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3"/>
  </p:notesMasterIdLst>
  <p:handoutMasterIdLst>
    <p:handoutMasterId r:id="rId114"/>
  </p:handoutMasterIdLst>
  <p:sldIdLst>
    <p:sldId id="1316" r:id="rId2"/>
    <p:sldId id="1919" r:id="rId3"/>
    <p:sldId id="1920" r:id="rId4"/>
    <p:sldId id="1921" r:id="rId5"/>
    <p:sldId id="1922" r:id="rId6"/>
    <p:sldId id="1923" r:id="rId7"/>
    <p:sldId id="1924" r:id="rId8"/>
    <p:sldId id="1925" r:id="rId9"/>
    <p:sldId id="1926" r:id="rId10"/>
    <p:sldId id="1927" r:id="rId11"/>
    <p:sldId id="1928" r:id="rId12"/>
    <p:sldId id="1929" r:id="rId13"/>
    <p:sldId id="1930" r:id="rId14"/>
    <p:sldId id="1931" r:id="rId15"/>
    <p:sldId id="1932" r:id="rId16"/>
    <p:sldId id="1933" r:id="rId17"/>
    <p:sldId id="1934" r:id="rId18"/>
    <p:sldId id="1935" r:id="rId19"/>
    <p:sldId id="1936" r:id="rId20"/>
    <p:sldId id="1937" r:id="rId21"/>
    <p:sldId id="1938" r:id="rId22"/>
    <p:sldId id="1939" r:id="rId23"/>
    <p:sldId id="1940" r:id="rId24"/>
    <p:sldId id="1941" r:id="rId25"/>
    <p:sldId id="1942" r:id="rId26"/>
    <p:sldId id="1943" r:id="rId27"/>
    <p:sldId id="1944" r:id="rId28"/>
    <p:sldId id="1945" r:id="rId29"/>
    <p:sldId id="1946" r:id="rId30"/>
    <p:sldId id="1947" r:id="rId31"/>
    <p:sldId id="1948" r:id="rId32"/>
    <p:sldId id="1949" r:id="rId33"/>
    <p:sldId id="1950" r:id="rId34"/>
    <p:sldId id="1951" r:id="rId35"/>
    <p:sldId id="1952" r:id="rId36"/>
    <p:sldId id="1953" r:id="rId37"/>
    <p:sldId id="1954" r:id="rId38"/>
    <p:sldId id="1955" r:id="rId39"/>
    <p:sldId id="1956" r:id="rId40"/>
    <p:sldId id="1957" r:id="rId41"/>
    <p:sldId id="1958" r:id="rId42"/>
    <p:sldId id="1959" r:id="rId43"/>
    <p:sldId id="1960" r:id="rId44"/>
    <p:sldId id="1961" r:id="rId45"/>
    <p:sldId id="1962" r:id="rId46"/>
    <p:sldId id="1963" r:id="rId47"/>
    <p:sldId id="1964" r:id="rId48"/>
    <p:sldId id="1965" r:id="rId49"/>
    <p:sldId id="1966" r:id="rId50"/>
    <p:sldId id="1967" r:id="rId51"/>
    <p:sldId id="1968" r:id="rId52"/>
    <p:sldId id="1969" r:id="rId53"/>
    <p:sldId id="1970" r:id="rId54"/>
    <p:sldId id="1971" r:id="rId55"/>
    <p:sldId id="1972" r:id="rId56"/>
    <p:sldId id="1973" r:id="rId57"/>
    <p:sldId id="1974" r:id="rId58"/>
    <p:sldId id="1975" r:id="rId59"/>
    <p:sldId id="1976" r:id="rId60"/>
    <p:sldId id="1977" r:id="rId61"/>
    <p:sldId id="1978" r:id="rId62"/>
    <p:sldId id="1979" r:id="rId63"/>
    <p:sldId id="1980" r:id="rId64"/>
    <p:sldId id="1981" r:id="rId65"/>
    <p:sldId id="1982" r:id="rId66"/>
    <p:sldId id="1983" r:id="rId67"/>
    <p:sldId id="1984" r:id="rId68"/>
    <p:sldId id="1985" r:id="rId69"/>
    <p:sldId id="1986" r:id="rId70"/>
    <p:sldId id="1987" r:id="rId71"/>
    <p:sldId id="1988" r:id="rId72"/>
    <p:sldId id="1989" r:id="rId73"/>
    <p:sldId id="1990" r:id="rId74"/>
    <p:sldId id="1991" r:id="rId75"/>
    <p:sldId id="1992" r:id="rId76"/>
    <p:sldId id="1993" r:id="rId77"/>
    <p:sldId id="1994" r:id="rId78"/>
    <p:sldId id="1995" r:id="rId79"/>
    <p:sldId id="1996" r:id="rId80"/>
    <p:sldId id="1997" r:id="rId81"/>
    <p:sldId id="1998" r:id="rId82"/>
    <p:sldId id="1999" r:id="rId83"/>
    <p:sldId id="2000" r:id="rId84"/>
    <p:sldId id="2001" r:id="rId85"/>
    <p:sldId id="2002" r:id="rId86"/>
    <p:sldId id="2003" r:id="rId87"/>
    <p:sldId id="2004" r:id="rId88"/>
    <p:sldId id="2005" r:id="rId89"/>
    <p:sldId id="2006" r:id="rId90"/>
    <p:sldId id="2007" r:id="rId91"/>
    <p:sldId id="2008" r:id="rId92"/>
    <p:sldId id="2009" r:id="rId93"/>
    <p:sldId id="2010" r:id="rId94"/>
    <p:sldId id="2011" r:id="rId95"/>
    <p:sldId id="2012" r:id="rId96"/>
    <p:sldId id="2013" r:id="rId97"/>
    <p:sldId id="2014" r:id="rId98"/>
    <p:sldId id="2015" r:id="rId99"/>
    <p:sldId id="2016" r:id="rId100"/>
    <p:sldId id="2017" r:id="rId101"/>
    <p:sldId id="2018" r:id="rId102"/>
    <p:sldId id="2019" r:id="rId103"/>
    <p:sldId id="2020" r:id="rId104"/>
    <p:sldId id="2021" r:id="rId105"/>
    <p:sldId id="2022" r:id="rId106"/>
    <p:sldId id="2023" r:id="rId107"/>
    <p:sldId id="2024" r:id="rId108"/>
    <p:sldId id="2025" r:id="rId109"/>
    <p:sldId id="2026" r:id="rId110"/>
    <p:sldId id="2027" r:id="rId111"/>
    <p:sldId id="2028" r:id="rId112"/>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CC"/>
    <a:srgbClr val="FFFF00"/>
    <a:srgbClr val="3333FF"/>
    <a:srgbClr val="FF00FF"/>
    <a:srgbClr val="CCFFFF"/>
    <a:srgbClr val="FFFFFF"/>
    <a:srgbClr val="9933FF"/>
    <a:srgbClr val="FF99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p:cViewPr varScale="1">
        <p:scale>
          <a:sx n="114" d="100"/>
          <a:sy n="114" d="100"/>
        </p:scale>
        <p:origin x="522"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1528"/>
    </p:cViewPr>
  </p:sorterViewPr>
  <p:notesViewPr>
    <p:cSldViewPr>
      <p:cViewPr varScale="1">
        <p:scale>
          <a:sx n="81" d="100"/>
          <a:sy n="81" d="100"/>
        </p:scale>
        <p:origin x="-204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C36CE1-8218-45C0-A237-9ABAD8B0CF51}" type="doc">
      <dgm:prSet loTypeId="urn:microsoft.com/office/officeart/2005/8/layout/bProcess2" loCatId="process" qsTypeId="urn:microsoft.com/office/officeart/2005/8/quickstyle/simple5" qsCatId="simple" csTypeId="urn:microsoft.com/office/officeart/2005/8/colors/colorful2" csCatId="colorful" phldr="1"/>
      <dgm:spPr/>
    </dgm:pt>
    <dgm:pt modelId="{EB896CF6-D344-4CB2-B4AA-A10F86BC5B7D}">
      <dgm:prSet phldrT="[文字]" custT="1"/>
      <dgm:spPr/>
      <dgm:t>
        <a:bodyPr/>
        <a:lstStyle/>
        <a:p>
          <a:pPr>
            <a:lnSpc>
              <a:spcPct val="100000"/>
            </a:lnSpc>
            <a:spcAft>
              <a:spcPts val="0"/>
            </a:spcAft>
          </a:pPr>
          <a:r>
            <a:rPr lang="zh-TW" altLang="en-US" sz="3600" dirty="0">
              <a:latin typeface="標楷體" pitchFamily="65" charset="-120"/>
              <a:ea typeface="全真顏體" pitchFamily="49" charset="-120"/>
            </a:rPr>
            <a:t>基隆市</a:t>
          </a:r>
          <a:endParaRPr lang="en-US" altLang="zh-TW" sz="3600" dirty="0">
            <a:latin typeface="標楷體" pitchFamily="65" charset="-120"/>
            <a:ea typeface="全真顏體" pitchFamily="49" charset="-120"/>
          </a:endParaRPr>
        </a:p>
        <a:p>
          <a:pPr>
            <a:lnSpc>
              <a:spcPct val="100000"/>
            </a:lnSpc>
            <a:spcAft>
              <a:spcPts val="0"/>
            </a:spcAft>
          </a:pPr>
          <a:r>
            <a:rPr lang="zh-TW" altLang="en-US" sz="4400" b="1" dirty="0">
              <a:solidFill>
                <a:srgbClr val="FF00FF"/>
              </a:solidFill>
              <a:effectLst>
                <a:outerShdw blurRad="38100" dist="38100" dir="2700000" algn="tl">
                  <a:srgbClr val="000000">
                    <a:alpha val="43137"/>
                  </a:srgbClr>
                </a:outerShdw>
              </a:effectLst>
              <a:latin typeface="標楷體" pitchFamily="65" charset="-120"/>
              <a:ea typeface="全真顏體" pitchFamily="49" charset="-120"/>
            </a:rPr>
            <a:t>優先</a:t>
          </a:r>
          <a:r>
            <a:rPr lang="zh-TW" altLang="en-US" sz="3600" dirty="0">
              <a:latin typeface="標楷體" pitchFamily="65" charset="-120"/>
              <a:ea typeface="全真顏體" pitchFamily="49" charset="-120"/>
            </a:rPr>
            <a:t>免試</a:t>
          </a:r>
          <a:endParaRPr lang="en-US" altLang="zh-TW" sz="3600" dirty="0">
            <a:latin typeface="標楷體" pitchFamily="65" charset="-120"/>
            <a:ea typeface="全真顏體" pitchFamily="49" charset="-120"/>
          </a:endParaRPr>
        </a:p>
        <a:p>
          <a:pPr>
            <a:lnSpc>
              <a:spcPct val="100000"/>
            </a:lnSpc>
            <a:spcAft>
              <a:spcPts val="0"/>
            </a:spcAft>
          </a:pPr>
          <a:r>
            <a:rPr lang="zh-TW" altLang="en-US" sz="3600" dirty="0">
              <a:latin typeface="標楷體" pitchFamily="65" charset="-120"/>
              <a:ea typeface="全真顏體" pitchFamily="49" charset="-120"/>
            </a:rPr>
            <a:t>入學</a:t>
          </a:r>
        </a:p>
      </dgm:t>
    </dgm:pt>
    <dgm:pt modelId="{89D372F4-CF1E-4431-A166-06EE1045D31A}" type="parTrans" cxnId="{CC71DE3C-5B96-4605-B124-DBBF41D24FD2}">
      <dgm:prSet/>
      <dgm:spPr/>
      <dgm:t>
        <a:bodyPr/>
        <a:lstStyle/>
        <a:p>
          <a:endParaRPr lang="zh-TW" altLang="en-US"/>
        </a:p>
      </dgm:t>
    </dgm:pt>
    <dgm:pt modelId="{7E3CF719-9840-44BC-97C8-1CDD6129D3E5}" type="sibTrans" cxnId="{CC71DE3C-5B96-4605-B124-DBBF41D24FD2}">
      <dgm:prSet/>
      <dgm:spPr/>
      <dgm:t>
        <a:bodyPr/>
        <a:lstStyle/>
        <a:p>
          <a:endParaRPr lang="zh-TW" altLang="en-US"/>
        </a:p>
      </dgm:t>
    </dgm:pt>
    <dgm:pt modelId="{3AC1E35C-2122-45E6-8D21-7F911B19D586}">
      <dgm:prSet phldrT="[文字]"/>
      <dgm:spPr/>
      <dgm:t>
        <a:bodyPr/>
        <a:lstStyle/>
        <a:p>
          <a:pPr algn="ctr">
            <a:lnSpc>
              <a:spcPct val="100000"/>
            </a:lnSpc>
            <a:spcAft>
              <a:spcPts val="600"/>
            </a:spcAft>
          </a:pPr>
          <a:r>
            <a:rPr lang="zh-TW" altLang="en-US" dirty="0">
              <a:solidFill>
                <a:srgbClr val="000099"/>
              </a:solidFill>
              <a:latin typeface="標楷體" pitchFamily="65" charset="-120"/>
              <a:ea typeface="全真顏體" pitchFamily="49" charset="-120"/>
            </a:rPr>
            <a:t>基北區</a:t>
          </a:r>
          <a:endParaRPr lang="en-US" altLang="zh-TW" dirty="0">
            <a:solidFill>
              <a:srgbClr val="000099"/>
            </a:solidFill>
            <a:latin typeface="標楷體" pitchFamily="65" charset="-120"/>
            <a:ea typeface="全真顏體" pitchFamily="49" charset="-120"/>
          </a:endParaRPr>
        </a:p>
        <a:p>
          <a:pPr algn="ctr">
            <a:lnSpc>
              <a:spcPct val="100000"/>
            </a:lnSpc>
            <a:spcAft>
              <a:spcPts val="600"/>
            </a:spcAft>
          </a:pPr>
          <a:r>
            <a:rPr lang="zh-TW" altLang="en-US" dirty="0">
              <a:solidFill>
                <a:srgbClr val="000099"/>
              </a:solidFill>
              <a:latin typeface="標楷體" pitchFamily="65" charset="-120"/>
              <a:ea typeface="全真顏體" pitchFamily="49" charset="-120"/>
            </a:rPr>
            <a:t>免試入學</a:t>
          </a:r>
        </a:p>
      </dgm:t>
    </dgm:pt>
    <dgm:pt modelId="{880F10AD-007F-45AD-8203-F7457BB0634D}" type="parTrans" cxnId="{9FE43D0E-73F4-440C-B56D-73BC963A9A44}">
      <dgm:prSet/>
      <dgm:spPr/>
      <dgm:t>
        <a:bodyPr/>
        <a:lstStyle/>
        <a:p>
          <a:endParaRPr lang="zh-TW" altLang="en-US"/>
        </a:p>
      </dgm:t>
    </dgm:pt>
    <dgm:pt modelId="{341B2EA8-03C3-4868-8285-3A8796CF43FD}" type="sibTrans" cxnId="{9FE43D0E-73F4-440C-B56D-73BC963A9A44}">
      <dgm:prSet/>
      <dgm:spPr/>
      <dgm:t>
        <a:bodyPr/>
        <a:lstStyle/>
        <a:p>
          <a:endParaRPr lang="zh-TW" altLang="en-US"/>
        </a:p>
      </dgm:t>
    </dgm:pt>
    <dgm:pt modelId="{419C2230-9357-41D7-A046-9C4A64786A2B}" type="pres">
      <dgm:prSet presAssocID="{33C36CE1-8218-45C0-A237-9ABAD8B0CF51}" presName="diagram" presStyleCnt="0">
        <dgm:presLayoutVars>
          <dgm:dir/>
          <dgm:resizeHandles/>
        </dgm:presLayoutVars>
      </dgm:prSet>
      <dgm:spPr/>
    </dgm:pt>
    <dgm:pt modelId="{0379C580-2815-48E4-A7BD-383ACEDC0AEC}" type="pres">
      <dgm:prSet presAssocID="{EB896CF6-D344-4CB2-B4AA-A10F86BC5B7D}" presName="firstNode" presStyleLbl="node1" presStyleIdx="0" presStyleCnt="2">
        <dgm:presLayoutVars>
          <dgm:bulletEnabled val="1"/>
        </dgm:presLayoutVars>
      </dgm:prSet>
      <dgm:spPr/>
    </dgm:pt>
    <dgm:pt modelId="{737E72C8-F2AC-4051-8E69-A1957A60B204}" type="pres">
      <dgm:prSet presAssocID="{7E3CF719-9840-44BC-97C8-1CDD6129D3E5}" presName="sibTrans" presStyleLbl="sibTrans2D1" presStyleIdx="0" presStyleCnt="1"/>
      <dgm:spPr/>
    </dgm:pt>
    <dgm:pt modelId="{814B612A-54E4-48A0-8582-03C2059047AD}" type="pres">
      <dgm:prSet presAssocID="{3AC1E35C-2122-45E6-8D21-7F911B19D586}" presName="lastNode" presStyleLbl="node1" presStyleIdx="1" presStyleCnt="2" custScaleX="119076" custLinFactY="-1004" custLinFactNeighborX="65398" custLinFactNeighborY="-100000">
        <dgm:presLayoutVars>
          <dgm:bulletEnabled val="1"/>
        </dgm:presLayoutVars>
      </dgm:prSet>
      <dgm:spPr/>
    </dgm:pt>
  </dgm:ptLst>
  <dgm:cxnLst>
    <dgm:cxn modelId="{9FE43D0E-73F4-440C-B56D-73BC963A9A44}" srcId="{33C36CE1-8218-45C0-A237-9ABAD8B0CF51}" destId="{3AC1E35C-2122-45E6-8D21-7F911B19D586}" srcOrd="1" destOrd="0" parTransId="{880F10AD-007F-45AD-8203-F7457BB0634D}" sibTransId="{341B2EA8-03C3-4868-8285-3A8796CF43FD}"/>
    <dgm:cxn modelId="{CC71DE3C-5B96-4605-B124-DBBF41D24FD2}" srcId="{33C36CE1-8218-45C0-A237-9ABAD8B0CF51}" destId="{EB896CF6-D344-4CB2-B4AA-A10F86BC5B7D}" srcOrd="0" destOrd="0" parTransId="{89D372F4-CF1E-4431-A166-06EE1045D31A}" sibTransId="{7E3CF719-9840-44BC-97C8-1CDD6129D3E5}"/>
    <dgm:cxn modelId="{E9C5EE5B-B01E-4C79-9F70-5276F8DA0368}" type="presOf" srcId="{EB896CF6-D344-4CB2-B4AA-A10F86BC5B7D}" destId="{0379C580-2815-48E4-A7BD-383ACEDC0AEC}" srcOrd="0" destOrd="0" presId="urn:microsoft.com/office/officeart/2005/8/layout/bProcess2"/>
    <dgm:cxn modelId="{745AC6A3-3D8E-42DA-B4A6-B89867943E69}" type="presOf" srcId="{33C36CE1-8218-45C0-A237-9ABAD8B0CF51}" destId="{419C2230-9357-41D7-A046-9C4A64786A2B}" srcOrd="0" destOrd="0" presId="urn:microsoft.com/office/officeart/2005/8/layout/bProcess2"/>
    <dgm:cxn modelId="{8A8297EB-CA24-4ADE-8716-F9F61EC172FE}" type="presOf" srcId="{7E3CF719-9840-44BC-97C8-1CDD6129D3E5}" destId="{737E72C8-F2AC-4051-8E69-A1957A60B204}" srcOrd="0" destOrd="0" presId="urn:microsoft.com/office/officeart/2005/8/layout/bProcess2"/>
    <dgm:cxn modelId="{EBCA73FB-DBB5-4F4B-91EB-779C767B22EB}" type="presOf" srcId="{3AC1E35C-2122-45E6-8D21-7F911B19D586}" destId="{814B612A-54E4-48A0-8582-03C2059047AD}" srcOrd="0" destOrd="0" presId="urn:microsoft.com/office/officeart/2005/8/layout/bProcess2"/>
    <dgm:cxn modelId="{1143720B-53AC-4955-AC5A-70222EAB75F0}" type="presParOf" srcId="{419C2230-9357-41D7-A046-9C4A64786A2B}" destId="{0379C580-2815-48E4-A7BD-383ACEDC0AEC}" srcOrd="0" destOrd="0" presId="urn:microsoft.com/office/officeart/2005/8/layout/bProcess2"/>
    <dgm:cxn modelId="{74DE97BD-6BAB-4EC1-9A80-FA19EC2BF2D8}" type="presParOf" srcId="{419C2230-9357-41D7-A046-9C4A64786A2B}" destId="{737E72C8-F2AC-4051-8E69-A1957A60B204}" srcOrd="1" destOrd="0" presId="urn:microsoft.com/office/officeart/2005/8/layout/bProcess2"/>
    <dgm:cxn modelId="{5C211CF2-9D0B-4DF0-8F5E-831FA7E5D99B}" type="presParOf" srcId="{419C2230-9357-41D7-A046-9C4A64786A2B}" destId="{814B612A-54E4-48A0-8582-03C2059047AD}" srcOrd="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E103069-FD04-4623-936F-F0322967FDA3}"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zh-TW" altLang="en-US"/>
        </a:p>
      </dgm:t>
    </dgm:pt>
    <dgm:pt modelId="{BFCD547A-B6B8-448B-9F4F-C4708F6FA321}">
      <dgm:prSet phldrT="[文字]" custT="1"/>
      <dgm:spPr/>
      <dgm:t>
        <a:bodyPr/>
        <a:lstStyle/>
        <a:p>
          <a:pPr>
            <a:lnSpc>
              <a:spcPct val="100000"/>
            </a:lnSpc>
            <a:spcAft>
              <a:spcPts val="0"/>
            </a:spcAft>
          </a:pPr>
          <a:r>
            <a:rPr lang="zh-TW" altLang="en-US" sz="4000" b="1" baseline="0" dirty="0">
              <a:solidFill>
                <a:srgbClr val="FF0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報名該校</a:t>
          </a:r>
          <a:endParaRPr lang="en-US" altLang="zh-TW" sz="4000" b="1" baseline="0" dirty="0">
            <a:solidFill>
              <a:srgbClr val="FF0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endParaRPr>
        </a:p>
        <a:p>
          <a:pPr>
            <a:lnSpc>
              <a:spcPct val="100000"/>
            </a:lnSpc>
            <a:spcAft>
              <a:spcPts val="0"/>
            </a:spcAft>
          </a:pPr>
          <a:r>
            <a:rPr lang="zh-TW" altLang="en-US" sz="4000" b="1" baseline="0" dirty="0">
              <a:solidFill>
                <a:srgbClr val="FF0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各科</a:t>
          </a:r>
        </a:p>
      </dgm:t>
    </dgm:pt>
    <dgm:pt modelId="{374BF042-0CD0-40E2-98C9-B42C9F3A5D89}" type="parTrans" cxnId="{47D7A037-9CBB-4AAA-8C23-325EE3DBDC67}">
      <dgm:prSet/>
      <dgm:spPr/>
      <dgm:t>
        <a:bodyPr/>
        <a:lstStyle/>
        <a:p>
          <a:endParaRPr lang="zh-TW" altLang="en-US" baseline="0">
            <a:latin typeface="Cambria Math" panose="02040503050406030204" pitchFamily="18" charset="0"/>
            <a:ea typeface="全真顏體" panose="02010609000101010101" pitchFamily="49" charset="-120"/>
          </a:endParaRPr>
        </a:p>
      </dgm:t>
    </dgm:pt>
    <dgm:pt modelId="{6EFA9856-5714-45D0-BB8A-5DE5E53C177A}" type="sibTrans" cxnId="{47D7A037-9CBB-4AAA-8C23-325EE3DBDC67}">
      <dgm:prSet/>
      <dgm:spPr/>
      <dgm:t>
        <a:bodyPr/>
        <a:lstStyle/>
        <a:p>
          <a:endParaRPr lang="zh-TW" altLang="en-US" baseline="0">
            <a:latin typeface="Cambria Math" panose="02040503050406030204" pitchFamily="18" charset="0"/>
            <a:ea typeface="全真顏體" panose="02010609000101010101" pitchFamily="49" charset="-120"/>
          </a:endParaRPr>
        </a:p>
      </dgm:t>
    </dgm:pt>
    <dgm:pt modelId="{384777C5-2719-4BE8-A320-8DEC2E5F946F}">
      <dgm:prSet phldrT="[文字]"/>
      <dgm:spPr/>
      <dgm:t>
        <a:bodyPr/>
        <a:lstStyle/>
        <a:p>
          <a:pPr>
            <a:lnSpc>
              <a:spcPct val="100000"/>
            </a:lnSpc>
            <a:spcAft>
              <a:spcPts val="0"/>
            </a:spcAft>
          </a:pPr>
          <a:r>
            <a:rPr lang="zh-TW" altLang="en-US" b="1" baseline="0" dirty="0">
              <a:solidFill>
                <a:srgbClr val="008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報名人數</a:t>
          </a:r>
          <a:endParaRPr lang="en-US" altLang="zh-TW" b="1" baseline="0" dirty="0">
            <a:solidFill>
              <a:srgbClr val="008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endParaRPr>
        </a:p>
        <a:p>
          <a:pPr>
            <a:lnSpc>
              <a:spcPct val="100000"/>
            </a:lnSpc>
            <a:spcAft>
              <a:spcPts val="0"/>
            </a:spcAft>
          </a:pPr>
          <a:r>
            <a:rPr lang="zh-TW" altLang="en-US" b="1" baseline="0" dirty="0">
              <a:solidFill>
                <a:srgbClr val="FF00FF"/>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少於</a:t>
          </a:r>
          <a:endParaRPr lang="en-US" altLang="zh-TW" b="1" baseline="0" dirty="0">
            <a:solidFill>
              <a:srgbClr val="FF00FF"/>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endParaRPr>
        </a:p>
        <a:p>
          <a:pPr>
            <a:lnSpc>
              <a:spcPct val="100000"/>
            </a:lnSpc>
            <a:spcAft>
              <a:spcPts val="0"/>
            </a:spcAft>
          </a:pPr>
          <a:r>
            <a:rPr lang="zh-TW" altLang="en-US" b="1" baseline="0" dirty="0">
              <a:solidFill>
                <a:srgbClr val="008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招生名額</a:t>
          </a:r>
        </a:p>
      </dgm:t>
    </dgm:pt>
    <dgm:pt modelId="{55A961C3-C9C8-41DB-8202-DEA850E9C7E4}" type="parTrans" cxnId="{0051094F-1330-4D66-83A6-A36B96DFFD8E}">
      <dgm:prSet/>
      <dgm:spPr>
        <a:ln>
          <a:solidFill>
            <a:schemeClr val="tx1"/>
          </a:solidFill>
        </a:ln>
      </dgm:spPr>
      <dgm:t>
        <a:bodyPr/>
        <a:lstStyle/>
        <a:p>
          <a:endParaRPr lang="zh-TW" altLang="en-US" baseline="0">
            <a:latin typeface="Cambria Math" panose="02040503050406030204" pitchFamily="18" charset="0"/>
            <a:ea typeface="全真顏體" panose="02010609000101010101" pitchFamily="49" charset="-120"/>
          </a:endParaRPr>
        </a:p>
      </dgm:t>
    </dgm:pt>
    <dgm:pt modelId="{32A032D3-A87C-4996-B086-918B8E26B3C8}" type="sibTrans" cxnId="{0051094F-1330-4D66-83A6-A36B96DFFD8E}">
      <dgm:prSet/>
      <dgm:spPr/>
      <dgm:t>
        <a:bodyPr/>
        <a:lstStyle/>
        <a:p>
          <a:endParaRPr lang="zh-TW" altLang="en-US" baseline="0">
            <a:latin typeface="Cambria Math" panose="02040503050406030204" pitchFamily="18" charset="0"/>
            <a:ea typeface="全真顏體" panose="02010609000101010101" pitchFamily="49" charset="-120"/>
          </a:endParaRPr>
        </a:p>
      </dgm:t>
    </dgm:pt>
    <dgm:pt modelId="{2584C150-2198-40CC-BD67-AC1769FF6402}">
      <dgm:prSet phldrT="[文字]" custT="1"/>
      <dgm:spPr>
        <a:solidFill>
          <a:schemeClr val="tx2">
            <a:lumMod val="75000"/>
          </a:schemeClr>
        </a:solidFill>
      </dgm:spPr>
      <dgm:t>
        <a:bodyPr/>
        <a:lstStyle/>
        <a:p>
          <a:r>
            <a:rPr lang="zh-TW" altLang="en-US" sz="4000" b="1" baseline="0" dirty="0">
              <a:solidFill>
                <a:srgbClr val="FF0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全額錄取</a:t>
          </a:r>
        </a:p>
      </dgm:t>
    </dgm:pt>
    <dgm:pt modelId="{205A1DF4-0B9A-43DC-B556-A055566624E9}" type="parTrans" cxnId="{8AD780A5-C7E0-48A4-9E43-1AFCC29696CF}">
      <dgm:prSet/>
      <dgm:spPr/>
      <dgm:t>
        <a:bodyPr/>
        <a:lstStyle/>
        <a:p>
          <a:endParaRPr lang="zh-TW" altLang="en-US" baseline="0">
            <a:latin typeface="Cambria Math" panose="02040503050406030204" pitchFamily="18" charset="0"/>
            <a:ea typeface="全真顏體" panose="02010609000101010101" pitchFamily="49" charset="-120"/>
          </a:endParaRPr>
        </a:p>
      </dgm:t>
    </dgm:pt>
    <dgm:pt modelId="{1CC49FBA-3620-4A48-9389-268F0960E3BE}" type="sibTrans" cxnId="{8AD780A5-C7E0-48A4-9E43-1AFCC29696CF}">
      <dgm:prSet/>
      <dgm:spPr/>
      <dgm:t>
        <a:bodyPr/>
        <a:lstStyle/>
        <a:p>
          <a:endParaRPr lang="zh-TW" altLang="en-US" baseline="0">
            <a:latin typeface="Cambria Math" panose="02040503050406030204" pitchFamily="18" charset="0"/>
            <a:ea typeface="全真顏體" panose="02010609000101010101" pitchFamily="49" charset="-120"/>
          </a:endParaRPr>
        </a:p>
      </dgm:t>
    </dgm:pt>
    <dgm:pt modelId="{4E72D517-DA5E-4F3B-BDC8-0319D83CEA37}">
      <dgm:prSet phldrT="[文字]"/>
      <dgm:spPr>
        <a:solidFill>
          <a:srgbClr val="0000CC"/>
        </a:solidFill>
      </dgm:spPr>
      <dgm:t>
        <a:bodyPr/>
        <a:lstStyle/>
        <a:p>
          <a:pPr>
            <a:lnSpc>
              <a:spcPct val="100000"/>
            </a:lnSpc>
            <a:spcAft>
              <a:spcPts val="0"/>
            </a:spcAft>
          </a:pPr>
          <a:r>
            <a:rPr lang="zh-TW" altLang="en-US" baseline="0" dirty="0">
              <a:latin typeface="Cambria Math" panose="02040503050406030204" pitchFamily="18" charset="0"/>
              <a:ea typeface="全真顏體" panose="02010609000101010101" pitchFamily="49" charset="-120"/>
            </a:rPr>
            <a:t>報名人數</a:t>
          </a:r>
          <a:endParaRPr lang="en-US" altLang="zh-TW" baseline="0" dirty="0">
            <a:latin typeface="Cambria Math" panose="02040503050406030204" pitchFamily="18" charset="0"/>
            <a:ea typeface="全真顏體" panose="02010609000101010101" pitchFamily="49" charset="-120"/>
          </a:endParaRPr>
        </a:p>
        <a:p>
          <a:pPr>
            <a:lnSpc>
              <a:spcPct val="100000"/>
            </a:lnSpc>
            <a:spcAft>
              <a:spcPts val="0"/>
            </a:spcAft>
          </a:pPr>
          <a:r>
            <a:rPr lang="zh-TW" altLang="en-US" b="1" u="none" baseline="0" dirty="0">
              <a:solidFill>
                <a:srgbClr val="FF00FF"/>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多於</a:t>
          </a:r>
          <a:endParaRPr lang="en-US" altLang="zh-TW" b="1" u="none" baseline="0" dirty="0">
            <a:solidFill>
              <a:srgbClr val="FF00FF"/>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endParaRPr>
        </a:p>
        <a:p>
          <a:pPr>
            <a:lnSpc>
              <a:spcPct val="100000"/>
            </a:lnSpc>
            <a:spcAft>
              <a:spcPts val="0"/>
            </a:spcAft>
          </a:pPr>
          <a:r>
            <a:rPr lang="zh-TW" altLang="en-US" baseline="0" dirty="0">
              <a:latin typeface="Cambria Math" panose="02040503050406030204" pitchFamily="18" charset="0"/>
              <a:ea typeface="全真顏體" panose="02010609000101010101" pitchFamily="49" charset="-120"/>
            </a:rPr>
            <a:t>招生名額</a:t>
          </a:r>
        </a:p>
      </dgm:t>
    </dgm:pt>
    <dgm:pt modelId="{D69FF9FE-37B6-4319-B647-A26A08367685}" type="parTrans" cxnId="{FFEBD333-4CFB-486A-B230-AD763A0368A9}">
      <dgm:prSet/>
      <dgm:spPr>
        <a:ln>
          <a:solidFill>
            <a:schemeClr val="tx1"/>
          </a:solidFill>
        </a:ln>
      </dgm:spPr>
      <dgm:t>
        <a:bodyPr/>
        <a:lstStyle/>
        <a:p>
          <a:endParaRPr lang="zh-TW" altLang="en-US" baseline="0">
            <a:latin typeface="Cambria Math" panose="02040503050406030204" pitchFamily="18" charset="0"/>
            <a:ea typeface="全真顏體" panose="02010609000101010101" pitchFamily="49" charset="-120"/>
          </a:endParaRPr>
        </a:p>
      </dgm:t>
    </dgm:pt>
    <dgm:pt modelId="{06319A2D-89AC-4533-A821-018AB22AD81F}" type="sibTrans" cxnId="{FFEBD333-4CFB-486A-B230-AD763A0368A9}">
      <dgm:prSet/>
      <dgm:spPr/>
      <dgm:t>
        <a:bodyPr/>
        <a:lstStyle/>
        <a:p>
          <a:endParaRPr lang="zh-TW" altLang="en-US" baseline="0">
            <a:latin typeface="Cambria Math" panose="02040503050406030204" pitchFamily="18" charset="0"/>
            <a:ea typeface="全真顏體" panose="02010609000101010101" pitchFamily="49" charset="-120"/>
          </a:endParaRPr>
        </a:p>
      </dgm:t>
    </dgm:pt>
    <dgm:pt modelId="{23522937-A161-48C9-A0B4-21C71B4A3C53}">
      <dgm:prSet phldrT="[文字]" custT="1"/>
      <dgm:spPr/>
      <dgm:t>
        <a:bodyPr/>
        <a:lstStyle/>
        <a:p>
          <a:r>
            <a:rPr lang="zh-TW" altLang="en-US" sz="4000" b="1" baseline="0" dirty="0">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進行比序</a:t>
          </a:r>
        </a:p>
      </dgm:t>
    </dgm:pt>
    <dgm:pt modelId="{DCFFD997-E005-491E-A401-10C01E68974A}" type="parTrans" cxnId="{AED91E49-8420-44CC-A5D1-555006259079}">
      <dgm:prSet/>
      <dgm:spPr/>
      <dgm:t>
        <a:bodyPr/>
        <a:lstStyle/>
        <a:p>
          <a:endParaRPr lang="zh-TW" altLang="en-US" baseline="0">
            <a:latin typeface="Cambria Math" panose="02040503050406030204" pitchFamily="18" charset="0"/>
            <a:ea typeface="全真顏體" panose="02010609000101010101" pitchFamily="49" charset="-120"/>
          </a:endParaRPr>
        </a:p>
      </dgm:t>
    </dgm:pt>
    <dgm:pt modelId="{0EDC0F2A-71FC-4D8E-9C1A-1AD65AC5AED2}" type="sibTrans" cxnId="{AED91E49-8420-44CC-A5D1-555006259079}">
      <dgm:prSet/>
      <dgm:spPr/>
      <dgm:t>
        <a:bodyPr/>
        <a:lstStyle/>
        <a:p>
          <a:endParaRPr lang="zh-TW" altLang="en-US" baseline="0">
            <a:latin typeface="Cambria Math" panose="02040503050406030204" pitchFamily="18" charset="0"/>
            <a:ea typeface="全真顏體" panose="02010609000101010101" pitchFamily="49" charset="-120"/>
          </a:endParaRPr>
        </a:p>
      </dgm:t>
    </dgm:pt>
    <dgm:pt modelId="{DFEB8B9F-51C1-4794-B797-78118707DC58}" type="pres">
      <dgm:prSet presAssocID="{7E103069-FD04-4623-936F-F0322967FDA3}" presName="diagram" presStyleCnt="0">
        <dgm:presLayoutVars>
          <dgm:chPref val="1"/>
          <dgm:dir/>
          <dgm:animOne val="branch"/>
          <dgm:animLvl val="lvl"/>
          <dgm:resizeHandles val="exact"/>
        </dgm:presLayoutVars>
      </dgm:prSet>
      <dgm:spPr/>
    </dgm:pt>
    <dgm:pt modelId="{212E8E3B-982C-49D6-BEE7-ECA6B2F5539D}" type="pres">
      <dgm:prSet presAssocID="{BFCD547A-B6B8-448B-9F4F-C4708F6FA321}" presName="root1" presStyleCnt="0"/>
      <dgm:spPr/>
    </dgm:pt>
    <dgm:pt modelId="{39576E4C-4446-4524-956B-1F32047961D4}" type="pres">
      <dgm:prSet presAssocID="{BFCD547A-B6B8-448B-9F4F-C4708F6FA321}" presName="LevelOneTextNode" presStyleLbl="node0" presStyleIdx="0" presStyleCnt="1" custScaleY="204173">
        <dgm:presLayoutVars>
          <dgm:chPref val="3"/>
        </dgm:presLayoutVars>
      </dgm:prSet>
      <dgm:spPr/>
    </dgm:pt>
    <dgm:pt modelId="{F657F8A6-43F6-4FE9-A4C5-BCEDAC3AF0D8}" type="pres">
      <dgm:prSet presAssocID="{BFCD547A-B6B8-448B-9F4F-C4708F6FA321}" presName="level2hierChild" presStyleCnt="0"/>
      <dgm:spPr/>
    </dgm:pt>
    <dgm:pt modelId="{9B656810-6531-4C27-A29E-CA7E339C3EC1}" type="pres">
      <dgm:prSet presAssocID="{55A961C3-C9C8-41DB-8202-DEA850E9C7E4}" presName="conn2-1" presStyleLbl="parChTrans1D2" presStyleIdx="0" presStyleCnt="2"/>
      <dgm:spPr/>
    </dgm:pt>
    <dgm:pt modelId="{1E12B408-185C-4283-B9D4-9644593E4EFD}" type="pres">
      <dgm:prSet presAssocID="{55A961C3-C9C8-41DB-8202-DEA850E9C7E4}" presName="connTx" presStyleLbl="parChTrans1D2" presStyleIdx="0" presStyleCnt="2"/>
      <dgm:spPr/>
    </dgm:pt>
    <dgm:pt modelId="{0804EC75-09D7-4B20-B8BB-8F0B5D1962BA}" type="pres">
      <dgm:prSet presAssocID="{384777C5-2719-4BE8-A320-8DEC2E5F946F}" presName="root2" presStyleCnt="0"/>
      <dgm:spPr/>
    </dgm:pt>
    <dgm:pt modelId="{9194FD9E-4B58-4A6F-B9A5-75AE542EB0BA}" type="pres">
      <dgm:prSet presAssocID="{384777C5-2719-4BE8-A320-8DEC2E5F946F}" presName="LevelTwoTextNode" presStyleLbl="node2" presStyleIdx="0" presStyleCnt="2" custScaleY="210359">
        <dgm:presLayoutVars>
          <dgm:chPref val="3"/>
        </dgm:presLayoutVars>
      </dgm:prSet>
      <dgm:spPr/>
    </dgm:pt>
    <dgm:pt modelId="{663CC129-BE37-406A-9105-50C5129505DC}" type="pres">
      <dgm:prSet presAssocID="{384777C5-2719-4BE8-A320-8DEC2E5F946F}" presName="level3hierChild" presStyleCnt="0"/>
      <dgm:spPr/>
    </dgm:pt>
    <dgm:pt modelId="{381FCDEB-627A-467F-B646-6BF4957A462D}" type="pres">
      <dgm:prSet presAssocID="{205A1DF4-0B9A-43DC-B556-A055566624E9}" presName="conn2-1" presStyleLbl="parChTrans1D3" presStyleIdx="0" presStyleCnt="2"/>
      <dgm:spPr/>
    </dgm:pt>
    <dgm:pt modelId="{0EDD3DA1-78D7-4774-92B3-785C26F4E001}" type="pres">
      <dgm:prSet presAssocID="{205A1DF4-0B9A-43DC-B556-A055566624E9}" presName="connTx" presStyleLbl="parChTrans1D3" presStyleIdx="0" presStyleCnt="2"/>
      <dgm:spPr/>
    </dgm:pt>
    <dgm:pt modelId="{B520291D-BEB0-4988-AE2B-8D31F119CDD3}" type="pres">
      <dgm:prSet presAssocID="{2584C150-2198-40CC-BD67-AC1769FF6402}" presName="root2" presStyleCnt="0"/>
      <dgm:spPr/>
    </dgm:pt>
    <dgm:pt modelId="{E74ECCD3-C0BA-4C55-9E06-7458DD4320AA}" type="pres">
      <dgm:prSet presAssocID="{2584C150-2198-40CC-BD67-AC1769FF6402}" presName="LevelTwoTextNode" presStyleLbl="node3" presStyleIdx="0" presStyleCnt="2">
        <dgm:presLayoutVars>
          <dgm:chPref val="3"/>
        </dgm:presLayoutVars>
      </dgm:prSet>
      <dgm:spPr/>
    </dgm:pt>
    <dgm:pt modelId="{ECBCF419-67A1-4DF3-85E5-E9575FC7157E}" type="pres">
      <dgm:prSet presAssocID="{2584C150-2198-40CC-BD67-AC1769FF6402}" presName="level3hierChild" presStyleCnt="0"/>
      <dgm:spPr/>
    </dgm:pt>
    <dgm:pt modelId="{F06DCB76-FD9E-4762-9BDF-192312774CF9}" type="pres">
      <dgm:prSet presAssocID="{D69FF9FE-37B6-4319-B647-A26A08367685}" presName="conn2-1" presStyleLbl="parChTrans1D2" presStyleIdx="1" presStyleCnt="2"/>
      <dgm:spPr/>
    </dgm:pt>
    <dgm:pt modelId="{F1284339-6876-4398-B0F7-E78C0C235E1E}" type="pres">
      <dgm:prSet presAssocID="{D69FF9FE-37B6-4319-B647-A26A08367685}" presName="connTx" presStyleLbl="parChTrans1D2" presStyleIdx="1" presStyleCnt="2"/>
      <dgm:spPr/>
    </dgm:pt>
    <dgm:pt modelId="{0194AF0B-5C30-4CC5-8325-723B40F387D5}" type="pres">
      <dgm:prSet presAssocID="{4E72D517-DA5E-4F3B-BDC8-0319D83CEA37}" presName="root2" presStyleCnt="0"/>
      <dgm:spPr/>
    </dgm:pt>
    <dgm:pt modelId="{849EAAB4-47D8-4ACF-B0D7-9DC872B89982}" type="pres">
      <dgm:prSet presAssocID="{4E72D517-DA5E-4F3B-BDC8-0319D83CEA37}" presName="LevelTwoTextNode" presStyleLbl="node2" presStyleIdx="1" presStyleCnt="2" custScaleY="229518">
        <dgm:presLayoutVars>
          <dgm:chPref val="3"/>
        </dgm:presLayoutVars>
      </dgm:prSet>
      <dgm:spPr/>
    </dgm:pt>
    <dgm:pt modelId="{782D4D50-DEB5-42AF-A0CD-5DBC60DF5599}" type="pres">
      <dgm:prSet presAssocID="{4E72D517-DA5E-4F3B-BDC8-0319D83CEA37}" presName="level3hierChild" presStyleCnt="0"/>
      <dgm:spPr/>
    </dgm:pt>
    <dgm:pt modelId="{9AD1CC82-376B-4E86-B146-5896157F8FAA}" type="pres">
      <dgm:prSet presAssocID="{DCFFD997-E005-491E-A401-10C01E68974A}" presName="conn2-1" presStyleLbl="parChTrans1D3" presStyleIdx="1" presStyleCnt="2"/>
      <dgm:spPr/>
    </dgm:pt>
    <dgm:pt modelId="{6D274116-5E54-4B0C-810C-27F23650AB52}" type="pres">
      <dgm:prSet presAssocID="{DCFFD997-E005-491E-A401-10C01E68974A}" presName="connTx" presStyleLbl="parChTrans1D3" presStyleIdx="1" presStyleCnt="2"/>
      <dgm:spPr/>
    </dgm:pt>
    <dgm:pt modelId="{A22B776A-EE5F-42E9-B0C6-0FDD7716D3B2}" type="pres">
      <dgm:prSet presAssocID="{23522937-A161-48C9-A0B4-21C71B4A3C53}" presName="root2" presStyleCnt="0"/>
      <dgm:spPr/>
    </dgm:pt>
    <dgm:pt modelId="{70F42E22-2C21-4D93-B431-D0D90932325E}" type="pres">
      <dgm:prSet presAssocID="{23522937-A161-48C9-A0B4-21C71B4A3C53}" presName="LevelTwoTextNode" presStyleLbl="node3" presStyleIdx="1" presStyleCnt="2">
        <dgm:presLayoutVars>
          <dgm:chPref val="3"/>
        </dgm:presLayoutVars>
      </dgm:prSet>
      <dgm:spPr/>
    </dgm:pt>
    <dgm:pt modelId="{F2F06816-C769-4B27-8CD7-01B69B239427}" type="pres">
      <dgm:prSet presAssocID="{23522937-A161-48C9-A0B4-21C71B4A3C53}" presName="level3hierChild" presStyleCnt="0"/>
      <dgm:spPr/>
    </dgm:pt>
  </dgm:ptLst>
  <dgm:cxnLst>
    <dgm:cxn modelId="{304CBC05-CAEA-4B4C-AE4D-1A370D430719}" type="presOf" srcId="{205A1DF4-0B9A-43DC-B556-A055566624E9}" destId="{0EDD3DA1-78D7-4774-92B3-785C26F4E001}" srcOrd="1" destOrd="0" presId="urn:microsoft.com/office/officeart/2005/8/layout/hierarchy2"/>
    <dgm:cxn modelId="{7998BD09-6072-4781-9BB9-4D9A536E3555}" type="presOf" srcId="{55A961C3-C9C8-41DB-8202-DEA850E9C7E4}" destId="{1E12B408-185C-4283-B9D4-9644593E4EFD}" srcOrd="1" destOrd="0" presId="urn:microsoft.com/office/officeart/2005/8/layout/hierarchy2"/>
    <dgm:cxn modelId="{C47B561D-E036-4EBA-8241-363359EBCFD2}" type="presOf" srcId="{DCFFD997-E005-491E-A401-10C01E68974A}" destId="{6D274116-5E54-4B0C-810C-27F23650AB52}" srcOrd="1" destOrd="0" presId="urn:microsoft.com/office/officeart/2005/8/layout/hierarchy2"/>
    <dgm:cxn modelId="{FFEBD333-4CFB-486A-B230-AD763A0368A9}" srcId="{BFCD547A-B6B8-448B-9F4F-C4708F6FA321}" destId="{4E72D517-DA5E-4F3B-BDC8-0319D83CEA37}" srcOrd="1" destOrd="0" parTransId="{D69FF9FE-37B6-4319-B647-A26A08367685}" sibTransId="{06319A2D-89AC-4533-A821-018AB22AD81F}"/>
    <dgm:cxn modelId="{BDB9C434-4B19-4934-BF7E-92E84DBF60EB}" type="presOf" srcId="{384777C5-2719-4BE8-A320-8DEC2E5F946F}" destId="{9194FD9E-4B58-4A6F-B9A5-75AE542EB0BA}" srcOrd="0" destOrd="0" presId="urn:microsoft.com/office/officeart/2005/8/layout/hierarchy2"/>
    <dgm:cxn modelId="{47D7A037-9CBB-4AAA-8C23-325EE3DBDC67}" srcId="{7E103069-FD04-4623-936F-F0322967FDA3}" destId="{BFCD547A-B6B8-448B-9F4F-C4708F6FA321}" srcOrd="0" destOrd="0" parTransId="{374BF042-0CD0-40E2-98C9-B42C9F3A5D89}" sibTransId="{6EFA9856-5714-45D0-BB8A-5DE5E53C177A}"/>
    <dgm:cxn modelId="{9CB4A943-110F-438B-928D-B821B02F41A8}" type="presOf" srcId="{BFCD547A-B6B8-448B-9F4F-C4708F6FA321}" destId="{39576E4C-4446-4524-956B-1F32047961D4}" srcOrd="0" destOrd="0" presId="urn:microsoft.com/office/officeart/2005/8/layout/hierarchy2"/>
    <dgm:cxn modelId="{3C414867-42DC-4E32-AF6F-DA0CB06569A8}" type="presOf" srcId="{D69FF9FE-37B6-4319-B647-A26A08367685}" destId="{F1284339-6876-4398-B0F7-E78C0C235E1E}" srcOrd="1" destOrd="0" presId="urn:microsoft.com/office/officeart/2005/8/layout/hierarchy2"/>
    <dgm:cxn modelId="{AED91E49-8420-44CC-A5D1-555006259079}" srcId="{4E72D517-DA5E-4F3B-BDC8-0319D83CEA37}" destId="{23522937-A161-48C9-A0B4-21C71B4A3C53}" srcOrd="0" destOrd="0" parTransId="{DCFFD997-E005-491E-A401-10C01E68974A}" sibTransId="{0EDC0F2A-71FC-4D8E-9C1A-1AD65AC5AED2}"/>
    <dgm:cxn modelId="{24855E4D-8FEC-40A8-8192-5C4ED91B8864}" type="presOf" srcId="{23522937-A161-48C9-A0B4-21C71B4A3C53}" destId="{70F42E22-2C21-4D93-B431-D0D90932325E}" srcOrd="0" destOrd="0" presId="urn:microsoft.com/office/officeart/2005/8/layout/hierarchy2"/>
    <dgm:cxn modelId="{0051094F-1330-4D66-83A6-A36B96DFFD8E}" srcId="{BFCD547A-B6B8-448B-9F4F-C4708F6FA321}" destId="{384777C5-2719-4BE8-A320-8DEC2E5F946F}" srcOrd="0" destOrd="0" parTransId="{55A961C3-C9C8-41DB-8202-DEA850E9C7E4}" sibTransId="{32A032D3-A87C-4996-B086-918B8E26B3C8}"/>
    <dgm:cxn modelId="{642CEF59-96BD-41F2-81F9-95BD946C0BCC}" type="presOf" srcId="{55A961C3-C9C8-41DB-8202-DEA850E9C7E4}" destId="{9B656810-6531-4C27-A29E-CA7E339C3EC1}" srcOrd="0" destOrd="0" presId="urn:microsoft.com/office/officeart/2005/8/layout/hierarchy2"/>
    <dgm:cxn modelId="{E660C49F-EF0D-4A31-8820-627169FB8827}" type="presOf" srcId="{DCFFD997-E005-491E-A401-10C01E68974A}" destId="{9AD1CC82-376B-4E86-B146-5896157F8FAA}" srcOrd="0" destOrd="0" presId="urn:microsoft.com/office/officeart/2005/8/layout/hierarchy2"/>
    <dgm:cxn modelId="{8AD780A5-C7E0-48A4-9E43-1AFCC29696CF}" srcId="{384777C5-2719-4BE8-A320-8DEC2E5F946F}" destId="{2584C150-2198-40CC-BD67-AC1769FF6402}" srcOrd="0" destOrd="0" parTransId="{205A1DF4-0B9A-43DC-B556-A055566624E9}" sibTransId="{1CC49FBA-3620-4A48-9389-268F0960E3BE}"/>
    <dgm:cxn modelId="{F295D3A7-E348-48B9-9A1D-1E75E2117024}" type="presOf" srcId="{D69FF9FE-37B6-4319-B647-A26A08367685}" destId="{F06DCB76-FD9E-4762-9BDF-192312774CF9}" srcOrd="0" destOrd="0" presId="urn:microsoft.com/office/officeart/2005/8/layout/hierarchy2"/>
    <dgm:cxn modelId="{D33D45BC-F0BD-4CAB-8CDB-CF613C3782A3}" type="presOf" srcId="{4E72D517-DA5E-4F3B-BDC8-0319D83CEA37}" destId="{849EAAB4-47D8-4ACF-B0D7-9DC872B89982}" srcOrd="0" destOrd="0" presId="urn:microsoft.com/office/officeart/2005/8/layout/hierarchy2"/>
    <dgm:cxn modelId="{BE6C31C1-916E-44A7-8F4A-929A46184FD1}" type="presOf" srcId="{7E103069-FD04-4623-936F-F0322967FDA3}" destId="{DFEB8B9F-51C1-4794-B797-78118707DC58}" srcOrd="0" destOrd="0" presId="urn:microsoft.com/office/officeart/2005/8/layout/hierarchy2"/>
    <dgm:cxn modelId="{C1E48DF9-F876-40D9-B4B4-8FB530F2BBB7}" type="presOf" srcId="{205A1DF4-0B9A-43DC-B556-A055566624E9}" destId="{381FCDEB-627A-467F-B646-6BF4957A462D}" srcOrd="0" destOrd="0" presId="urn:microsoft.com/office/officeart/2005/8/layout/hierarchy2"/>
    <dgm:cxn modelId="{01D4ADFE-E073-4EFF-AEDA-073D3C6B4C7A}" type="presOf" srcId="{2584C150-2198-40CC-BD67-AC1769FF6402}" destId="{E74ECCD3-C0BA-4C55-9E06-7458DD4320AA}" srcOrd="0" destOrd="0" presId="urn:microsoft.com/office/officeart/2005/8/layout/hierarchy2"/>
    <dgm:cxn modelId="{B4654674-BBAA-4D4B-9134-559621A5D170}" type="presParOf" srcId="{DFEB8B9F-51C1-4794-B797-78118707DC58}" destId="{212E8E3B-982C-49D6-BEE7-ECA6B2F5539D}" srcOrd="0" destOrd="0" presId="urn:microsoft.com/office/officeart/2005/8/layout/hierarchy2"/>
    <dgm:cxn modelId="{B5713B87-A5B1-44D8-8D00-E569B6D774F5}" type="presParOf" srcId="{212E8E3B-982C-49D6-BEE7-ECA6B2F5539D}" destId="{39576E4C-4446-4524-956B-1F32047961D4}" srcOrd="0" destOrd="0" presId="urn:microsoft.com/office/officeart/2005/8/layout/hierarchy2"/>
    <dgm:cxn modelId="{35A3CD46-B986-4F6D-8BFE-703E76E8E7C8}" type="presParOf" srcId="{212E8E3B-982C-49D6-BEE7-ECA6B2F5539D}" destId="{F657F8A6-43F6-4FE9-A4C5-BCEDAC3AF0D8}" srcOrd="1" destOrd="0" presId="urn:microsoft.com/office/officeart/2005/8/layout/hierarchy2"/>
    <dgm:cxn modelId="{AB3CDA7B-89D3-472A-B419-ECEA36124C65}" type="presParOf" srcId="{F657F8A6-43F6-4FE9-A4C5-BCEDAC3AF0D8}" destId="{9B656810-6531-4C27-A29E-CA7E339C3EC1}" srcOrd="0" destOrd="0" presId="urn:microsoft.com/office/officeart/2005/8/layout/hierarchy2"/>
    <dgm:cxn modelId="{EC6B1B62-1454-4EA4-B744-532818CAA492}" type="presParOf" srcId="{9B656810-6531-4C27-A29E-CA7E339C3EC1}" destId="{1E12B408-185C-4283-B9D4-9644593E4EFD}" srcOrd="0" destOrd="0" presId="urn:microsoft.com/office/officeart/2005/8/layout/hierarchy2"/>
    <dgm:cxn modelId="{6F78ED4F-2AB5-4AE3-BAE7-C4790DBEEA3A}" type="presParOf" srcId="{F657F8A6-43F6-4FE9-A4C5-BCEDAC3AF0D8}" destId="{0804EC75-09D7-4B20-B8BB-8F0B5D1962BA}" srcOrd="1" destOrd="0" presId="urn:microsoft.com/office/officeart/2005/8/layout/hierarchy2"/>
    <dgm:cxn modelId="{7C7BA3CA-CEB1-426A-8251-8A859D13697B}" type="presParOf" srcId="{0804EC75-09D7-4B20-B8BB-8F0B5D1962BA}" destId="{9194FD9E-4B58-4A6F-B9A5-75AE542EB0BA}" srcOrd="0" destOrd="0" presId="urn:microsoft.com/office/officeart/2005/8/layout/hierarchy2"/>
    <dgm:cxn modelId="{33C1C549-0886-416C-8C92-3D922A949E5B}" type="presParOf" srcId="{0804EC75-09D7-4B20-B8BB-8F0B5D1962BA}" destId="{663CC129-BE37-406A-9105-50C5129505DC}" srcOrd="1" destOrd="0" presId="urn:microsoft.com/office/officeart/2005/8/layout/hierarchy2"/>
    <dgm:cxn modelId="{73EA6FE6-9E54-491C-BB4A-A3EE818716EB}" type="presParOf" srcId="{663CC129-BE37-406A-9105-50C5129505DC}" destId="{381FCDEB-627A-467F-B646-6BF4957A462D}" srcOrd="0" destOrd="0" presId="urn:microsoft.com/office/officeart/2005/8/layout/hierarchy2"/>
    <dgm:cxn modelId="{3D9F2A7F-6AD5-4FDB-8340-7BA4FDBDE39F}" type="presParOf" srcId="{381FCDEB-627A-467F-B646-6BF4957A462D}" destId="{0EDD3DA1-78D7-4774-92B3-785C26F4E001}" srcOrd="0" destOrd="0" presId="urn:microsoft.com/office/officeart/2005/8/layout/hierarchy2"/>
    <dgm:cxn modelId="{62655A5E-508F-4597-BB10-AB5031A32A83}" type="presParOf" srcId="{663CC129-BE37-406A-9105-50C5129505DC}" destId="{B520291D-BEB0-4988-AE2B-8D31F119CDD3}" srcOrd="1" destOrd="0" presId="urn:microsoft.com/office/officeart/2005/8/layout/hierarchy2"/>
    <dgm:cxn modelId="{F30D4F9A-8433-46FA-B944-F2544F15BD4B}" type="presParOf" srcId="{B520291D-BEB0-4988-AE2B-8D31F119CDD3}" destId="{E74ECCD3-C0BA-4C55-9E06-7458DD4320AA}" srcOrd="0" destOrd="0" presId="urn:microsoft.com/office/officeart/2005/8/layout/hierarchy2"/>
    <dgm:cxn modelId="{EE36AF35-1DC6-449C-9882-1F682C666678}" type="presParOf" srcId="{B520291D-BEB0-4988-AE2B-8D31F119CDD3}" destId="{ECBCF419-67A1-4DF3-85E5-E9575FC7157E}" srcOrd="1" destOrd="0" presId="urn:microsoft.com/office/officeart/2005/8/layout/hierarchy2"/>
    <dgm:cxn modelId="{41719BE3-F0B6-4A46-B962-474FDAF02BF6}" type="presParOf" srcId="{F657F8A6-43F6-4FE9-A4C5-BCEDAC3AF0D8}" destId="{F06DCB76-FD9E-4762-9BDF-192312774CF9}" srcOrd="2" destOrd="0" presId="urn:microsoft.com/office/officeart/2005/8/layout/hierarchy2"/>
    <dgm:cxn modelId="{5894C0A5-6724-4587-885B-FC735FD4FD8F}" type="presParOf" srcId="{F06DCB76-FD9E-4762-9BDF-192312774CF9}" destId="{F1284339-6876-4398-B0F7-E78C0C235E1E}" srcOrd="0" destOrd="0" presId="urn:microsoft.com/office/officeart/2005/8/layout/hierarchy2"/>
    <dgm:cxn modelId="{18F8FECB-CE07-469E-8146-6976F1724646}" type="presParOf" srcId="{F657F8A6-43F6-4FE9-A4C5-BCEDAC3AF0D8}" destId="{0194AF0B-5C30-4CC5-8325-723B40F387D5}" srcOrd="3" destOrd="0" presId="urn:microsoft.com/office/officeart/2005/8/layout/hierarchy2"/>
    <dgm:cxn modelId="{981DC5C7-B005-45C1-91B1-A6F5AF2169A0}" type="presParOf" srcId="{0194AF0B-5C30-4CC5-8325-723B40F387D5}" destId="{849EAAB4-47D8-4ACF-B0D7-9DC872B89982}" srcOrd="0" destOrd="0" presId="urn:microsoft.com/office/officeart/2005/8/layout/hierarchy2"/>
    <dgm:cxn modelId="{3CB7F98F-DFF4-4D99-AA72-69817D20781A}" type="presParOf" srcId="{0194AF0B-5C30-4CC5-8325-723B40F387D5}" destId="{782D4D50-DEB5-42AF-A0CD-5DBC60DF5599}" srcOrd="1" destOrd="0" presId="urn:microsoft.com/office/officeart/2005/8/layout/hierarchy2"/>
    <dgm:cxn modelId="{3ADA0674-FF63-4B82-A5F4-CB7B0BE702C3}" type="presParOf" srcId="{782D4D50-DEB5-42AF-A0CD-5DBC60DF5599}" destId="{9AD1CC82-376B-4E86-B146-5896157F8FAA}" srcOrd="0" destOrd="0" presId="urn:microsoft.com/office/officeart/2005/8/layout/hierarchy2"/>
    <dgm:cxn modelId="{5F98CF5E-72BA-455D-858A-083F0EC5D95D}" type="presParOf" srcId="{9AD1CC82-376B-4E86-B146-5896157F8FAA}" destId="{6D274116-5E54-4B0C-810C-27F23650AB52}" srcOrd="0" destOrd="0" presId="urn:microsoft.com/office/officeart/2005/8/layout/hierarchy2"/>
    <dgm:cxn modelId="{6943B0D4-3CDC-4BE4-88CB-EF6FA84CE8B9}" type="presParOf" srcId="{782D4D50-DEB5-42AF-A0CD-5DBC60DF5599}" destId="{A22B776A-EE5F-42E9-B0C6-0FDD7716D3B2}" srcOrd="1" destOrd="0" presId="urn:microsoft.com/office/officeart/2005/8/layout/hierarchy2"/>
    <dgm:cxn modelId="{FCACF06C-B1F7-483F-ACC4-6109C119071A}" type="presParOf" srcId="{A22B776A-EE5F-42E9-B0C6-0FDD7716D3B2}" destId="{70F42E22-2C21-4D93-B431-D0D90932325E}" srcOrd="0" destOrd="0" presId="urn:microsoft.com/office/officeart/2005/8/layout/hierarchy2"/>
    <dgm:cxn modelId="{FD1D5925-3385-493D-BAAA-35558E6ECAF4}" type="presParOf" srcId="{A22B776A-EE5F-42E9-B0C6-0FDD7716D3B2}" destId="{F2F06816-C769-4B27-8CD7-01B69B23942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FACF56-6B40-481C-A2F8-C4677AB87564}" type="doc">
      <dgm:prSet loTypeId="urn:microsoft.com/office/officeart/2005/8/layout/hierarchy3" loCatId="hierarchy" qsTypeId="urn:microsoft.com/office/officeart/2005/8/quickstyle/simple1" qsCatId="simple" csTypeId="urn:microsoft.com/office/officeart/2005/8/colors/colorful4" csCatId="colorful" phldr="1"/>
      <dgm:spPr/>
      <dgm:t>
        <a:bodyPr/>
        <a:lstStyle/>
        <a:p>
          <a:endParaRPr lang="zh-TW" altLang="en-US"/>
        </a:p>
      </dgm:t>
    </dgm:pt>
    <dgm:pt modelId="{0C5CFEBB-A8CF-4670-A84B-4A3FFBBA596F}">
      <dgm:prSet phldrT="[文字]"/>
      <dgm:spPr/>
      <dgm:t>
        <a:bodyPr/>
        <a:lstStyle/>
        <a:p>
          <a:r>
            <a:rPr lang="zh-TW" altLang="en-US" dirty="0">
              <a:ea typeface="金梅毛行書" pitchFamily="49" charset="-120"/>
            </a:rPr>
            <a:t>市立</a:t>
          </a:r>
        </a:p>
      </dgm:t>
    </dgm:pt>
    <dgm:pt modelId="{42AF82B0-79AA-467A-8A5E-3B81DE6ED189}" type="parTrans" cxnId="{9F404BFC-88A6-4938-95CF-4C13946D0C40}">
      <dgm:prSet/>
      <dgm:spPr/>
      <dgm:t>
        <a:bodyPr/>
        <a:lstStyle/>
        <a:p>
          <a:endParaRPr lang="zh-TW" altLang="en-US">
            <a:ea typeface="金梅毛行書" pitchFamily="49" charset="-120"/>
          </a:endParaRPr>
        </a:p>
      </dgm:t>
    </dgm:pt>
    <dgm:pt modelId="{865D25E7-0D6A-4C1D-B462-E426E5231740}" type="sibTrans" cxnId="{9F404BFC-88A6-4938-95CF-4C13946D0C40}">
      <dgm:prSet/>
      <dgm:spPr/>
      <dgm:t>
        <a:bodyPr/>
        <a:lstStyle/>
        <a:p>
          <a:endParaRPr lang="zh-TW" altLang="en-US">
            <a:ea typeface="金梅毛行書" pitchFamily="49" charset="-120"/>
          </a:endParaRPr>
        </a:p>
      </dgm:t>
    </dgm:pt>
    <dgm:pt modelId="{DEE951F2-7BAC-453B-95CF-7E5C4E65A729}">
      <dgm:prSet phldrT="[文字]" custT="1"/>
      <dgm:spPr/>
      <dgm:t>
        <a:bodyPr/>
        <a:lstStyle/>
        <a:p>
          <a:r>
            <a:rPr lang="zh-TW" altLang="en-US" sz="4000" b="1" dirty="0">
              <a:effectLst>
                <a:outerShdw blurRad="38100" dist="38100" dir="2700000" algn="tl">
                  <a:srgbClr val="000000">
                    <a:alpha val="43137"/>
                  </a:srgbClr>
                </a:outerShdw>
              </a:effectLst>
              <a:ea typeface="金梅毛行書" pitchFamily="49" charset="-120"/>
            </a:rPr>
            <a:t>安樂</a:t>
          </a:r>
        </a:p>
      </dgm:t>
    </dgm:pt>
    <dgm:pt modelId="{08123AE3-A85D-466C-883C-F5FEB55BBDBE}" type="parTrans" cxnId="{2DF76080-2570-40AC-BE8D-67AC42D8858D}">
      <dgm:prSet/>
      <dgm:spPr/>
      <dgm:t>
        <a:bodyPr/>
        <a:lstStyle/>
        <a:p>
          <a:endParaRPr lang="zh-TW" altLang="en-US">
            <a:ea typeface="金梅毛行書" pitchFamily="49" charset="-120"/>
          </a:endParaRPr>
        </a:p>
      </dgm:t>
    </dgm:pt>
    <dgm:pt modelId="{0919C534-12BD-4F8B-8343-BFD2D7365C44}" type="sibTrans" cxnId="{2DF76080-2570-40AC-BE8D-67AC42D8858D}">
      <dgm:prSet/>
      <dgm:spPr/>
      <dgm:t>
        <a:bodyPr/>
        <a:lstStyle/>
        <a:p>
          <a:endParaRPr lang="zh-TW" altLang="en-US">
            <a:ea typeface="金梅毛行書" pitchFamily="49" charset="-120"/>
          </a:endParaRPr>
        </a:p>
      </dgm:t>
    </dgm:pt>
    <dgm:pt modelId="{E24D64F3-8FD6-4FEC-8AAE-893AE48B1BF6}">
      <dgm:prSet phldrT="[文字]"/>
      <dgm:spPr/>
      <dgm:t>
        <a:bodyPr/>
        <a:lstStyle/>
        <a:p>
          <a:r>
            <a:rPr lang="zh-TW" altLang="en-US" dirty="0">
              <a:ea typeface="金梅毛行書" pitchFamily="49" charset="-120"/>
            </a:rPr>
            <a:t>國立</a:t>
          </a:r>
        </a:p>
      </dgm:t>
    </dgm:pt>
    <dgm:pt modelId="{287A0AE1-37B1-43D9-9285-E0BEF9F31BA6}" type="parTrans" cxnId="{C579EC8D-1029-4416-BE21-220270EA2FC0}">
      <dgm:prSet/>
      <dgm:spPr/>
      <dgm:t>
        <a:bodyPr/>
        <a:lstStyle/>
        <a:p>
          <a:endParaRPr lang="zh-TW" altLang="en-US">
            <a:ea typeface="金梅毛行書" pitchFamily="49" charset="-120"/>
          </a:endParaRPr>
        </a:p>
      </dgm:t>
    </dgm:pt>
    <dgm:pt modelId="{C93FC4A0-79E9-49DB-B4A2-22C40AD4C850}" type="sibTrans" cxnId="{C579EC8D-1029-4416-BE21-220270EA2FC0}">
      <dgm:prSet/>
      <dgm:spPr/>
      <dgm:t>
        <a:bodyPr/>
        <a:lstStyle/>
        <a:p>
          <a:endParaRPr lang="zh-TW" altLang="en-US">
            <a:ea typeface="金梅毛行書" pitchFamily="49" charset="-120"/>
          </a:endParaRPr>
        </a:p>
      </dgm:t>
    </dgm:pt>
    <dgm:pt modelId="{B89AD7CB-77CF-4F59-B64B-CC69D7D7CD1D}">
      <dgm:prSet phldrT="[文字]" custT="1"/>
      <dgm:spPr/>
      <dgm: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基中</a:t>
          </a:r>
        </a:p>
      </dgm:t>
    </dgm:pt>
    <dgm:pt modelId="{71D6BBB5-4589-4F13-88A4-28ADB9E4BDC4}" type="parTrans" cxnId="{7AB91FAC-0355-4749-BFD0-B28D6B30F78E}">
      <dgm:prSet/>
      <dgm:spPr/>
      <dgm:t>
        <a:bodyPr/>
        <a:lstStyle/>
        <a:p>
          <a:endParaRPr lang="zh-TW" altLang="en-US">
            <a:ea typeface="金梅毛行書" pitchFamily="49" charset="-120"/>
          </a:endParaRPr>
        </a:p>
      </dgm:t>
    </dgm:pt>
    <dgm:pt modelId="{D51B5836-9418-4D7F-909D-581D88268C09}" type="sibTrans" cxnId="{7AB91FAC-0355-4749-BFD0-B28D6B30F78E}">
      <dgm:prSet/>
      <dgm:spPr/>
      <dgm:t>
        <a:bodyPr/>
        <a:lstStyle/>
        <a:p>
          <a:endParaRPr lang="zh-TW" altLang="en-US">
            <a:ea typeface="金梅毛行書" pitchFamily="49" charset="-120"/>
          </a:endParaRPr>
        </a:p>
      </dgm:t>
    </dgm:pt>
    <dgm:pt modelId="{377B7C02-DCC3-4394-98E6-5EC71528316A}">
      <dgm:prSet phldrT="[文字]"/>
      <dgm:spPr/>
      <dgm:t>
        <a:bodyPr/>
        <a:lstStyle/>
        <a:p>
          <a:r>
            <a:rPr lang="zh-TW" altLang="en-US" b="1" dirty="0">
              <a:effectLst>
                <a:outerShdw blurRad="38100" dist="38100" dir="2700000" algn="tl">
                  <a:srgbClr val="000000">
                    <a:alpha val="43137"/>
                  </a:srgbClr>
                </a:outerShdw>
              </a:effectLst>
              <a:ea typeface="金梅毛行書" pitchFamily="49" charset="-120"/>
            </a:rPr>
            <a:t>海大附中</a:t>
          </a:r>
        </a:p>
      </dgm:t>
    </dgm:pt>
    <dgm:pt modelId="{995B2C1C-24D0-409B-87A1-147FAC63D4B2}" type="parTrans" cxnId="{2F2223ED-9FF7-45AA-B6DA-47D2EFD48606}">
      <dgm:prSet/>
      <dgm:spPr/>
      <dgm:t>
        <a:bodyPr/>
        <a:lstStyle/>
        <a:p>
          <a:endParaRPr lang="zh-TW" altLang="en-US">
            <a:ea typeface="金梅毛行書" pitchFamily="49" charset="-120"/>
          </a:endParaRPr>
        </a:p>
      </dgm:t>
    </dgm:pt>
    <dgm:pt modelId="{10F6CA61-1375-4A36-BA30-420397D694E0}" type="sibTrans" cxnId="{2F2223ED-9FF7-45AA-B6DA-47D2EFD48606}">
      <dgm:prSet/>
      <dgm:spPr/>
      <dgm:t>
        <a:bodyPr/>
        <a:lstStyle/>
        <a:p>
          <a:endParaRPr lang="zh-TW" altLang="en-US">
            <a:ea typeface="金梅毛行書" pitchFamily="49" charset="-120"/>
          </a:endParaRPr>
        </a:p>
      </dgm:t>
    </dgm:pt>
    <dgm:pt modelId="{0C8A20C8-E8DD-470D-93F2-B47E8EE0DBA3}">
      <dgm:prSet/>
      <dgm:spPr/>
      <dgm:t>
        <a:bodyPr/>
        <a:lstStyle/>
        <a:p>
          <a:r>
            <a:rPr lang="zh-TW" altLang="en-US" dirty="0">
              <a:ea typeface="金梅毛行書" pitchFamily="49" charset="-120"/>
            </a:rPr>
            <a:t>私立</a:t>
          </a:r>
        </a:p>
      </dgm:t>
    </dgm:pt>
    <dgm:pt modelId="{ACE577CB-ED05-47A9-9922-EEE74D65C68E}" type="parTrans" cxnId="{3863751A-7294-4A82-A951-0ED1BBFAE6E6}">
      <dgm:prSet/>
      <dgm:spPr/>
      <dgm:t>
        <a:bodyPr/>
        <a:lstStyle/>
        <a:p>
          <a:endParaRPr lang="zh-TW" altLang="en-US">
            <a:ea typeface="金梅毛行書" pitchFamily="49" charset="-120"/>
          </a:endParaRPr>
        </a:p>
      </dgm:t>
    </dgm:pt>
    <dgm:pt modelId="{B3F54E16-0E0A-463F-B74B-BA846B96F737}" type="sibTrans" cxnId="{3863751A-7294-4A82-A951-0ED1BBFAE6E6}">
      <dgm:prSet/>
      <dgm:spPr/>
      <dgm:t>
        <a:bodyPr/>
        <a:lstStyle/>
        <a:p>
          <a:endParaRPr lang="zh-TW" altLang="en-US">
            <a:ea typeface="金梅毛行書" pitchFamily="49" charset="-120"/>
          </a:endParaRPr>
        </a:p>
      </dgm:t>
    </dgm:pt>
    <dgm:pt modelId="{6C585E13-6554-4299-B652-256B3E75424F}">
      <dgm:prSet custT="1"/>
      <dgm:spPr/>
      <dgm: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培德</a:t>
          </a:r>
        </a:p>
      </dgm:t>
    </dgm:pt>
    <dgm:pt modelId="{0A00BE70-3D39-4B81-9B96-42C217AB0108}" type="parTrans" cxnId="{2698C108-1AA6-41D7-B99B-872B20D77741}">
      <dgm:prSet/>
      <dgm:spPr/>
      <dgm:t>
        <a:bodyPr/>
        <a:lstStyle/>
        <a:p>
          <a:endParaRPr lang="zh-TW" altLang="en-US">
            <a:ea typeface="金梅毛行書" pitchFamily="49" charset="-120"/>
          </a:endParaRPr>
        </a:p>
      </dgm:t>
    </dgm:pt>
    <dgm:pt modelId="{1164B682-CEAF-4DD4-8960-353A569EEC6E}" type="sibTrans" cxnId="{2698C108-1AA6-41D7-B99B-872B20D77741}">
      <dgm:prSet/>
      <dgm:spPr/>
      <dgm:t>
        <a:bodyPr/>
        <a:lstStyle/>
        <a:p>
          <a:endParaRPr lang="zh-TW" altLang="en-US">
            <a:ea typeface="金梅毛行書" pitchFamily="49" charset="-120"/>
          </a:endParaRPr>
        </a:p>
      </dgm:t>
    </dgm:pt>
    <dgm:pt modelId="{0F592499-D737-4C84-B1DC-88EC35E0976E}">
      <dgm:prSet custT="1"/>
      <dgm:spPr/>
      <dgm: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二信</a:t>
          </a:r>
        </a:p>
      </dgm:t>
    </dgm:pt>
    <dgm:pt modelId="{353BA19A-17EF-43E6-97E3-0E51A71CFA05}" type="parTrans" cxnId="{FEF7EAA6-FFC3-43BC-AFE6-F6826DE17CBB}">
      <dgm:prSet/>
      <dgm:spPr/>
      <dgm:t>
        <a:bodyPr/>
        <a:lstStyle/>
        <a:p>
          <a:endParaRPr lang="zh-TW" altLang="en-US">
            <a:ea typeface="金梅毛行書" pitchFamily="49" charset="-120"/>
          </a:endParaRPr>
        </a:p>
      </dgm:t>
    </dgm:pt>
    <dgm:pt modelId="{80D2A26B-7C0B-45A6-937B-CEEA1CD50CD4}" type="sibTrans" cxnId="{FEF7EAA6-FFC3-43BC-AFE6-F6826DE17CBB}">
      <dgm:prSet/>
      <dgm:spPr/>
      <dgm:t>
        <a:bodyPr/>
        <a:lstStyle/>
        <a:p>
          <a:endParaRPr lang="zh-TW" altLang="en-US">
            <a:ea typeface="金梅毛行書" pitchFamily="49" charset="-120"/>
          </a:endParaRPr>
        </a:p>
      </dgm:t>
    </dgm:pt>
    <dgm:pt modelId="{930CAACF-A0A5-4B29-A57B-C03D91466389}">
      <dgm:prSet custT="1"/>
      <dgm:spPr/>
      <dgm: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聖心</a:t>
          </a:r>
        </a:p>
      </dgm:t>
    </dgm:pt>
    <dgm:pt modelId="{D71E68D0-04E0-4B51-901F-72CA1FED4968}" type="parTrans" cxnId="{46A8C798-A155-43EC-BB46-20677E43D2D8}">
      <dgm:prSet/>
      <dgm:spPr/>
      <dgm:t>
        <a:bodyPr/>
        <a:lstStyle/>
        <a:p>
          <a:endParaRPr lang="zh-TW" altLang="en-US">
            <a:ea typeface="金梅毛行書" pitchFamily="49" charset="-120"/>
          </a:endParaRPr>
        </a:p>
      </dgm:t>
    </dgm:pt>
    <dgm:pt modelId="{3E3D7CB4-8FB6-45AF-86D0-CFD89B92F70A}" type="sibTrans" cxnId="{46A8C798-A155-43EC-BB46-20677E43D2D8}">
      <dgm:prSet/>
      <dgm:spPr/>
      <dgm:t>
        <a:bodyPr/>
        <a:lstStyle/>
        <a:p>
          <a:endParaRPr lang="zh-TW" altLang="en-US">
            <a:ea typeface="金梅毛行書" pitchFamily="49" charset="-120"/>
          </a:endParaRPr>
        </a:p>
      </dgm:t>
    </dgm:pt>
    <dgm:pt modelId="{4BCA5030-C1E3-43FC-A319-2F63F7A9EC00}">
      <dgm:prSet custT="1"/>
      <dgm:spPr/>
      <dgm: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基商</a:t>
          </a:r>
        </a:p>
      </dgm:t>
    </dgm:pt>
    <dgm:pt modelId="{5D9FA314-9CD4-4CF6-93A5-5B5C726848DB}" type="parTrans" cxnId="{0CD2A63C-13FC-46A2-9050-EA5786CB53B6}">
      <dgm:prSet/>
      <dgm:spPr/>
      <dgm:t>
        <a:bodyPr/>
        <a:lstStyle/>
        <a:p>
          <a:endParaRPr lang="zh-TW" altLang="en-US">
            <a:ea typeface="金梅毛行書" pitchFamily="49" charset="-120"/>
          </a:endParaRPr>
        </a:p>
      </dgm:t>
    </dgm:pt>
    <dgm:pt modelId="{222DB9A0-774F-4EED-9E21-03D36E6AE7F1}" type="sibTrans" cxnId="{0CD2A63C-13FC-46A2-9050-EA5786CB53B6}">
      <dgm:prSet/>
      <dgm:spPr/>
      <dgm:t>
        <a:bodyPr/>
        <a:lstStyle/>
        <a:p>
          <a:endParaRPr lang="zh-TW" altLang="en-US">
            <a:ea typeface="金梅毛行書" pitchFamily="49" charset="-120"/>
          </a:endParaRPr>
        </a:p>
      </dgm:t>
    </dgm:pt>
    <dgm:pt modelId="{FB02185C-0BFA-4899-90B1-C4BD70A93338}">
      <dgm:prSet custT="1"/>
      <dgm:spPr/>
      <dgm: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暖暖</a:t>
          </a:r>
        </a:p>
      </dgm:t>
    </dgm:pt>
    <dgm:pt modelId="{FEE4EAE8-17BA-4226-8A30-CB85B62808DC}" type="parTrans" cxnId="{DBC2ABAD-5EA8-4F35-BC9F-4F178BBC2A52}">
      <dgm:prSet/>
      <dgm:spPr/>
      <dgm:t>
        <a:bodyPr/>
        <a:lstStyle/>
        <a:p>
          <a:endParaRPr lang="zh-TW" altLang="en-US">
            <a:ea typeface="金梅毛行書" pitchFamily="49" charset="-120"/>
          </a:endParaRPr>
        </a:p>
      </dgm:t>
    </dgm:pt>
    <dgm:pt modelId="{6F5FC1E1-05C5-4A1F-AEC7-A358EEAD4D30}" type="sibTrans" cxnId="{DBC2ABAD-5EA8-4F35-BC9F-4F178BBC2A52}">
      <dgm:prSet/>
      <dgm:spPr/>
      <dgm:t>
        <a:bodyPr/>
        <a:lstStyle/>
        <a:p>
          <a:endParaRPr lang="zh-TW" altLang="en-US">
            <a:ea typeface="金梅毛行書" pitchFamily="49" charset="-120"/>
          </a:endParaRPr>
        </a:p>
      </dgm:t>
    </dgm:pt>
    <dgm:pt modelId="{6D64EA04-890C-437A-A495-D8CFCA6C7C38}">
      <dgm:prSet custT="1"/>
      <dgm:spPr/>
      <dgm: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中山</a:t>
          </a:r>
        </a:p>
      </dgm:t>
    </dgm:pt>
    <dgm:pt modelId="{09CEF6BC-B986-4749-BEE5-57028C0CB7BC}" type="parTrans" cxnId="{829BD348-074E-42CA-A2BD-5255540D8499}">
      <dgm:prSet/>
      <dgm:spPr/>
      <dgm:t>
        <a:bodyPr/>
        <a:lstStyle/>
        <a:p>
          <a:endParaRPr lang="zh-TW" altLang="en-US">
            <a:ea typeface="金梅毛行書" pitchFamily="49" charset="-120"/>
          </a:endParaRPr>
        </a:p>
      </dgm:t>
    </dgm:pt>
    <dgm:pt modelId="{077B2E29-CAF7-4E3A-B055-1C85D0E39DBB}" type="sibTrans" cxnId="{829BD348-074E-42CA-A2BD-5255540D8499}">
      <dgm:prSet/>
      <dgm:spPr/>
      <dgm:t>
        <a:bodyPr/>
        <a:lstStyle/>
        <a:p>
          <a:endParaRPr lang="zh-TW" altLang="en-US">
            <a:ea typeface="金梅毛行書" pitchFamily="49" charset="-120"/>
          </a:endParaRPr>
        </a:p>
      </dgm:t>
    </dgm:pt>
    <dgm:pt modelId="{3E3813CC-BA30-4AD3-B9FD-8117C03E5410}">
      <dgm:prSet custT="1"/>
      <dgm:spPr/>
      <dgm: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基女</a:t>
          </a:r>
        </a:p>
      </dgm:t>
    </dgm:pt>
    <dgm:pt modelId="{097BBDAF-B298-4690-B926-C19AE3D85ACD}" type="parTrans" cxnId="{A8E3E8DC-4776-4A9F-8191-D8F9225D6B2D}">
      <dgm:prSet/>
      <dgm:spPr/>
      <dgm:t>
        <a:bodyPr/>
        <a:lstStyle/>
        <a:p>
          <a:endParaRPr lang="zh-TW" altLang="en-US">
            <a:ea typeface="金梅毛行書" pitchFamily="49" charset="-120"/>
          </a:endParaRPr>
        </a:p>
      </dgm:t>
    </dgm:pt>
    <dgm:pt modelId="{15D0E9D5-3F18-4356-8081-D7CA6EB5DAC5}" type="sibTrans" cxnId="{A8E3E8DC-4776-4A9F-8191-D8F9225D6B2D}">
      <dgm:prSet/>
      <dgm:spPr/>
      <dgm:t>
        <a:bodyPr/>
        <a:lstStyle/>
        <a:p>
          <a:endParaRPr lang="zh-TW" altLang="en-US">
            <a:ea typeface="金梅毛行書" pitchFamily="49" charset="-120"/>
          </a:endParaRPr>
        </a:p>
      </dgm:t>
    </dgm:pt>
    <dgm:pt modelId="{0CB9C7EA-1449-497C-99E0-F0BE85DF5B6B}">
      <dgm:prSet custT="1"/>
      <dgm:spPr/>
      <dgm: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光隆</a:t>
          </a:r>
        </a:p>
      </dgm:t>
    </dgm:pt>
    <dgm:pt modelId="{F9D877F5-94BB-4E00-97BF-CA37A3E7DC08}" type="parTrans" cxnId="{17A57E46-13AA-447B-94AA-1BF90BAA398D}">
      <dgm:prSet/>
      <dgm:spPr/>
      <dgm:t>
        <a:bodyPr/>
        <a:lstStyle/>
        <a:p>
          <a:endParaRPr lang="zh-TW" altLang="en-US">
            <a:ea typeface="金梅毛行書" pitchFamily="49" charset="-120"/>
          </a:endParaRPr>
        </a:p>
      </dgm:t>
    </dgm:pt>
    <dgm:pt modelId="{1DC7022E-1C32-4EFC-9C25-4CDEF9E78496}" type="sibTrans" cxnId="{17A57E46-13AA-447B-94AA-1BF90BAA398D}">
      <dgm:prSet/>
      <dgm:spPr/>
      <dgm:t>
        <a:bodyPr/>
        <a:lstStyle/>
        <a:p>
          <a:endParaRPr lang="zh-TW" altLang="en-US">
            <a:ea typeface="金梅毛行書" pitchFamily="49" charset="-120"/>
          </a:endParaRPr>
        </a:p>
      </dgm:t>
    </dgm:pt>
    <dgm:pt modelId="{FF0807E3-0234-4242-B4B7-F24C7E0D3C54}">
      <dgm:prSet custT="1"/>
      <dgm:spPr/>
      <dgm: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八斗</a:t>
          </a:r>
          <a:endParaRPr lang="en-US" altLang="zh-TW"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endParaRPr>
        </a:p>
      </dgm:t>
    </dgm:pt>
    <dgm:pt modelId="{3FE361FE-198B-4240-A3FC-92210827E17E}" type="parTrans" cxnId="{6E466235-CD28-404D-A6E0-A596D6BDA19C}">
      <dgm:prSet/>
      <dgm:spPr/>
      <dgm:t>
        <a:bodyPr/>
        <a:lstStyle/>
        <a:p>
          <a:endParaRPr lang="zh-TW" altLang="en-US"/>
        </a:p>
      </dgm:t>
    </dgm:pt>
    <dgm:pt modelId="{3DEE0478-BE4F-4A8A-87CF-064FBC668F06}" type="sibTrans" cxnId="{6E466235-CD28-404D-A6E0-A596D6BDA19C}">
      <dgm:prSet/>
      <dgm:spPr/>
      <dgm:t>
        <a:bodyPr/>
        <a:lstStyle/>
        <a:p>
          <a:endParaRPr lang="zh-TW" altLang="en-US"/>
        </a:p>
      </dgm:t>
    </dgm:pt>
    <dgm:pt modelId="{7F959FCB-5062-4937-BBCE-B3F3FEDC6A49}" type="pres">
      <dgm:prSet presAssocID="{03FACF56-6B40-481C-A2F8-C4677AB87564}" presName="diagram" presStyleCnt="0">
        <dgm:presLayoutVars>
          <dgm:chPref val="1"/>
          <dgm:dir/>
          <dgm:animOne val="branch"/>
          <dgm:animLvl val="lvl"/>
          <dgm:resizeHandles/>
        </dgm:presLayoutVars>
      </dgm:prSet>
      <dgm:spPr/>
    </dgm:pt>
    <dgm:pt modelId="{9EEDC001-9A27-45D4-8315-CA9BA08D15EB}" type="pres">
      <dgm:prSet presAssocID="{0C5CFEBB-A8CF-4670-A84B-4A3FFBBA596F}" presName="root" presStyleCnt="0"/>
      <dgm:spPr/>
    </dgm:pt>
    <dgm:pt modelId="{244CA317-B96F-41EB-A48C-7C576A70BC94}" type="pres">
      <dgm:prSet presAssocID="{0C5CFEBB-A8CF-4670-A84B-4A3FFBBA596F}" presName="rootComposite" presStyleCnt="0"/>
      <dgm:spPr/>
    </dgm:pt>
    <dgm:pt modelId="{5F482B04-A74F-4475-BD78-F58F0ACED62D}" type="pres">
      <dgm:prSet presAssocID="{0C5CFEBB-A8CF-4670-A84B-4A3FFBBA596F}" presName="rootText" presStyleLbl="node1" presStyleIdx="0" presStyleCnt="3"/>
      <dgm:spPr/>
    </dgm:pt>
    <dgm:pt modelId="{1C0B5DF5-B9A7-4A54-B6A5-23D512D74123}" type="pres">
      <dgm:prSet presAssocID="{0C5CFEBB-A8CF-4670-A84B-4A3FFBBA596F}" presName="rootConnector" presStyleLbl="node1" presStyleIdx="0" presStyleCnt="3"/>
      <dgm:spPr/>
    </dgm:pt>
    <dgm:pt modelId="{0430A4CE-B355-437D-8C92-A8EBB1D2DE2F}" type="pres">
      <dgm:prSet presAssocID="{0C5CFEBB-A8CF-4670-A84B-4A3FFBBA596F}" presName="childShape" presStyleCnt="0"/>
      <dgm:spPr/>
    </dgm:pt>
    <dgm:pt modelId="{92F16BAE-7777-459D-9EBE-5E719DEBAE1A}" type="pres">
      <dgm:prSet presAssocID="{08123AE3-A85D-466C-883C-F5FEB55BBDBE}" presName="Name13" presStyleLbl="parChTrans1D2" presStyleIdx="0" presStyleCnt="12"/>
      <dgm:spPr/>
    </dgm:pt>
    <dgm:pt modelId="{C8425778-BAEC-419B-B764-1ACF3ECF3986}" type="pres">
      <dgm:prSet presAssocID="{DEE951F2-7BAC-453B-95CF-7E5C4E65A729}" presName="childText" presStyleLbl="bgAcc1" presStyleIdx="0" presStyleCnt="12">
        <dgm:presLayoutVars>
          <dgm:bulletEnabled val="1"/>
        </dgm:presLayoutVars>
      </dgm:prSet>
      <dgm:spPr/>
    </dgm:pt>
    <dgm:pt modelId="{B70CD24C-3CF9-4784-964F-FDC08DFD8D80}" type="pres">
      <dgm:prSet presAssocID="{09CEF6BC-B986-4749-BEE5-57028C0CB7BC}" presName="Name13" presStyleLbl="parChTrans1D2" presStyleIdx="1" presStyleCnt="12"/>
      <dgm:spPr/>
    </dgm:pt>
    <dgm:pt modelId="{444796E7-0556-4D3E-870F-3D4246B36E85}" type="pres">
      <dgm:prSet presAssocID="{6D64EA04-890C-437A-A495-D8CFCA6C7C38}" presName="childText" presStyleLbl="bgAcc1" presStyleIdx="1" presStyleCnt="12">
        <dgm:presLayoutVars>
          <dgm:bulletEnabled val="1"/>
        </dgm:presLayoutVars>
      </dgm:prSet>
      <dgm:spPr/>
    </dgm:pt>
    <dgm:pt modelId="{07477450-10EB-460F-B19B-2E1A70E80BB3}" type="pres">
      <dgm:prSet presAssocID="{FEE4EAE8-17BA-4226-8A30-CB85B62808DC}" presName="Name13" presStyleLbl="parChTrans1D2" presStyleIdx="2" presStyleCnt="12"/>
      <dgm:spPr/>
    </dgm:pt>
    <dgm:pt modelId="{8EBCB35B-F6C1-41C3-BA99-E0CF5C4E6F79}" type="pres">
      <dgm:prSet presAssocID="{FB02185C-0BFA-4899-90B1-C4BD70A93338}" presName="childText" presStyleLbl="bgAcc1" presStyleIdx="2" presStyleCnt="12">
        <dgm:presLayoutVars>
          <dgm:bulletEnabled val="1"/>
        </dgm:presLayoutVars>
      </dgm:prSet>
      <dgm:spPr/>
    </dgm:pt>
    <dgm:pt modelId="{F0EBED71-2231-4E1D-A693-EFA5361C183C}" type="pres">
      <dgm:prSet presAssocID="{3FE361FE-198B-4240-A3FC-92210827E17E}" presName="Name13" presStyleLbl="parChTrans1D2" presStyleIdx="3" presStyleCnt="12"/>
      <dgm:spPr/>
    </dgm:pt>
    <dgm:pt modelId="{C1E9D6E1-B6E9-4EEF-8A3E-E865CB95D658}" type="pres">
      <dgm:prSet presAssocID="{FF0807E3-0234-4242-B4B7-F24C7E0D3C54}" presName="childText" presStyleLbl="bgAcc1" presStyleIdx="3" presStyleCnt="12">
        <dgm:presLayoutVars>
          <dgm:bulletEnabled val="1"/>
        </dgm:presLayoutVars>
      </dgm:prSet>
      <dgm:spPr/>
    </dgm:pt>
    <dgm:pt modelId="{DFBEDFEA-D7F9-479C-A5B5-0DD061604FE8}" type="pres">
      <dgm:prSet presAssocID="{E24D64F3-8FD6-4FEC-8AAE-893AE48B1BF6}" presName="root" presStyleCnt="0"/>
      <dgm:spPr/>
    </dgm:pt>
    <dgm:pt modelId="{0AB875C3-A2D5-4394-B651-1857CC86D02D}" type="pres">
      <dgm:prSet presAssocID="{E24D64F3-8FD6-4FEC-8AAE-893AE48B1BF6}" presName="rootComposite" presStyleCnt="0"/>
      <dgm:spPr/>
    </dgm:pt>
    <dgm:pt modelId="{C826DDDE-337B-4C83-9617-40879F4AFAB5}" type="pres">
      <dgm:prSet presAssocID="{E24D64F3-8FD6-4FEC-8AAE-893AE48B1BF6}" presName="rootText" presStyleLbl="node1" presStyleIdx="1" presStyleCnt="3"/>
      <dgm:spPr/>
    </dgm:pt>
    <dgm:pt modelId="{21569E42-F716-4891-B474-69FB6B485569}" type="pres">
      <dgm:prSet presAssocID="{E24D64F3-8FD6-4FEC-8AAE-893AE48B1BF6}" presName="rootConnector" presStyleLbl="node1" presStyleIdx="1" presStyleCnt="3"/>
      <dgm:spPr/>
    </dgm:pt>
    <dgm:pt modelId="{03E6B4CB-9541-41B6-89EC-BF8676B9A1E9}" type="pres">
      <dgm:prSet presAssocID="{E24D64F3-8FD6-4FEC-8AAE-893AE48B1BF6}" presName="childShape" presStyleCnt="0"/>
      <dgm:spPr/>
    </dgm:pt>
    <dgm:pt modelId="{F81BB4E1-71D4-4A3E-9868-151359D40DEC}" type="pres">
      <dgm:prSet presAssocID="{71D6BBB5-4589-4F13-88A4-28ADB9E4BDC4}" presName="Name13" presStyleLbl="parChTrans1D2" presStyleIdx="4" presStyleCnt="12"/>
      <dgm:spPr/>
    </dgm:pt>
    <dgm:pt modelId="{A0D38A22-8364-462E-9F38-076CD78D29F1}" type="pres">
      <dgm:prSet presAssocID="{B89AD7CB-77CF-4F59-B64B-CC69D7D7CD1D}" presName="childText" presStyleLbl="bgAcc1" presStyleIdx="4" presStyleCnt="12">
        <dgm:presLayoutVars>
          <dgm:bulletEnabled val="1"/>
        </dgm:presLayoutVars>
      </dgm:prSet>
      <dgm:spPr/>
    </dgm:pt>
    <dgm:pt modelId="{A8D5D995-DB0A-4963-8FAA-BF944D35CD18}" type="pres">
      <dgm:prSet presAssocID="{097BBDAF-B298-4690-B926-C19AE3D85ACD}" presName="Name13" presStyleLbl="parChTrans1D2" presStyleIdx="5" presStyleCnt="12"/>
      <dgm:spPr/>
    </dgm:pt>
    <dgm:pt modelId="{10B33DE5-F5CC-4A3B-A656-1B7DAC779211}" type="pres">
      <dgm:prSet presAssocID="{3E3813CC-BA30-4AD3-B9FD-8117C03E5410}" presName="childText" presStyleLbl="bgAcc1" presStyleIdx="5" presStyleCnt="12">
        <dgm:presLayoutVars>
          <dgm:bulletEnabled val="1"/>
        </dgm:presLayoutVars>
      </dgm:prSet>
      <dgm:spPr/>
    </dgm:pt>
    <dgm:pt modelId="{8367E015-005C-4857-AF32-FC81449A7184}" type="pres">
      <dgm:prSet presAssocID="{5D9FA314-9CD4-4CF6-93A5-5B5C726848DB}" presName="Name13" presStyleLbl="parChTrans1D2" presStyleIdx="6" presStyleCnt="12"/>
      <dgm:spPr/>
    </dgm:pt>
    <dgm:pt modelId="{09DB7E19-A974-407D-8FAE-3E9C9128AAC7}" type="pres">
      <dgm:prSet presAssocID="{4BCA5030-C1E3-43FC-A319-2F63F7A9EC00}" presName="childText" presStyleLbl="bgAcc1" presStyleIdx="6" presStyleCnt="12" custLinFactNeighborX="206" custLinFactNeighborY="-4912">
        <dgm:presLayoutVars>
          <dgm:bulletEnabled val="1"/>
        </dgm:presLayoutVars>
      </dgm:prSet>
      <dgm:spPr/>
    </dgm:pt>
    <dgm:pt modelId="{04DD0759-BC7E-44EE-B439-009A2226EB43}" type="pres">
      <dgm:prSet presAssocID="{995B2C1C-24D0-409B-87A1-147FAC63D4B2}" presName="Name13" presStyleLbl="parChTrans1D2" presStyleIdx="7" presStyleCnt="12"/>
      <dgm:spPr/>
    </dgm:pt>
    <dgm:pt modelId="{F0BDB875-A036-47F6-8C29-1FEF94829933}" type="pres">
      <dgm:prSet presAssocID="{377B7C02-DCC3-4394-98E6-5EC71528316A}" presName="childText" presStyleLbl="bgAcc1" presStyleIdx="7" presStyleCnt="12">
        <dgm:presLayoutVars>
          <dgm:bulletEnabled val="1"/>
        </dgm:presLayoutVars>
      </dgm:prSet>
      <dgm:spPr/>
    </dgm:pt>
    <dgm:pt modelId="{642F6781-2B57-4FA1-95CC-9B9D072A00A8}" type="pres">
      <dgm:prSet presAssocID="{0C8A20C8-E8DD-470D-93F2-B47E8EE0DBA3}" presName="root" presStyleCnt="0"/>
      <dgm:spPr/>
    </dgm:pt>
    <dgm:pt modelId="{53FC0212-362D-4B87-8909-F966D732BDEF}" type="pres">
      <dgm:prSet presAssocID="{0C8A20C8-E8DD-470D-93F2-B47E8EE0DBA3}" presName="rootComposite" presStyleCnt="0"/>
      <dgm:spPr/>
    </dgm:pt>
    <dgm:pt modelId="{6807BFD2-A5C2-4D68-BF29-DF9357093A18}" type="pres">
      <dgm:prSet presAssocID="{0C8A20C8-E8DD-470D-93F2-B47E8EE0DBA3}" presName="rootText" presStyleLbl="node1" presStyleIdx="2" presStyleCnt="3" custLinFactNeighborX="1719" custLinFactNeighborY="3544"/>
      <dgm:spPr/>
    </dgm:pt>
    <dgm:pt modelId="{69A67871-BBFB-4CF9-B55B-E1316FB78CE6}" type="pres">
      <dgm:prSet presAssocID="{0C8A20C8-E8DD-470D-93F2-B47E8EE0DBA3}" presName="rootConnector" presStyleLbl="node1" presStyleIdx="2" presStyleCnt="3"/>
      <dgm:spPr/>
    </dgm:pt>
    <dgm:pt modelId="{F88D8F8C-BF38-42CA-AE7F-E194AA765414}" type="pres">
      <dgm:prSet presAssocID="{0C8A20C8-E8DD-470D-93F2-B47E8EE0DBA3}" presName="childShape" presStyleCnt="0"/>
      <dgm:spPr/>
    </dgm:pt>
    <dgm:pt modelId="{4D11BC61-266B-40FB-9983-9D32AC003A91}" type="pres">
      <dgm:prSet presAssocID="{353BA19A-17EF-43E6-97E3-0E51A71CFA05}" presName="Name13" presStyleLbl="parChTrans1D2" presStyleIdx="8" presStyleCnt="12"/>
      <dgm:spPr/>
    </dgm:pt>
    <dgm:pt modelId="{4DBD8B3E-D863-44D6-91BD-CB7D89408A96}" type="pres">
      <dgm:prSet presAssocID="{0F592499-D737-4C84-B1DC-88EC35E0976E}" presName="childText" presStyleLbl="bgAcc1" presStyleIdx="8" presStyleCnt="12" custLinFactNeighborX="-1541" custLinFactNeighborY="-2116">
        <dgm:presLayoutVars>
          <dgm:bulletEnabled val="1"/>
        </dgm:presLayoutVars>
      </dgm:prSet>
      <dgm:spPr/>
    </dgm:pt>
    <dgm:pt modelId="{21E1479B-BA1A-4A28-ACB0-5A65433585E6}" type="pres">
      <dgm:prSet presAssocID="{D71E68D0-04E0-4B51-901F-72CA1FED4968}" presName="Name13" presStyleLbl="parChTrans1D2" presStyleIdx="9" presStyleCnt="12"/>
      <dgm:spPr/>
    </dgm:pt>
    <dgm:pt modelId="{81F9DAAC-E35D-4408-99EB-B58F47612786}" type="pres">
      <dgm:prSet presAssocID="{930CAACF-A0A5-4B29-A57B-C03D91466389}" presName="childText" presStyleLbl="bgAcc1" presStyleIdx="9" presStyleCnt="12">
        <dgm:presLayoutVars>
          <dgm:bulletEnabled val="1"/>
        </dgm:presLayoutVars>
      </dgm:prSet>
      <dgm:spPr/>
    </dgm:pt>
    <dgm:pt modelId="{95DB5383-32B2-4580-98E8-00CDEDF6D922}" type="pres">
      <dgm:prSet presAssocID="{F9D877F5-94BB-4E00-97BF-CA37A3E7DC08}" presName="Name13" presStyleLbl="parChTrans1D2" presStyleIdx="10" presStyleCnt="12"/>
      <dgm:spPr/>
    </dgm:pt>
    <dgm:pt modelId="{E160874A-4FF7-4A5A-A2A1-437C5655775D}" type="pres">
      <dgm:prSet presAssocID="{0CB9C7EA-1449-497C-99E0-F0BE85DF5B6B}" presName="childText" presStyleLbl="bgAcc1" presStyleIdx="10" presStyleCnt="12">
        <dgm:presLayoutVars>
          <dgm:bulletEnabled val="1"/>
        </dgm:presLayoutVars>
      </dgm:prSet>
      <dgm:spPr/>
    </dgm:pt>
    <dgm:pt modelId="{01FF7729-7F25-486A-972E-D0E20F6C2F9E}" type="pres">
      <dgm:prSet presAssocID="{0A00BE70-3D39-4B81-9B96-42C217AB0108}" presName="Name13" presStyleLbl="parChTrans1D2" presStyleIdx="11" presStyleCnt="12"/>
      <dgm:spPr/>
    </dgm:pt>
    <dgm:pt modelId="{DC560104-5680-4BB5-BA78-9208EDE208CA}" type="pres">
      <dgm:prSet presAssocID="{6C585E13-6554-4299-B652-256B3E75424F}" presName="childText" presStyleLbl="bgAcc1" presStyleIdx="11" presStyleCnt="12">
        <dgm:presLayoutVars>
          <dgm:bulletEnabled val="1"/>
        </dgm:presLayoutVars>
      </dgm:prSet>
      <dgm:spPr/>
    </dgm:pt>
  </dgm:ptLst>
  <dgm:cxnLst>
    <dgm:cxn modelId="{8F920704-E584-4104-9491-30B67C6CE26F}" type="presOf" srcId="{3E3813CC-BA30-4AD3-B9FD-8117C03E5410}" destId="{10B33DE5-F5CC-4A3B-A656-1B7DAC779211}" srcOrd="0" destOrd="0" presId="urn:microsoft.com/office/officeart/2005/8/layout/hierarchy3"/>
    <dgm:cxn modelId="{9E7FDC06-15D4-4F69-9A39-3D3591EBBCCE}" type="presOf" srcId="{4BCA5030-C1E3-43FC-A319-2F63F7A9EC00}" destId="{09DB7E19-A974-407D-8FAE-3E9C9128AAC7}" srcOrd="0" destOrd="0" presId="urn:microsoft.com/office/officeart/2005/8/layout/hierarchy3"/>
    <dgm:cxn modelId="{2698C108-1AA6-41D7-B99B-872B20D77741}" srcId="{0C8A20C8-E8DD-470D-93F2-B47E8EE0DBA3}" destId="{6C585E13-6554-4299-B652-256B3E75424F}" srcOrd="3" destOrd="0" parTransId="{0A00BE70-3D39-4B81-9B96-42C217AB0108}" sibTransId="{1164B682-CEAF-4DD4-8960-353A569EEC6E}"/>
    <dgm:cxn modelId="{6AE7FA0E-F89C-4DB3-B105-BBA65BF9A9D8}" type="presOf" srcId="{3FE361FE-198B-4240-A3FC-92210827E17E}" destId="{F0EBED71-2231-4E1D-A693-EFA5361C183C}" srcOrd="0" destOrd="0" presId="urn:microsoft.com/office/officeart/2005/8/layout/hierarchy3"/>
    <dgm:cxn modelId="{9B0D6310-8E55-40EE-A156-D40A47402177}" type="presOf" srcId="{F9D877F5-94BB-4E00-97BF-CA37A3E7DC08}" destId="{95DB5383-32B2-4580-98E8-00CDEDF6D922}" srcOrd="0" destOrd="0" presId="urn:microsoft.com/office/officeart/2005/8/layout/hierarchy3"/>
    <dgm:cxn modelId="{F19F9D10-8D17-48E5-8DB7-617E0E748D0E}" type="presOf" srcId="{E24D64F3-8FD6-4FEC-8AAE-893AE48B1BF6}" destId="{21569E42-F716-4891-B474-69FB6B485569}" srcOrd="1" destOrd="0" presId="urn:microsoft.com/office/officeart/2005/8/layout/hierarchy3"/>
    <dgm:cxn modelId="{73747317-41FF-4A18-9B42-78922AE5AC71}" type="presOf" srcId="{6D64EA04-890C-437A-A495-D8CFCA6C7C38}" destId="{444796E7-0556-4D3E-870F-3D4246B36E85}" srcOrd="0" destOrd="0" presId="urn:microsoft.com/office/officeart/2005/8/layout/hierarchy3"/>
    <dgm:cxn modelId="{3863751A-7294-4A82-A951-0ED1BBFAE6E6}" srcId="{03FACF56-6B40-481C-A2F8-C4677AB87564}" destId="{0C8A20C8-E8DD-470D-93F2-B47E8EE0DBA3}" srcOrd="2" destOrd="0" parTransId="{ACE577CB-ED05-47A9-9922-EEE74D65C68E}" sibTransId="{B3F54E16-0E0A-463F-B74B-BA846B96F737}"/>
    <dgm:cxn modelId="{60BE211C-8C63-4056-9436-DCFEEFB43943}" type="presOf" srcId="{0C5CFEBB-A8CF-4670-A84B-4A3FFBBA596F}" destId="{5F482B04-A74F-4475-BD78-F58F0ACED62D}" srcOrd="0" destOrd="0" presId="urn:microsoft.com/office/officeart/2005/8/layout/hierarchy3"/>
    <dgm:cxn modelId="{961DE031-9C30-4761-B580-AA8BE1AF436E}" type="presOf" srcId="{0CB9C7EA-1449-497C-99E0-F0BE85DF5B6B}" destId="{E160874A-4FF7-4A5A-A2A1-437C5655775D}" srcOrd="0" destOrd="0" presId="urn:microsoft.com/office/officeart/2005/8/layout/hierarchy3"/>
    <dgm:cxn modelId="{6E466235-CD28-404D-A6E0-A596D6BDA19C}" srcId="{0C5CFEBB-A8CF-4670-A84B-4A3FFBBA596F}" destId="{FF0807E3-0234-4242-B4B7-F24C7E0D3C54}" srcOrd="3" destOrd="0" parTransId="{3FE361FE-198B-4240-A3FC-92210827E17E}" sibTransId="{3DEE0478-BE4F-4A8A-87CF-064FBC668F06}"/>
    <dgm:cxn modelId="{0CD2A63C-13FC-46A2-9050-EA5786CB53B6}" srcId="{E24D64F3-8FD6-4FEC-8AAE-893AE48B1BF6}" destId="{4BCA5030-C1E3-43FC-A319-2F63F7A9EC00}" srcOrd="2" destOrd="0" parTransId="{5D9FA314-9CD4-4CF6-93A5-5B5C726848DB}" sibTransId="{222DB9A0-774F-4EED-9E21-03D36E6AE7F1}"/>
    <dgm:cxn modelId="{CD16B840-E949-4595-964A-32F62B3C89C4}" type="presOf" srcId="{FB02185C-0BFA-4899-90B1-C4BD70A93338}" destId="{8EBCB35B-F6C1-41C3-BA99-E0CF5C4E6F79}" srcOrd="0" destOrd="0" presId="urn:microsoft.com/office/officeart/2005/8/layout/hierarchy3"/>
    <dgm:cxn modelId="{C97BC140-4FBA-48E8-838B-71CC6FEA9855}" type="presOf" srcId="{0F592499-D737-4C84-B1DC-88EC35E0976E}" destId="{4DBD8B3E-D863-44D6-91BD-CB7D89408A96}" srcOrd="0" destOrd="0" presId="urn:microsoft.com/office/officeart/2005/8/layout/hierarchy3"/>
    <dgm:cxn modelId="{AEB31262-154F-4831-BDDC-D5579DA31C83}" type="presOf" srcId="{995B2C1C-24D0-409B-87A1-147FAC63D4B2}" destId="{04DD0759-BC7E-44EE-B439-009A2226EB43}" srcOrd="0" destOrd="0" presId="urn:microsoft.com/office/officeart/2005/8/layout/hierarchy3"/>
    <dgm:cxn modelId="{57629744-FEBD-43B7-A3C2-65A80B95B98D}" type="presOf" srcId="{353BA19A-17EF-43E6-97E3-0E51A71CFA05}" destId="{4D11BC61-266B-40FB-9983-9D32AC003A91}" srcOrd="0" destOrd="0" presId="urn:microsoft.com/office/officeart/2005/8/layout/hierarchy3"/>
    <dgm:cxn modelId="{BD6EAD44-3BA0-4584-899C-946490F15D38}" type="presOf" srcId="{6C585E13-6554-4299-B652-256B3E75424F}" destId="{DC560104-5680-4BB5-BA78-9208EDE208CA}" srcOrd="0" destOrd="0" presId="urn:microsoft.com/office/officeart/2005/8/layout/hierarchy3"/>
    <dgm:cxn modelId="{70B0CC44-85A5-4114-975B-A2645CB2255D}" type="presOf" srcId="{0A00BE70-3D39-4B81-9B96-42C217AB0108}" destId="{01FF7729-7F25-486A-972E-D0E20F6C2F9E}" srcOrd="0" destOrd="0" presId="urn:microsoft.com/office/officeart/2005/8/layout/hierarchy3"/>
    <dgm:cxn modelId="{17A57E46-13AA-447B-94AA-1BF90BAA398D}" srcId="{0C8A20C8-E8DD-470D-93F2-B47E8EE0DBA3}" destId="{0CB9C7EA-1449-497C-99E0-F0BE85DF5B6B}" srcOrd="2" destOrd="0" parTransId="{F9D877F5-94BB-4E00-97BF-CA37A3E7DC08}" sibTransId="{1DC7022E-1C32-4EFC-9C25-4CDEF9E78496}"/>
    <dgm:cxn modelId="{829BD348-074E-42CA-A2BD-5255540D8499}" srcId="{0C5CFEBB-A8CF-4670-A84B-4A3FFBBA596F}" destId="{6D64EA04-890C-437A-A495-D8CFCA6C7C38}" srcOrd="1" destOrd="0" parTransId="{09CEF6BC-B986-4749-BEE5-57028C0CB7BC}" sibTransId="{077B2E29-CAF7-4E3A-B055-1C85D0E39DBB}"/>
    <dgm:cxn modelId="{EB4DDD50-AF8A-4568-9F5D-D0F10A1A2B7F}" type="presOf" srcId="{08123AE3-A85D-466C-883C-F5FEB55BBDBE}" destId="{92F16BAE-7777-459D-9EBE-5E719DEBAE1A}" srcOrd="0" destOrd="0" presId="urn:microsoft.com/office/officeart/2005/8/layout/hierarchy3"/>
    <dgm:cxn modelId="{0B6E5572-1A07-44CD-8151-1DBB1C21581D}" type="presOf" srcId="{FF0807E3-0234-4242-B4B7-F24C7E0D3C54}" destId="{C1E9D6E1-B6E9-4EEF-8A3E-E865CB95D658}" srcOrd="0" destOrd="0" presId="urn:microsoft.com/office/officeart/2005/8/layout/hierarchy3"/>
    <dgm:cxn modelId="{D2484B58-420C-4810-A7AD-94047B208DC4}" type="presOf" srcId="{03FACF56-6B40-481C-A2F8-C4677AB87564}" destId="{7F959FCB-5062-4937-BBCE-B3F3FEDC6A49}" srcOrd="0" destOrd="0" presId="urn:microsoft.com/office/officeart/2005/8/layout/hierarchy3"/>
    <dgm:cxn modelId="{B160AC7A-995E-46A7-8952-DDEF638EA428}" type="presOf" srcId="{D71E68D0-04E0-4B51-901F-72CA1FED4968}" destId="{21E1479B-BA1A-4A28-ACB0-5A65433585E6}" srcOrd="0" destOrd="0" presId="urn:microsoft.com/office/officeart/2005/8/layout/hierarchy3"/>
    <dgm:cxn modelId="{2DF76080-2570-40AC-BE8D-67AC42D8858D}" srcId="{0C5CFEBB-A8CF-4670-A84B-4A3FFBBA596F}" destId="{DEE951F2-7BAC-453B-95CF-7E5C4E65A729}" srcOrd="0" destOrd="0" parTransId="{08123AE3-A85D-466C-883C-F5FEB55BBDBE}" sibTransId="{0919C534-12BD-4F8B-8343-BFD2D7365C44}"/>
    <dgm:cxn modelId="{C12B4482-2BC5-46F4-8293-A4462BB879AB}" type="presOf" srcId="{09CEF6BC-B986-4749-BEE5-57028C0CB7BC}" destId="{B70CD24C-3CF9-4784-964F-FDC08DFD8D80}" srcOrd="0" destOrd="0" presId="urn:microsoft.com/office/officeart/2005/8/layout/hierarchy3"/>
    <dgm:cxn modelId="{5BD74287-9578-4659-BA5F-0463AF95FA85}" type="presOf" srcId="{B89AD7CB-77CF-4F59-B64B-CC69D7D7CD1D}" destId="{A0D38A22-8364-462E-9F38-076CD78D29F1}" srcOrd="0" destOrd="0" presId="urn:microsoft.com/office/officeart/2005/8/layout/hierarchy3"/>
    <dgm:cxn modelId="{C579EC8D-1029-4416-BE21-220270EA2FC0}" srcId="{03FACF56-6B40-481C-A2F8-C4677AB87564}" destId="{E24D64F3-8FD6-4FEC-8AAE-893AE48B1BF6}" srcOrd="1" destOrd="0" parTransId="{287A0AE1-37B1-43D9-9285-E0BEF9F31BA6}" sibTransId="{C93FC4A0-79E9-49DB-B4A2-22C40AD4C850}"/>
    <dgm:cxn modelId="{24D3248E-72B3-44F9-8436-08EB6FF46EF5}" type="presOf" srcId="{930CAACF-A0A5-4B29-A57B-C03D91466389}" destId="{81F9DAAC-E35D-4408-99EB-B58F47612786}" srcOrd="0" destOrd="0" presId="urn:microsoft.com/office/officeart/2005/8/layout/hierarchy3"/>
    <dgm:cxn modelId="{46A8C798-A155-43EC-BB46-20677E43D2D8}" srcId="{0C8A20C8-E8DD-470D-93F2-B47E8EE0DBA3}" destId="{930CAACF-A0A5-4B29-A57B-C03D91466389}" srcOrd="1" destOrd="0" parTransId="{D71E68D0-04E0-4B51-901F-72CA1FED4968}" sibTransId="{3E3D7CB4-8FB6-45AF-86D0-CFD89B92F70A}"/>
    <dgm:cxn modelId="{E8C6FD98-40D8-43DE-A9DC-80996449F530}" type="presOf" srcId="{E24D64F3-8FD6-4FEC-8AAE-893AE48B1BF6}" destId="{C826DDDE-337B-4C83-9617-40879F4AFAB5}" srcOrd="0" destOrd="0" presId="urn:microsoft.com/office/officeart/2005/8/layout/hierarchy3"/>
    <dgm:cxn modelId="{B016A89B-233F-4C9D-AF3C-515C2927DD7B}" type="presOf" srcId="{377B7C02-DCC3-4394-98E6-5EC71528316A}" destId="{F0BDB875-A036-47F6-8C29-1FEF94829933}" srcOrd="0" destOrd="0" presId="urn:microsoft.com/office/officeart/2005/8/layout/hierarchy3"/>
    <dgm:cxn modelId="{41E8239D-359D-40B8-88C9-F5BE07497FF7}" type="presOf" srcId="{FEE4EAE8-17BA-4226-8A30-CB85B62808DC}" destId="{07477450-10EB-460F-B19B-2E1A70E80BB3}" srcOrd="0" destOrd="0" presId="urn:microsoft.com/office/officeart/2005/8/layout/hierarchy3"/>
    <dgm:cxn modelId="{FEF7EAA6-FFC3-43BC-AFE6-F6826DE17CBB}" srcId="{0C8A20C8-E8DD-470D-93F2-B47E8EE0DBA3}" destId="{0F592499-D737-4C84-B1DC-88EC35E0976E}" srcOrd="0" destOrd="0" parTransId="{353BA19A-17EF-43E6-97E3-0E51A71CFA05}" sibTransId="{80D2A26B-7C0B-45A6-937B-CEEA1CD50CD4}"/>
    <dgm:cxn modelId="{C36D22A7-4244-4E1D-9878-A861338A3637}" type="presOf" srcId="{71D6BBB5-4589-4F13-88A4-28ADB9E4BDC4}" destId="{F81BB4E1-71D4-4A3E-9868-151359D40DEC}" srcOrd="0" destOrd="0" presId="urn:microsoft.com/office/officeart/2005/8/layout/hierarchy3"/>
    <dgm:cxn modelId="{7AB91FAC-0355-4749-BFD0-B28D6B30F78E}" srcId="{E24D64F3-8FD6-4FEC-8AAE-893AE48B1BF6}" destId="{B89AD7CB-77CF-4F59-B64B-CC69D7D7CD1D}" srcOrd="0" destOrd="0" parTransId="{71D6BBB5-4589-4F13-88A4-28ADB9E4BDC4}" sibTransId="{D51B5836-9418-4D7F-909D-581D88268C09}"/>
    <dgm:cxn modelId="{DBC2ABAD-5EA8-4F35-BC9F-4F178BBC2A52}" srcId="{0C5CFEBB-A8CF-4670-A84B-4A3FFBBA596F}" destId="{FB02185C-0BFA-4899-90B1-C4BD70A93338}" srcOrd="2" destOrd="0" parTransId="{FEE4EAE8-17BA-4226-8A30-CB85B62808DC}" sibTransId="{6F5FC1E1-05C5-4A1F-AEC7-A358EEAD4D30}"/>
    <dgm:cxn modelId="{AED6B3B7-6AA6-464B-AD94-10D0906FCE0F}" type="presOf" srcId="{097BBDAF-B298-4690-B926-C19AE3D85ACD}" destId="{A8D5D995-DB0A-4963-8FAA-BF944D35CD18}" srcOrd="0" destOrd="0" presId="urn:microsoft.com/office/officeart/2005/8/layout/hierarchy3"/>
    <dgm:cxn modelId="{B4FDE8B7-7EEC-4924-852D-1389DD919CCD}" type="presOf" srcId="{DEE951F2-7BAC-453B-95CF-7E5C4E65A729}" destId="{C8425778-BAEC-419B-B764-1ACF3ECF3986}" srcOrd="0" destOrd="0" presId="urn:microsoft.com/office/officeart/2005/8/layout/hierarchy3"/>
    <dgm:cxn modelId="{C72897C1-FA5E-4C70-9CAE-344ABD4BDDC4}" type="presOf" srcId="{0C8A20C8-E8DD-470D-93F2-B47E8EE0DBA3}" destId="{69A67871-BBFB-4CF9-B55B-E1316FB78CE6}" srcOrd="1" destOrd="0" presId="urn:microsoft.com/office/officeart/2005/8/layout/hierarchy3"/>
    <dgm:cxn modelId="{2A1B6BCC-85A7-4D8B-8AB1-F07AA29828C3}" type="presOf" srcId="{0C5CFEBB-A8CF-4670-A84B-4A3FFBBA596F}" destId="{1C0B5DF5-B9A7-4A54-B6A5-23D512D74123}" srcOrd="1" destOrd="0" presId="urn:microsoft.com/office/officeart/2005/8/layout/hierarchy3"/>
    <dgm:cxn modelId="{A8E3E8DC-4776-4A9F-8191-D8F9225D6B2D}" srcId="{E24D64F3-8FD6-4FEC-8AAE-893AE48B1BF6}" destId="{3E3813CC-BA30-4AD3-B9FD-8117C03E5410}" srcOrd="1" destOrd="0" parTransId="{097BBDAF-B298-4690-B926-C19AE3D85ACD}" sibTransId="{15D0E9D5-3F18-4356-8081-D7CA6EB5DAC5}"/>
    <dgm:cxn modelId="{2F2223ED-9FF7-45AA-B6DA-47D2EFD48606}" srcId="{E24D64F3-8FD6-4FEC-8AAE-893AE48B1BF6}" destId="{377B7C02-DCC3-4394-98E6-5EC71528316A}" srcOrd="3" destOrd="0" parTransId="{995B2C1C-24D0-409B-87A1-147FAC63D4B2}" sibTransId="{10F6CA61-1375-4A36-BA30-420397D694E0}"/>
    <dgm:cxn modelId="{9F404BFC-88A6-4938-95CF-4C13946D0C40}" srcId="{03FACF56-6B40-481C-A2F8-C4677AB87564}" destId="{0C5CFEBB-A8CF-4670-A84B-4A3FFBBA596F}" srcOrd="0" destOrd="0" parTransId="{42AF82B0-79AA-467A-8A5E-3B81DE6ED189}" sibTransId="{865D25E7-0D6A-4C1D-B462-E426E5231740}"/>
    <dgm:cxn modelId="{A9E243FD-496B-4DC5-9DEE-05EA1FF6F161}" type="presOf" srcId="{5D9FA314-9CD4-4CF6-93A5-5B5C726848DB}" destId="{8367E015-005C-4857-AF32-FC81449A7184}" srcOrd="0" destOrd="0" presId="urn:microsoft.com/office/officeart/2005/8/layout/hierarchy3"/>
    <dgm:cxn modelId="{22303DFE-A23A-498B-BD49-03F4ECB57D39}" type="presOf" srcId="{0C8A20C8-E8DD-470D-93F2-B47E8EE0DBA3}" destId="{6807BFD2-A5C2-4D68-BF29-DF9357093A18}" srcOrd="0" destOrd="0" presId="urn:microsoft.com/office/officeart/2005/8/layout/hierarchy3"/>
    <dgm:cxn modelId="{1EE88ED7-9798-49EC-A999-A98E1907725A}" type="presParOf" srcId="{7F959FCB-5062-4937-BBCE-B3F3FEDC6A49}" destId="{9EEDC001-9A27-45D4-8315-CA9BA08D15EB}" srcOrd="0" destOrd="0" presId="urn:microsoft.com/office/officeart/2005/8/layout/hierarchy3"/>
    <dgm:cxn modelId="{32D92AA0-AFF1-4489-BFBE-05EDFA462310}" type="presParOf" srcId="{9EEDC001-9A27-45D4-8315-CA9BA08D15EB}" destId="{244CA317-B96F-41EB-A48C-7C576A70BC94}" srcOrd="0" destOrd="0" presId="urn:microsoft.com/office/officeart/2005/8/layout/hierarchy3"/>
    <dgm:cxn modelId="{9FFA8AAB-D5DD-4056-B4A1-4A8382D6F5FC}" type="presParOf" srcId="{244CA317-B96F-41EB-A48C-7C576A70BC94}" destId="{5F482B04-A74F-4475-BD78-F58F0ACED62D}" srcOrd="0" destOrd="0" presId="urn:microsoft.com/office/officeart/2005/8/layout/hierarchy3"/>
    <dgm:cxn modelId="{754DED82-5146-4699-A63C-81AC4DFEFBA5}" type="presParOf" srcId="{244CA317-B96F-41EB-A48C-7C576A70BC94}" destId="{1C0B5DF5-B9A7-4A54-B6A5-23D512D74123}" srcOrd="1" destOrd="0" presId="urn:microsoft.com/office/officeart/2005/8/layout/hierarchy3"/>
    <dgm:cxn modelId="{62404C0E-51F4-4C93-822B-BF3ACB7DCAFB}" type="presParOf" srcId="{9EEDC001-9A27-45D4-8315-CA9BA08D15EB}" destId="{0430A4CE-B355-437D-8C92-A8EBB1D2DE2F}" srcOrd="1" destOrd="0" presId="urn:microsoft.com/office/officeart/2005/8/layout/hierarchy3"/>
    <dgm:cxn modelId="{E6057071-DDED-42A1-A3F2-08822BD97906}" type="presParOf" srcId="{0430A4CE-B355-437D-8C92-A8EBB1D2DE2F}" destId="{92F16BAE-7777-459D-9EBE-5E719DEBAE1A}" srcOrd="0" destOrd="0" presId="urn:microsoft.com/office/officeart/2005/8/layout/hierarchy3"/>
    <dgm:cxn modelId="{0A1519A3-A6BA-4807-84DE-7CE979F6AD44}" type="presParOf" srcId="{0430A4CE-B355-437D-8C92-A8EBB1D2DE2F}" destId="{C8425778-BAEC-419B-B764-1ACF3ECF3986}" srcOrd="1" destOrd="0" presId="urn:microsoft.com/office/officeart/2005/8/layout/hierarchy3"/>
    <dgm:cxn modelId="{D9822AF7-33C1-46C6-8BD0-C81FEB700790}" type="presParOf" srcId="{0430A4CE-B355-437D-8C92-A8EBB1D2DE2F}" destId="{B70CD24C-3CF9-4784-964F-FDC08DFD8D80}" srcOrd="2" destOrd="0" presId="urn:microsoft.com/office/officeart/2005/8/layout/hierarchy3"/>
    <dgm:cxn modelId="{0FE2F7C3-8321-45DC-B27F-DB4D2DE4460A}" type="presParOf" srcId="{0430A4CE-B355-437D-8C92-A8EBB1D2DE2F}" destId="{444796E7-0556-4D3E-870F-3D4246B36E85}" srcOrd="3" destOrd="0" presId="urn:microsoft.com/office/officeart/2005/8/layout/hierarchy3"/>
    <dgm:cxn modelId="{5ABB1B6A-558C-4FDA-B512-F2E551285515}" type="presParOf" srcId="{0430A4CE-B355-437D-8C92-A8EBB1D2DE2F}" destId="{07477450-10EB-460F-B19B-2E1A70E80BB3}" srcOrd="4" destOrd="0" presId="urn:microsoft.com/office/officeart/2005/8/layout/hierarchy3"/>
    <dgm:cxn modelId="{FADDBDAE-A18C-414E-AA3E-587EF95EBC75}" type="presParOf" srcId="{0430A4CE-B355-437D-8C92-A8EBB1D2DE2F}" destId="{8EBCB35B-F6C1-41C3-BA99-E0CF5C4E6F79}" srcOrd="5" destOrd="0" presId="urn:microsoft.com/office/officeart/2005/8/layout/hierarchy3"/>
    <dgm:cxn modelId="{F4DBDB81-72F9-4DAC-9F03-DEF2E215C609}" type="presParOf" srcId="{0430A4CE-B355-437D-8C92-A8EBB1D2DE2F}" destId="{F0EBED71-2231-4E1D-A693-EFA5361C183C}" srcOrd="6" destOrd="0" presId="urn:microsoft.com/office/officeart/2005/8/layout/hierarchy3"/>
    <dgm:cxn modelId="{AB823459-B9F3-47B1-A8FD-6206EBCE2AC8}" type="presParOf" srcId="{0430A4CE-B355-437D-8C92-A8EBB1D2DE2F}" destId="{C1E9D6E1-B6E9-4EEF-8A3E-E865CB95D658}" srcOrd="7" destOrd="0" presId="urn:microsoft.com/office/officeart/2005/8/layout/hierarchy3"/>
    <dgm:cxn modelId="{A269EB79-3EF9-4D5F-96DE-BD920EEF5851}" type="presParOf" srcId="{7F959FCB-5062-4937-BBCE-B3F3FEDC6A49}" destId="{DFBEDFEA-D7F9-479C-A5B5-0DD061604FE8}" srcOrd="1" destOrd="0" presId="urn:microsoft.com/office/officeart/2005/8/layout/hierarchy3"/>
    <dgm:cxn modelId="{7FF6B098-5257-4CF8-8CB0-3918BFEE798D}" type="presParOf" srcId="{DFBEDFEA-D7F9-479C-A5B5-0DD061604FE8}" destId="{0AB875C3-A2D5-4394-B651-1857CC86D02D}" srcOrd="0" destOrd="0" presId="urn:microsoft.com/office/officeart/2005/8/layout/hierarchy3"/>
    <dgm:cxn modelId="{125C56D6-A8BE-4D6D-BEF8-AC9E51F82AC8}" type="presParOf" srcId="{0AB875C3-A2D5-4394-B651-1857CC86D02D}" destId="{C826DDDE-337B-4C83-9617-40879F4AFAB5}" srcOrd="0" destOrd="0" presId="urn:microsoft.com/office/officeart/2005/8/layout/hierarchy3"/>
    <dgm:cxn modelId="{E8B853D3-3C1C-42A6-BE6A-E97EDBD540F4}" type="presParOf" srcId="{0AB875C3-A2D5-4394-B651-1857CC86D02D}" destId="{21569E42-F716-4891-B474-69FB6B485569}" srcOrd="1" destOrd="0" presId="urn:microsoft.com/office/officeart/2005/8/layout/hierarchy3"/>
    <dgm:cxn modelId="{29C812D1-6AA7-4619-99ED-8B0358E945B9}" type="presParOf" srcId="{DFBEDFEA-D7F9-479C-A5B5-0DD061604FE8}" destId="{03E6B4CB-9541-41B6-89EC-BF8676B9A1E9}" srcOrd="1" destOrd="0" presId="urn:microsoft.com/office/officeart/2005/8/layout/hierarchy3"/>
    <dgm:cxn modelId="{E6BD4A35-C659-429C-9638-5F00344DFC56}" type="presParOf" srcId="{03E6B4CB-9541-41B6-89EC-BF8676B9A1E9}" destId="{F81BB4E1-71D4-4A3E-9868-151359D40DEC}" srcOrd="0" destOrd="0" presId="urn:microsoft.com/office/officeart/2005/8/layout/hierarchy3"/>
    <dgm:cxn modelId="{52361E05-4A1B-4229-96D4-2C011110A2AE}" type="presParOf" srcId="{03E6B4CB-9541-41B6-89EC-BF8676B9A1E9}" destId="{A0D38A22-8364-462E-9F38-076CD78D29F1}" srcOrd="1" destOrd="0" presId="urn:microsoft.com/office/officeart/2005/8/layout/hierarchy3"/>
    <dgm:cxn modelId="{C9F7D998-D265-43DA-9267-1107D1CB82D3}" type="presParOf" srcId="{03E6B4CB-9541-41B6-89EC-BF8676B9A1E9}" destId="{A8D5D995-DB0A-4963-8FAA-BF944D35CD18}" srcOrd="2" destOrd="0" presId="urn:microsoft.com/office/officeart/2005/8/layout/hierarchy3"/>
    <dgm:cxn modelId="{A8602284-0316-410F-A3D6-5760B7758B51}" type="presParOf" srcId="{03E6B4CB-9541-41B6-89EC-BF8676B9A1E9}" destId="{10B33DE5-F5CC-4A3B-A656-1B7DAC779211}" srcOrd="3" destOrd="0" presId="urn:microsoft.com/office/officeart/2005/8/layout/hierarchy3"/>
    <dgm:cxn modelId="{ED5B7A55-A4C9-43C8-A017-BD3E2C8E373F}" type="presParOf" srcId="{03E6B4CB-9541-41B6-89EC-BF8676B9A1E9}" destId="{8367E015-005C-4857-AF32-FC81449A7184}" srcOrd="4" destOrd="0" presId="urn:microsoft.com/office/officeart/2005/8/layout/hierarchy3"/>
    <dgm:cxn modelId="{D5691A15-BBF7-47AB-B370-C73B465D1BF3}" type="presParOf" srcId="{03E6B4CB-9541-41B6-89EC-BF8676B9A1E9}" destId="{09DB7E19-A974-407D-8FAE-3E9C9128AAC7}" srcOrd="5" destOrd="0" presId="urn:microsoft.com/office/officeart/2005/8/layout/hierarchy3"/>
    <dgm:cxn modelId="{C2DC934A-2A09-4490-AF96-0DC20DA0848C}" type="presParOf" srcId="{03E6B4CB-9541-41B6-89EC-BF8676B9A1E9}" destId="{04DD0759-BC7E-44EE-B439-009A2226EB43}" srcOrd="6" destOrd="0" presId="urn:microsoft.com/office/officeart/2005/8/layout/hierarchy3"/>
    <dgm:cxn modelId="{AE083F8D-2FAF-4E42-8CC3-92DDBFD9B3D9}" type="presParOf" srcId="{03E6B4CB-9541-41B6-89EC-BF8676B9A1E9}" destId="{F0BDB875-A036-47F6-8C29-1FEF94829933}" srcOrd="7" destOrd="0" presId="urn:microsoft.com/office/officeart/2005/8/layout/hierarchy3"/>
    <dgm:cxn modelId="{81F3CC2E-2B9A-4328-858C-88EE786898D7}" type="presParOf" srcId="{7F959FCB-5062-4937-BBCE-B3F3FEDC6A49}" destId="{642F6781-2B57-4FA1-95CC-9B9D072A00A8}" srcOrd="2" destOrd="0" presId="urn:microsoft.com/office/officeart/2005/8/layout/hierarchy3"/>
    <dgm:cxn modelId="{B35B5BAD-8552-40BE-B68F-B054408A2D45}" type="presParOf" srcId="{642F6781-2B57-4FA1-95CC-9B9D072A00A8}" destId="{53FC0212-362D-4B87-8909-F966D732BDEF}" srcOrd="0" destOrd="0" presId="urn:microsoft.com/office/officeart/2005/8/layout/hierarchy3"/>
    <dgm:cxn modelId="{19B85DF4-2259-42F5-9897-23EA129C8EBB}" type="presParOf" srcId="{53FC0212-362D-4B87-8909-F966D732BDEF}" destId="{6807BFD2-A5C2-4D68-BF29-DF9357093A18}" srcOrd="0" destOrd="0" presId="urn:microsoft.com/office/officeart/2005/8/layout/hierarchy3"/>
    <dgm:cxn modelId="{DC857F4D-EAD3-4704-A44A-1A146CD7DB2E}" type="presParOf" srcId="{53FC0212-362D-4B87-8909-F966D732BDEF}" destId="{69A67871-BBFB-4CF9-B55B-E1316FB78CE6}" srcOrd="1" destOrd="0" presId="urn:microsoft.com/office/officeart/2005/8/layout/hierarchy3"/>
    <dgm:cxn modelId="{4C945F2B-F2C0-4D11-8DF4-6A7D7C2088AD}" type="presParOf" srcId="{642F6781-2B57-4FA1-95CC-9B9D072A00A8}" destId="{F88D8F8C-BF38-42CA-AE7F-E194AA765414}" srcOrd="1" destOrd="0" presId="urn:microsoft.com/office/officeart/2005/8/layout/hierarchy3"/>
    <dgm:cxn modelId="{FB27231C-DD30-4A61-A39E-61E3BAF74005}" type="presParOf" srcId="{F88D8F8C-BF38-42CA-AE7F-E194AA765414}" destId="{4D11BC61-266B-40FB-9983-9D32AC003A91}" srcOrd="0" destOrd="0" presId="urn:microsoft.com/office/officeart/2005/8/layout/hierarchy3"/>
    <dgm:cxn modelId="{A9DFEDCE-1057-4FA9-89BC-146907FD09C6}" type="presParOf" srcId="{F88D8F8C-BF38-42CA-AE7F-E194AA765414}" destId="{4DBD8B3E-D863-44D6-91BD-CB7D89408A96}" srcOrd="1" destOrd="0" presId="urn:microsoft.com/office/officeart/2005/8/layout/hierarchy3"/>
    <dgm:cxn modelId="{F697C484-615F-4E72-B027-B49543F40744}" type="presParOf" srcId="{F88D8F8C-BF38-42CA-AE7F-E194AA765414}" destId="{21E1479B-BA1A-4A28-ACB0-5A65433585E6}" srcOrd="2" destOrd="0" presId="urn:microsoft.com/office/officeart/2005/8/layout/hierarchy3"/>
    <dgm:cxn modelId="{1173BC1B-1B28-495D-8114-6112D490F5F7}" type="presParOf" srcId="{F88D8F8C-BF38-42CA-AE7F-E194AA765414}" destId="{81F9DAAC-E35D-4408-99EB-B58F47612786}" srcOrd="3" destOrd="0" presId="urn:microsoft.com/office/officeart/2005/8/layout/hierarchy3"/>
    <dgm:cxn modelId="{057219E7-9588-4813-B663-0DB647DCB0E0}" type="presParOf" srcId="{F88D8F8C-BF38-42CA-AE7F-E194AA765414}" destId="{95DB5383-32B2-4580-98E8-00CDEDF6D922}" srcOrd="4" destOrd="0" presId="urn:microsoft.com/office/officeart/2005/8/layout/hierarchy3"/>
    <dgm:cxn modelId="{2E1A636F-B1E4-46F2-B9DC-FE86A22AAC45}" type="presParOf" srcId="{F88D8F8C-BF38-42CA-AE7F-E194AA765414}" destId="{E160874A-4FF7-4A5A-A2A1-437C5655775D}" srcOrd="5" destOrd="0" presId="urn:microsoft.com/office/officeart/2005/8/layout/hierarchy3"/>
    <dgm:cxn modelId="{AF37EB10-6D07-41CD-9862-50726C7B0EAE}" type="presParOf" srcId="{F88D8F8C-BF38-42CA-AE7F-E194AA765414}" destId="{01FF7729-7F25-486A-972E-D0E20F6C2F9E}" srcOrd="6" destOrd="0" presId="urn:microsoft.com/office/officeart/2005/8/layout/hierarchy3"/>
    <dgm:cxn modelId="{49837493-2950-4368-8078-41DBEBFECE43}" type="presParOf" srcId="{F88D8F8C-BF38-42CA-AE7F-E194AA765414}" destId="{DC560104-5680-4BB5-BA78-9208EDE208CA}"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103069-FD04-4623-936F-F0322967FDA3}"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zh-TW" altLang="en-US"/>
        </a:p>
      </dgm:t>
    </dgm:pt>
    <dgm:pt modelId="{BFCD547A-B6B8-448B-9F4F-C4708F6FA321}">
      <dgm:prSet phldrT="[文字]" custT="1"/>
      <dgm:spPr/>
      <dgm:t>
        <a:bodyPr/>
        <a:lstStyle/>
        <a:p>
          <a:pPr>
            <a:lnSpc>
              <a:spcPct val="100000"/>
            </a:lnSpc>
            <a:spcAft>
              <a:spcPts val="0"/>
            </a:spcAft>
          </a:pPr>
          <a:r>
            <a:rPr lang="zh-TW" altLang="en-US" sz="4000" b="1" baseline="0" dirty="0">
              <a:solidFill>
                <a:srgbClr val="FF0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報名</a:t>
          </a:r>
          <a:endParaRPr lang="en-US" altLang="zh-TW" sz="4000" b="1" baseline="0" dirty="0">
            <a:solidFill>
              <a:srgbClr val="FF0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endParaRPr>
        </a:p>
        <a:p>
          <a:pPr>
            <a:lnSpc>
              <a:spcPct val="100000"/>
            </a:lnSpc>
            <a:spcAft>
              <a:spcPts val="0"/>
            </a:spcAft>
          </a:pPr>
          <a:r>
            <a:rPr lang="en-US" altLang="zh-TW" sz="4000" b="1" baseline="0" dirty="0">
              <a:solidFill>
                <a:srgbClr val="FF0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1</a:t>
          </a:r>
          <a:r>
            <a:rPr lang="zh-TW" altLang="en-US" sz="4000" b="1" baseline="0" dirty="0">
              <a:solidFill>
                <a:srgbClr val="FF0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校</a:t>
          </a:r>
          <a:r>
            <a:rPr lang="zh-TW" altLang="en-US" sz="2000" b="1" baseline="0" dirty="0">
              <a:solidFill>
                <a:srgbClr val="FF0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或</a:t>
          </a:r>
          <a:r>
            <a:rPr lang="en-US" altLang="zh-TW" sz="4000" b="1" baseline="0" dirty="0">
              <a:solidFill>
                <a:srgbClr val="FF0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1</a:t>
          </a:r>
          <a:r>
            <a:rPr lang="zh-TW" altLang="en-US" sz="4000" b="1" baseline="0" dirty="0">
              <a:solidFill>
                <a:srgbClr val="FF0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科</a:t>
          </a:r>
        </a:p>
      </dgm:t>
    </dgm:pt>
    <dgm:pt modelId="{374BF042-0CD0-40E2-98C9-B42C9F3A5D89}" type="parTrans" cxnId="{47D7A037-9CBB-4AAA-8C23-325EE3DBDC67}">
      <dgm:prSet/>
      <dgm:spPr/>
      <dgm:t>
        <a:bodyPr/>
        <a:lstStyle/>
        <a:p>
          <a:endParaRPr lang="zh-TW" altLang="en-US" baseline="0">
            <a:latin typeface="Cambria Math" panose="02040503050406030204" pitchFamily="18" charset="0"/>
            <a:ea typeface="全真顏體" panose="02010609000101010101" pitchFamily="49" charset="-120"/>
          </a:endParaRPr>
        </a:p>
      </dgm:t>
    </dgm:pt>
    <dgm:pt modelId="{6EFA9856-5714-45D0-BB8A-5DE5E53C177A}" type="sibTrans" cxnId="{47D7A037-9CBB-4AAA-8C23-325EE3DBDC67}">
      <dgm:prSet/>
      <dgm:spPr/>
      <dgm:t>
        <a:bodyPr/>
        <a:lstStyle/>
        <a:p>
          <a:endParaRPr lang="zh-TW" altLang="en-US" baseline="0">
            <a:latin typeface="Cambria Math" panose="02040503050406030204" pitchFamily="18" charset="0"/>
            <a:ea typeface="全真顏體" panose="02010609000101010101" pitchFamily="49" charset="-120"/>
          </a:endParaRPr>
        </a:p>
      </dgm:t>
    </dgm:pt>
    <dgm:pt modelId="{384777C5-2719-4BE8-A320-8DEC2E5F946F}">
      <dgm:prSet phldrT="[文字]" custT="1"/>
      <dgm:spPr/>
      <dgm:t>
        <a:bodyPr/>
        <a:lstStyle/>
        <a:p>
          <a:pPr>
            <a:lnSpc>
              <a:spcPct val="100000"/>
            </a:lnSpc>
            <a:spcAft>
              <a:spcPts val="0"/>
            </a:spcAft>
          </a:pPr>
          <a:r>
            <a:rPr lang="zh-TW" altLang="en-US" sz="2600" b="1" baseline="0" dirty="0">
              <a:solidFill>
                <a:srgbClr val="008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報名人數</a:t>
          </a:r>
          <a:endParaRPr lang="en-US" altLang="zh-TW" sz="2600" b="1" baseline="0" dirty="0">
            <a:solidFill>
              <a:srgbClr val="008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endParaRPr>
        </a:p>
        <a:p>
          <a:pPr>
            <a:lnSpc>
              <a:spcPct val="100000"/>
            </a:lnSpc>
            <a:spcAft>
              <a:spcPts val="0"/>
            </a:spcAft>
          </a:pPr>
          <a:r>
            <a:rPr lang="zh-TW" altLang="en-US" sz="4000" b="1" baseline="0" dirty="0">
              <a:solidFill>
                <a:srgbClr val="FF00FF"/>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少於</a:t>
          </a:r>
          <a:endParaRPr lang="en-US" altLang="zh-TW" sz="4000" b="1" baseline="0" dirty="0">
            <a:solidFill>
              <a:srgbClr val="FF00FF"/>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endParaRPr>
        </a:p>
        <a:p>
          <a:pPr>
            <a:lnSpc>
              <a:spcPct val="100000"/>
            </a:lnSpc>
            <a:spcAft>
              <a:spcPts val="0"/>
            </a:spcAft>
          </a:pPr>
          <a:r>
            <a:rPr lang="zh-TW" altLang="en-US" sz="2600" b="1" baseline="0" dirty="0">
              <a:solidFill>
                <a:srgbClr val="008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招生名額</a:t>
          </a:r>
        </a:p>
      </dgm:t>
    </dgm:pt>
    <dgm:pt modelId="{55A961C3-C9C8-41DB-8202-DEA850E9C7E4}" type="parTrans" cxnId="{0051094F-1330-4D66-83A6-A36B96DFFD8E}">
      <dgm:prSet/>
      <dgm:spPr>
        <a:ln>
          <a:solidFill>
            <a:schemeClr val="tx1"/>
          </a:solidFill>
        </a:ln>
      </dgm:spPr>
      <dgm:t>
        <a:bodyPr/>
        <a:lstStyle/>
        <a:p>
          <a:endParaRPr lang="zh-TW" altLang="en-US" baseline="0">
            <a:latin typeface="Cambria Math" panose="02040503050406030204" pitchFamily="18" charset="0"/>
            <a:ea typeface="全真顏體" panose="02010609000101010101" pitchFamily="49" charset="-120"/>
          </a:endParaRPr>
        </a:p>
      </dgm:t>
    </dgm:pt>
    <dgm:pt modelId="{32A032D3-A87C-4996-B086-918B8E26B3C8}" type="sibTrans" cxnId="{0051094F-1330-4D66-83A6-A36B96DFFD8E}">
      <dgm:prSet/>
      <dgm:spPr/>
      <dgm:t>
        <a:bodyPr/>
        <a:lstStyle/>
        <a:p>
          <a:endParaRPr lang="zh-TW" altLang="en-US" baseline="0">
            <a:latin typeface="Cambria Math" panose="02040503050406030204" pitchFamily="18" charset="0"/>
            <a:ea typeface="全真顏體" panose="02010609000101010101" pitchFamily="49" charset="-120"/>
          </a:endParaRPr>
        </a:p>
      </dgm:t>
    </dgm:pt>
    <dgm:pt modelId="{2584C150-2198-40CC-BD67-AC1769FF6402}">
      <dgm:prSet phldrT="[文字]" custT="1"/>
      <dgm:spPr>
        <a:solidFill>
          <a:schemeClr val="tx2">
            <a:lumMod val="75000"/>
          </a:schemeClr>
        </a:solidFill>
      </dgm:spPr>
      <dgm:t>
        <a:bodyPr/>
        <a:lstStyle/>
        <a:p>
          <a:r>
            <a:rPr lang="zh-TW" altLang="en-US" sz="4000" b="1" baseline="0" dirty="0">
              <a:solidFill>
                <a:srgbClr val="FF0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全額錄取</a:t>
          </a:r>
        </a:p>
      </dgm:t>
    </dgm:pt>
    <dgm:pt modelId="{205A1DF4-0B9A-43DC-B556-A055566624E9}" type="parTrans" cxnId="{8AD780A5-C7E0-48A4-9E43-1AFCC29696CF}">
      <dgm:prSet/>
      <dgm:spPr/>
      <dgm:t>
        <a:bodyPr/>
        <a:lstStyle/>
        <a:p>
          <a:endParaRPr lang="zh-TW" altLang="en-US" baseline="0">
            <a:latin typeface="Cambria Math" panose="02040503050406030204" pitchFamily="18" charset="0"/>
            <a:ea typeface="全真顏體" panose="02010609000101010101" pitchFamily="49" charset="-120"/>
          </a:endParaRPr>
        </a:p>
      </dgm:t>
    </dgm:pt>
    <dgm:pt modelId="{1CC49FBA-3620-4A48-9389-268F0960E3BE}" type="sibTrans" cxnId="{8AD780A5-C7E0-48A4-9E43-1AFCC29696CF}">
      <dgm:prSet/>
      <dgm:spPr/>
      <dgm:t>
        <a:bodyPr/>
        <a:lstStyle/>
        <a:p>
          <a:endParaRPr lang="zh-TW" altLang="en-US" baseline="0">
            <a:latin typeface="Cambria Math" panose="02040503050406030204" pitchFamily="18" charset="0"/>
            <a:ea typeface="全真顏體" panose="02010609000101010101" pitchFamily="49" charset="-120"/>
          </a:endParaRPr>
        </a:p>
      </dgm:t>
    </dgm:pt>
    <dgm:pt modelId="{4E72D517-DA5E-4F3B-BDC8-0319D83CEA37}">
      <dgm:prSet phldrT="[文字]" custT="1"/>
      <dgm:spPr>
        <a:solidFill>
          <a:srgbClr val="0000CC"/>
        </a:solidFill>
      </dgm:spPr>
      <dgm:t>
        <a:bodyPr/>
        <a:lstStyle/>
        <a:p>
          <a:pPr>
            <a:lnSpc>
              <a:spcPct val="100000"/>
            </a:lnSpc>
            <a:spcAft>
              <a:spcPts val="0"/>
            </a:spcAft>
          </a:pPr>
          <a:r>
            <a:rPr lang="zh-TW" altLang="en-US" sz="3100" baseline="0" dirty="0">
              <a:latin typeface="Cambria Math" panose="02040503050406030204" pitchFamily="18" charset="0"/>
              <a:ea typeface="全真顏體" panose="02010609000101010101" pitchFamily="49" charset="-120"/>
            </a:rPr>
            <a:t>報名人數</a:t>
          </a:r>
          <a:endParaRPr lang="en-US" altLang="zh-TW" sz="3100" baseline="0" dirty="0">
            <a:latin typeface="Cambria Math" panose="02040503050406030204" pitchFamily="18" charset="0"/>
            <a:ea typeface="全真顏體" panose="02010609000101010101" pitchFamily="49" charset="-120"/>
          </a:endParaRPr>
        </a:p>
        <a:p>
          <a:pPr>
            <a:lnSpc>
              <a:spcPct val="100000"/>
            </a:lnSpc>
            <a:spcAft>
              <a:spcPts val="0"/>
            </a:spcAft>
          </a:pPr>
          <a:r>
            <a:rPr lang="zh-TW" altLang="en-US" sz="4000" b="1" baseline="0" dirty="0">
              <a:solidFill>
                <a:srgbClr val="FF00FF"/>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多於</a:t>
          </a:r>
          <a:endParaRPr lang="en-US" altLang="zh-TW" sz="4000" b="1" baseline="0" dirty="0">
            <a:solidFill>
              <a:srgbClr val="FF00FF"/>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endParaRPr>
        </a:p>
        <a:p>
          <a:pPr>
            <a:lnSpc>
              <a:spcPct val="100000"/>
            </a:lnSpc>
            <a:spcAft>
              <a:spcPts val="0"/>
            </a:spcAft>
          </a:pPr>
          <a:r>
            <a:rPr lang="zh-TW" altLang="en-US" sz="3100" baseline="0" dirty="0">
              <a:latin typeface="Cambria Math" panose="02040503050406030204" pitchFamily="18" charset="0"/>
              <a:ea typeface="全真顏體" panose="02010609000101010101" pitchFamily="49" charset="-120"/>
            </a:rPr>
            <a:t>招生名額</a:t>
          </a:r>
        </a:p>
      </dgm:t>
    </dgm:pt>
    <dgm:pt modelId="{D69FF9FE-37B6-4319-B647-A26A08367685}" type="parTrans" cxnId="{FFEBD333-4CFB-486A-B230-AD763A0368A9}">
      <dgm:prSet/>
      <dgm:spPr>
        <a:ln>
          <a:solidFill>
            <a:schemeClr val="tx1"/>
          </a:solidFill>
        </a:ln>
      </dgm:spPr>
      <dgm:t>
        <a:bodyPr/>
        <a:lstStyle/>
        <a:p>
          <a:endParaRPr lang="zh-TW" altLang="en-US" baseline="0">
            <a:latin typeface="Cambria Math" panose="02040503050406030204" pitchFamily="18" charset="0"/>
            <a:ea typeface="全真顏體" panose="02010609000101010101" pitchFamily="49" charset="-120"/>
          </a:endParaRPr>
        </a:p>
      </dgm:t>
    </dgm:pt>
    <dgm:pt modelId="{06319A2D-89AC-4533-A821-018AB22AD81F}" type="sibTrans" cxnId="{FFEBD333-4CFB-486A-B230-AD763A0368A9}">
      <dgm:prSet/>
      <dgm:spPr/>
      <dgm:t>
        <a:bodyPr/>
        <a:lstStyle/>
        <a:p>
          <a:endParaRPr lang="zh-TW" altLang="en-US" baseline="0">
            <a:latin typeface="Cambria Math" panose="02040503050406030204" pitchFamily="18" charset="0"/>
            <a:ea typeface="全真顏體" panose="02010609000101010101" pitchFamily="49" charset="-120"/>
          </a:endParaRPr>
        </a:p>
      </dgm:t>
    </dgm:pt>
    <dgm:pt modelId="{23522937-A161-48C9-A0B4-21C71B4A3C53}">
      <dgm:prSet phldrT="[文字]" custT="1"/>
      <dgm:spPr/>
      <dgm:t>
        <a:bodyPr/>
        <a:lstStyle/>
        <a:p>
          <a:r>
            <a:rPr lang="zh-TW" altLang="en-US" sz="4000" b="1" baseline="0" dirty="0">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進行比序</a:t>
          </a:r>
        </a:p>
      </dgm:t>
    </dgm:pt>
    <dgm:pt modelId="{DCFFD997-E005-491E-A401-10C01E68974A}" type="parTrans" cxnId="{AED91E49-8420-44CC-A5D1-555006259079}">
      <dgm:prSet/>
      <dgm:spPr/>
      <dgm:t>
        <a:bodyPr/>
        <a:lstStyle/>
        <a:p>
          <a:endParaRPr lang="zh-TW" altLang="en-US" baseline="0">
            <a:latin typeface="Cambria Math" panose="02040503050406030204" pitchFamily="18" charset="0"/>
            <a:ea typeface="全真顏體" panose="02010609000101010101" pitchFamily="49" charset="-120"/>
          </a:endParaRPr>
        </a:p>
      </dgm:t>
    </dgm:pt>
    <dgm:pt modelId="{0EDC0F2A-71FC-4D8E-9C1A-1AD65AC5AED2}" type="sibTrans" cxnId="{AED91E49-8420-44CC-A5D1-555006259079}">
      <dgm:prSet/>
      <dgm:spPr/>
      <dgm:t>
        <a:bodyPr/>
        <a:lstStyle/>
        <a:p>
          <a:endParaRPr lang="zh-TW" altLang="en-US" baseline="0">
            <a:latin typeface="Cambria Math" panose="02040503050406030204" pitchFamily="18" charset="0"/>
            <a:ea typeface="全真顏體" panose="02010609000101010101" pitchFamily="49" charset="-120"/>
          </a:endParaRPr>
        </a:p>
      </dgm:t>
    </dgm:pt>
    <dgm:pt modelId="{DFEB8B9F-51C1-4794-B797-78118707DC58}" type="pres">
      <dgm:prSet presAssocID="{7E103069-FD04-4623-936F-F0322967FDA3}" presName="diagram" presStyleCnt="0">
        <dgm:presLayoutVars>
          <dgm:chPref val="1"/>
          <dgm:dir/>
          <dgm:animOne val="branch"/>
          <dgm:animLvl val="lvl"/>
          <dgm:resizeHandles val="exact"/>
        </dgm:presLayoutVars>
      </dgm:prSet>
      <dgm:spPr/>
    </dgm:pt>
    <dgm:pt modelId="{212E8E3B-982C-49D6-BEE7-ECA6B2F5539D}" type="pres">
      <dgm:prSet presAssocID="{BFCD547A-B6B8-448B-9F4F-C4708F6FA321}" presName="root1" presStyleCnt="0"/>
      <dgm:spPr/>
    </dgm:pt>
    <dgm:pt modelId="{39576E4C-4446-4524-956B-1F32047961D4}" type="pres">
      <dgm:prSet presAssocID="{BFCD547A-B6B8-448B-9F4F-C4708F6FA321}" presName="LevelOneTextNode" presStyleLbl="node0" presStyleIdx="0" presStyleCnt="1" custScaleY="204173">
        <dgm:presLayoutVars>
          <dgm:chPref val="3"/>
        </dgm:presLayoutVars>
      </dgm:prSet>
      <dgm:spPr/>
    </dgm:pt>
    <dgm:pt modelId="{F657F8A6-43F6-4FE9-A4C5-BCEDAC3AF0D8}" type="pres">
      <dgm:prSet presAssocID="{BFCD547A-B6B8-448B-9F4F-C4708F6FA321}" presName="level2hierChild" presStyleCnt="0"/>
      <dgm:spPr/>
    </dgm:pt>
    <dgm:pt modelId="{9B656810-6531-4C27-A29E-CA7E339C3EC1}" type="pres">
      <dgm:prSet presAssocID="{55A961C3-C9C8-41DB-8202-DEA850E9C7E4}" presName="conn2-1" presStyleLbl="parChTrans1D2" presStyleIdx="0" presStyleCnt="2"/>
      <dgm:spPr/>
    </dgm:pt>
    <dgm:pt modelId="{1E12B408-185C-4283-B9D4-9644593E4EFD}" type="pres">
      <dgm:prSet presAssocID="{55A961C3-C9C8-41DB-8202-DEA850E9C7E4}" presName="connTx" presStyleLbl="parChTrans1D2" presStyleIdx="0" presStyleCnt="2"/>
      <dgm:spPr/>
    </dgm:pt>
    <dgm:pt modelId="{0804EC75-09D7-4B20-B8BB-8F0B5D1962BA}" type="pres">
      <dgm:prSet presAssocID="{384777C5-2719-4BE8-A320-8DEC2E5F946F}" presName="root2" presStyleCnt="0"/>
      <dgm:spPr/>
    </dgm:pt>
    <dgm:pt modelId="{9194FD9E-4B58-4A6F-B9A5-75AE542EB0BA}" type="pres">
      <dgm:prSet presAssocID="{384777C5-2719-4BE8-A320-8DEC2E5F946F}" presName="LevelTwoTextNode" presStyleLbl="node2" presStyleIdx="0" presStyleCnt="2" custScaleY="210359">
        <dgm:presLayoutVars>
          <dgm:chPref val="3"/>
        </dgm:presLayoutVars>
      </dgm:prSet>
      <dgm:spPr/>
    </dgm:pt>
    <dgm:pt modelId="{663CC129-BE37-406A-9105-50C5129505DC}" type="pres">
      <dgm:prSet presAssocID="{384777C5-2719-4BE8-A320-8DEC2E5F946F}" presName="level3hierChild" presStyleCnt="0"/>
      <dgm:spPr/>
    </dgm:pt>
    <dgm:pt modelId="{381FCDEB-627A-467F-B646-6BF4957A462D}" type="pres">
      <dgm:prSet presAssocID="{205A1DF4-0B9A-43DC-B556-A055566624E9}" presName="conn2-1" presStyleLbl="parChTrans1D3" presStyleIdx="0" presStyleCnt="2"/>
      <dgm:spPr/>
    </dgm:pt>
    <dgm:pt modelId="{0EDD3DA1-78D7-4774-92B3-785C26F4E001}" type="pres">
      <dgm:prSet presAssocID="{205A1DF4-0B9A-43DC-B556-A055566624E9}" presName="connTx" presStyleLbl="parChTrans1D3" presStyleIdx="0" presStyleCnt="2"/>
      <dgm:spPr/>
    </dgm:pt>
    <dgm:pt modelId="{B520291D-BEB0-4988-AE2B-8D31F119CDD3}" type="pres">
      <dgm:prSet presAssocID="{2584C150-2198-40CC-BD67-AC1769FF6402}" presName="root2" presStyleCnt="0"/>
      <dgm:spPr/>
    </dgm:pt>
    <dgm:pt modelId="{E74ECCD3-C0BA-4C55-9E06-7458DD4320AA}" type="pres">
      <dgm:prSet presAssocID="{2584C150-2198-40CC-BD67-AC1769FF6402}" presName="LevelTwoTextNode" presStyleLbl="node3" presStyleIdx="0" presStyleCnt="2">
        <dgm:presLayoutVars>
          <dgm:chPref val="3"/>
        </dgm:presLayoutVars>
      </dgm:prSet>
      <dgm:spPr/>
    </dgm:pt>
    <dgm:pt modelId="{ECBCF419-67A1-4DF3-85E5-E9575FC7157E}" type="pres">
      <dgm:prSet presAssocID="{2584C150-2198-40CC-BD67-AC1769FF6402}" presName="level3hierChild" presStyleCnt="0"/>
      <dgm:spPr/>
    </dgm:pt>
    <dgm:pt modelId="{F06DCB76-FD9E-4762-9BDF-192312774CF9}" type="pres">
      <dgm:prSet presAssocID="{D69FF9FE-37B6-4319-B647-A26A08367685}" presName="conn2-1" presStyleLbl="parChTrans1D2" presStyleIdx="1" presStyleCnt="2"/>
      <dgm:spPr/>
    </dgm:pt>
    <dgm:pt modelId="{F1284339-6876-4398-B0F7-E78C0C235E1E}" type="pres">
      <dgm:prSet presAssocID="{D69FF9FE-37B6-4319-B647-A26A08367685}" presName="connTx" presStyleLbl="parChTrans1D2" presStyleIdx="1" presStyleCnt="2"/>
      <dgm:spPr/>
    </dgm:pt>
    <dgm:pt modelId="{0194AF0B-5C30-4CC5-8325-723B40F387D5}" type="pres">
      <dgm:prSet presAssocID="{4E72D517-DA5E-4F3B-BDC8-0319D83CEA37}" presName="root2" presStyleCnt="0"/>
      <dgm:spPr/>
    </dgm:pt>
    <dgm:pt modelId="{849EAAB4-47D8-4ACF-B0D7-9DC872B89982}" type="pres">
      <dgm:prSet presAssocID="{4E72D517-DA5E-4F3B-BDC8-0319D83CEA37}" presName="LevelTwoTextNode" presStyleLbl="node2" presStyleIdx="1" presStyleCnt="2" custScaleY="229518">
        <dgm:presLayoutVars>
          <dgm:chPref val="3"/>
        </dgm:presLayoutVars>
      </dgm:prSet>
      <dgm:spPr/>
    </dgm:pt>
    <dgm:pt modelId="{782D4D50-DEB5-42AF-A0CD-5DBC60DF5599}" type="pres">
      <dgm:prSet presAssocID="{4E72D517-DA5E-4F3B-BDC8-0319D83CEA37}" presName="level3hierChild" presStyleCnt="0"/>
      <dgm:spPr/>
    </dgm:pt>
    <dgm:pt modelId="{9AD1CC82-376B-4E86-B146-5896157F8FAA}" type="pres">
      <dgm:prSet presAssocID="{DCFFD997-E005-491E-A401-10C01E68974A}" presName="conn2-1" presStyleLbl="parChTrans1D3" presStyleIdx="1" presStyleCnt="2"/>
      <dgm:spPr/>
    </dgm:pt>
    <dgm:pt modelId="{6D274116-5E54-4B0C-810C-27F23650AB52}" type="pres">
      <dgm:prSet presAssocID="{DCFFD997-E005-491E-A401-10C01E68974A}" presName="connTx" presStyleLbl="parChTrans1D3" presStyleIdx="1" presStyleCnt="2"/>
      <dgm:spPr/>
    </dgm:pt>
    <dgm:pt modelId="{A22B776A-EE5F-42E9-B0C6-0FDD7716D3B2}" type="pres">
      <dgm:prSet presAssocID="{23522937-A161-48C9-A0B4-21C71B4A3C53}" presName="root2" presStyleCnt="0"/>
      <dgm:spPr/>
    </dgm:pt>
    <dgm:pt modelId="{70F42E22-2C21-4D93-B431-D0D90932325E}" type="pres">
      <dgm:prSet presAssocID="{23522937-A161-48C9-A0B4-21C71B4A3C53}" presName="LevelTwoTextNode" presStyleLbl="node3" presStyleIdx="1" presStyleCnt="2">
        <dgm:presLayoutVars>
          <dgm:chPref val="3"/>
        </dgm:presLayoutVars>
      </dgm:prSet>
      <dgm:spPr/>
    </dgm:pt>
    <dgm:pt modelId="{F2F06816-C769-4B27-8CD7-01B69B239427}" type="pres">
      <dgm:prSet presAssocID="{23522937-A161-48C9-A0B4-21C71B4A3C53}" presName="level3hierChild" presStyleCnt="0"/>
      <dgm:spPr/>
    </dgm:pt>
  </dgm:ptLst>
  <dgm:cxnLst>
    <dgm:cxn modelId="{8DF32307-0CBF-4753-94EF-87035B749D52}" type="presOf" srcId="{DCFFD997-E005-491E-A401-10C01E68974A}" destId="{9AD1CC82-376B-4E86-B146-5896157F8FAA}" srcOrd="0" destOrd="0" presId="urn:microsoft.com/office/officeart/2005/8/layout/hierarchy2"/>
    <dgm:cxn modelId="{AA7CA20F-DB4E-4D38-9D82-E182B3825B6D}" type="presOf" srcId="{BFCD547A-B6B8-448B-9F4F-C4708F6FA321}" destId="{39576E4C-4446-4524-956B-1F32047961D4}" srcOrd="0" destOrd="0" presId="urn:microsoft.com/office/officeart/2005/8/layout/hierarchy2"/>
    <dgm:cxn modelId="{3185C327-45A4-4F9C-84AA-EBF38DE84F7F}" type="presOf" srcId="{D69FF9FE-37B6-4319-B647-A26A08367685}" destId="{F06DCB76-FD9E-4762-9BDF-192312774CF9}" srcOrd="0" destOrd="0" presId="urn:microsoft.com/office/officeart/2005/8/layout/hierarchy2"/>
    <dgm:cxn modelId="{61E0782A-E018-45DA-95B0-CC9886E360C1}" type="presOf" srcId="{55A961C3-C9C8-41DB-8202-DEA850E9C7E4}" destId="{1E12B408-185C-4283-B9D4-9644593E4EFD}" srcOrd="1" destOrd="0" presId="urn:microsoft.com/office/officeart/2005/8/layout/hierarchy2"/>
    <dgm:cxn modelId="{66BCDC2C-45A7-442F-9DAE-EF7CBBD75739}" type="presOf" srcId="{7E103069-FD04-4623-936F-F0322967FDA3}" destId="{DFEB8B9F-51C1-4794-B797-78118707DC58}" srcOrd="0" destOrd="0" presId="urn:microsoft.com/office/officeart/2005/8/layout/hierarchy2"/>
    <dgm:cxn modelId="{FFEBD333-4CFB-486A-B230-AD763A0368A9}" srcId="{BFCD547A-B6B8-448B-9F4F-C4708F6FA321}" destId="{4E72D517-DA5E-4F3B-BDC8-0319D83CEA37}" srcOrd="1" destOrd="0" parTransId="{D69FF9FE-37B6-4319-B647-A26A08367685}" sibTransId="{06319A2D-89AC-4533-A821-018AB22AD81F}"/>
    <dgm:cxn modelId="{47D7A037-9CBB-4AAA-8C23-325EE3DBDC67}" srcId="{7E103069-FD04-4623-936F-F0322967FDA3}" destId="{BFCD547A-B6B8-448B-9F4F-C4708F6FA321}" srcOrd="0" destOrd="0" parTransId="{374BF042-0CD0-40E2-98C9-B42C9F3A5D89}" sibTransId="{6EFA9856-5714-45D0-BB8A-5DE5E53C177A}"/>
    <dgm:cxn modelId="{20C9943A-F156-4689-94E1-7C809DD39EC2}" type="presOf" srcId="{205A1DF4-0B9A-43DC-B556-A055566624E9}" destId="{0EDD3DA1-78D7-4774-92B3-785C26F4E001}" srcOrd="1" destOrd="0" presId="urn:microsoft.com/office/officeart/2005/8/layout/hierarchy2"/>
    <dgm:cxn modelId="{5146E83E-9955-441A-BF25-B6A443341A07}" type="presOf" srcId="{4E72D517-DA5E-4F3B-BDC8-0319D83CEA37}" destId="{849EAAB4-47D8-4ACF-B0D7-9DC872B89982}" srcOrd="0" destOrd="0" presId="urn:microsoft.com/office/officeart/2005/8/layout/hierarchy2"/>
    <dgm:cxn modelId="{B85F525B-D04D-4589-B087-A953560E4964}" type="presOf" srcId="{205A1DF4-0B9A-43DC-B556-A055566624E9}" destId="{381FCDEB-627A-467F-B646-6BF4957A462D}" srcOrd="0" destOrd="0" presId="urn:microsoft.com/office/officeart/2005/8/layout/hierarchy2"/>
    <dgm:cxn modelId="{AED91E49-8420-44CC-A5D1-555006259079}" srcId="{4E72D517-DA5E-4F3B-BDC8-0319D83CEA37}" destId="{23522937-A161-48C9-A0B4-21C71B4A3C53}" srcOrd="0" destOrd="0" parTransId="{DCFFD997-E005-491E-A401-10C01E68974A}" sibTransId="{0EDC0F2A-71FC-4D8E-9C1A-1AD65AC5AED2}"/>
    <dgm:cxn modelId="{0051094F-1330-4D66-83A6-A36B96DFFD8E}" srcId="{BFCD547A-B6B8-448B-9F4F-C4708F6FA321}" destId="{384777C5-2719-4BE8-A320-8DEC2E5F946F}" srcOrd="0" destOrd="0" parTransId="{55A961C3-C9C8-41DB-8202-DEA850E9C7E4}" sibTransId="{32A032D3-A87C-4996-B086-918B8E26B3C8}"/>
    <dgm:cxn modelId="{C6CBCA71-B579-47F0-9CE5-DC9A34093467}" type="presOf" srcId="{DCFFD997-E005-491E-A401-10C01E68974A}" destId="{6D274116-5E54-4B0C-810C-27F23650AB52}" srcOrd="1" destOrd="0" presId="urn:microsoft.com/office/officeart/2005/8/layout/hierarchy2"/>
    <dgm:cxn modelId="{345F7482-456B-4F1E-ACD7-BF8421A4D5AC}" type="presOf" srcId="{55A961C3-C9C8-41DB-8202-DEA850E9C7E4}" destId="{9B656810-6531-4C27-A29E-CA7E339C3EC1}" srcOrd="0" destOrd="0" presId="urn:microsoft.com/office/officeart/2005/8/layout/hierarchy2"/>
    <dgm:cxn modelId="{8AD780A5-C7E0-48A4-9E43-1AFCC29696CF}" srcId="{384777C5-2719-4BE8-A320-8DEC2E5F946F}" destId="{2584C150-2198-40CC-BD67-AC1769FF6402}" srcOrd="0" destOrd="0" parTransId="{205A1DF4-0B9A-43DC-B556-A055566624E9}" sibTransId="{1CC49FBA-3620-4A48-9389-268F0960E3BE}"/>
    <dgm:cxn modelId="{3D4494C1-2E8F-4336-A74A-2F83D052FC05}" type="presOf" srcId="{23522937-A161-48C9-A0B4-21C71B4A3C53}" destId="{70F42E22-2C21-4D93-B431-D0D90932325E}" srcOrd="0" destOrd="0" presId="urn:microsoft.com/office/officeart/2005/8/layout/hierarchy2"/>
    <dgm:cxn modelId="{DAFE0DC2-99FB-4FA8-B2D3-66C6DDD4F749}" type="presOf" srcId="{D69FF9FE-37B6-4319-B647-A26A08367685}" destId="{F1284339-6876-4398-B0F7-E78C0C235E1E}" srcOrd="1" destOrd="0" presId="urn:microsoft.com/office/officeart/2005/8/layout/hierarchy2"/>
    <dgm:cxn modelId="{4F9336C9-263B-454D-876A-209A488DA1BD}" type="presOf" srcId="{384777C5-2719-4BE8-A320-8DEC2E5F946F}" destId="{9194FD9E-4B58-4A6F-B9A5-75AE542EB0BA}" srcOrd="0" destOrd="0" presId="urn:microsoft.com/office/officeart/2005/8/layout/hierarchy2"/>
    <dgm:cxn modelId="{34EB99D6-5237-4223-A6AD-83D403DCECA5}" type="presOf" srcId="{2584C150-2198-40CC-BD67-AC1769FF6402}" destId="{E74ECCD3-C0BA-4C55-9E06-7458DD4320AA}" srcOrd="0" destOrd="0" presId="urn:microsoft.com/office/officeart/2005/8/layout/hierarchy2"/>
    <dgm:cxn modelId="{F61D47DD-BFD8-4927-84AA-D5BA89072DEE}" type="presParOf" srcId="{DFEB8B9F-51C1-4794-B797-78118707DC58}" destId="{212E8E3B-982C-49D6-BEE7-ECA6B2F5539D}" srcOrd="0" destOrd="0" presId="urn:microsoft.com/office/officeart/2005/8/layout/hierarchy2"/>
    <dgm:cxn modelId="{CE5C0020-3A77-4DB4-B3B8-E8334E5BDA99}" type="presParOf" srcId="{212E8E3B-982C-49D6-BEE7-ECA6B2F5539D}" destId="{39576E4C-4446-4524-956B-1F32047961D4}" srcOrd="0" destOrd="0" presId="urn:microsoft.com/office/officeart/2005/8/layout/hierarchy2"/>
    <dgm:cxn modelId="{8DC32629-686B-43C8-86AF-67512A6D8A0A}" type="presParOf" srcId="{212E8E3B-982C-49D6-BEE7-ECA6B2F5539D}" destId="{F657F8A6-43F6-4FE9-A4C5-BCEDAC3AF0D8}" srcOrd="1" destOrd="0" presId="urn:microsoft.com/office/officeart/2005/8/layout/hierarchy2"/>
    <dgm:cxn modelId="{3F91EE92-CFD7-421C-A729-57D5F2FC4323}" type="presParOf" srcId="{F657F8A6-43F6-4FE9-A4C5-BCEDAC3AF0D8}" destId="{9B656810-6531-4C27-A29E-CA7E339C3EC1}" srcOrd="0" destOrd="0" presId="urn:microsoft.com/office/officeart/2005/8/layout/hierarchy2"/>
    <dgm:cxn modelId="{430A1F65-D83B-4826-8503-63BF842BC9B8}" type="presParOf" srcId="{9B656810-6531-4C27-A29E-CA7E339C3EC1}" destId="{1E12B408-185C-4283-B9D4-9644593E4EFD}" srcOrd="0" destOrd="0" presId="urn:microsoft.com/office/officeart/2005/8/layout/hierarchy2"/>
    <dgm:cxn modelId="{0CEFB292-F049-4D17-85CA-9E77AC3E437E}" type="presParOf" srcId="{F657F8A6-43F6-4FE9-A4C5-BCEDAC3AF0D8}" destId="{0804EC75-09D7-4B20-B8BB-8F0B5D1962BA}" srcOrd="1" destOrd="0" presId="urn:microsoft.com/office/officeart/2005/8/layout/hierarchy2"/>
    <dgm:cxn modelId="{4192B916-B960-4D0F-A55F-F5291937B39A}" type="presParOf" srcId="{0804EC75-09D7-4B20-B8BB-8F0B5D1962BA}" destId="{9194FD9E-4B58-4A6F-B9A5-75AE542EB0BA}" srcOrd="0" destOrd="0" presId="urn:microsoft.com/office/officeart/2005/8/layout/hierarchy2"/>
    <dgm:cxn modelId="{3C23183E-5772-4D19-93D0-1A1D086481E5}" type="presParOf" srcId="{0804EC75-09D7-4B20-B8BB-8F0B5D1962BA}" destId="{663CC129-BE37-406A-9105-50C5129505DC}" srcOrd="1" destOrd="0" presId="urn:microsoft.com/office/officeart/2005/8/layout/hierarchy2"/>
    <dgm:cxn modelId="{9AE66A50-02E0-4E65-A92E-8828EC6A23D0}" type="presParOf" srcId="{663CC129-BE37-406A-9105-50C5129505DC}" destId="{381FCDEB-627A-467F-B646-6BF4957A462D}" srcOrd="0" destOrd="0" presId="urn:microsoft.com/office/officeart/2005/8/layout/hierarchy2"/>
    <dgm:cxn modelId="{4F948350-E837-49E5-9336-7A8740E0EDF8}" type="presParOf" srcId="{381FCDEB-627A-467F-B646-6BF4957A462D}" destId="{0EDD3DA1-78D7-4774-92B3-785C26F4E001}" srcOrd="0" destOrd="0" presId="urn:microsoft.com/office/officeart/2005/8/layout/hierarchy2"/>
    <dgm:cxn modelId="{C16EB891-6ED3-40BA-856E-178711808BC5}" type="presParOf" srcId="{663CC129-BE37-406A-9105-50C5129505DC}" destId="{B520291D-BEB0-4988-AE2B-8D31F119CDD3}" srcOrd="1" destOrd="0" presId="urn:microsoft.com/office/officeart/2005/8/layout/hierarchy2"/>
    <dgm:cxn modelId="{902F1BFD-B90D-4EAD-9338-418F4CC8EFFB}" type="presParOf" srcId="{B520291D-BEB0-4988-AE2B-8D31F119CDD3}" destId="{E74ECCD3-C0BA-4C55-9E06-7458DD4320AA}" srcOrd="0" destOrd="0" presId="urn:microsoft.com/office/officeart/2005/8/layout/hierarchy2"/>
    <dgm:cxn modelId="{2A764391-C239-467A-BCBD-5DFCB516C769}" type="presParOf" srcId="{B520291D-BEB0-4988-AE2B-8D31F119CDD3}" destId="{ECBCF419-67A1-4DF3-85E5-E9575FC7157E}" srcOrd="1" destOrd="0" presId="urn:microsoft.com/office/officeart/2005/8/layout/hierarchy2"/>
    <dgm:cxn modelId="{7EFFE9EE-446C-497A-A2BE-83FC11E31BEE}" type="presParOf" srcId="{F657F8A6-43F6-4FE9-A4C5-BCEDAC3AF0D8}" destId="{F06DCB76-FD9E-4762-9BDF-192312774CF9}" srcOrd="2" destOrd="0" presId="urn:microsoft.com/office/officeart/2005/8/layout/hierarchy2"/>
    <dgm:cxn modelId="{5D7A90BD-C1E0-436F-A9CF-35C4CE3A6358}" type="presParOf" srcId="{F06DCB76-FD9E-4762-9BDF-192312774CF9}" destId="{F1284339-6876-4398-B0F7-E78C0C235E1E}" srcOrd="0" destOrd="0" presId="urn:microsoft.com/office/officeart/2005/8/layout/hierarchy2"/>
    <dgm:cxn modelId="{2BA19208-D751-4A31-B264-7C203649F637}" type="presParOf" srcId="{F657F8A6-43F6-4FE9-A4C5-BCEDAC3AF0D8}" destId="{0194AF0B-5C30-4CC5-8325-723B40F387D5}" srcOrd="3" destOrd="0" presId="urn:microsoft.com/office/officeart/2005/8/layout/hierarchy2"/>
    <dgm:cxn modelId="{A5126521-1C07-461A-A4ED-15389DE77ECA}" type="presParOf" srcId="{0194AF0B-5C30-4CC5-8325-723B40F387D5}" destId="{849EAAB4-47D8-4ACF-B0D7-9DC872B89982}" srcOrd="0" destOrd="0" presId="urn:microsoft.com/office/officeart/2005/8/layout/hierarchy2"/>
    <dgm:cxn modelId="{F4FA154D-7450-4BC0-932C-5E91CDDF8DDD}" type="presParOf" srcId="{0194AF0B-5C30-4CC5-8325-723B40F387D5}" destId="{782D4D50-DEB5-42AF-A0CD-5DBC60DF5599}" srcOrd="1" destOrd="0" presId="urn:microsoft.com/office/officeart/2005/8/layout/hierarchy2"/>
    <dgm:cxn modelId="{7337A743-8D03-40F1-9BC7-400617380541}" type="presParOf" srcId="{782D4D50-DEB5-42AF-A0CD-5DBC60DF5599}" destId="{9AD1CC82-376B-4E86-B146-5896157F8FAA}" srcOrd="0" destOrd="0" presId="urn:microsoft.com/office/officeart/2005/8/layout/hierarchy2"/>
    <dgm:cxn modelId="{92B276F1-0F8B-45C9-A8EC-140812E896A0}" type="presParOf" srcId="{9AD1CC82-376B-4E86-B146-5896157F8FAA}" destId="{6D274116-5E54-4B0C-810C-27F23650AB52}" srcOrd="0" destOrd="0" presId="urn:microsoft.com/office/officeart/2005/8/layout/hierarchy2"/>
    <dgm:cxn modelId="{CA2A3BD2-DDA5-44FC-BE02-72C0E3DD06F9}" type="presParOf" srcId="{782D4D50-DEB5-42AF-A0CD-5DBC60DF5599}" destId="{A22B776A-EE5F-42E9-B0C6-0FDD7716D3B2}" srcOrd="1" destOrd="0" presId="urn:microsoft.com/office/officeart/2005/8/layout/hierarchy2"/>
    <dgm:cxn modelId="{D9A69528-6340-4849-B4DA-1949693F3489}" type="presParOf" srcId="{A22B776A-EE5F-42E9-B0C6-0FDD7716D3B2}" destId="{70F42E22-2C21-4D93-B431-D0D90932325E}" srcOrd="0" destOrd="0" presId="urn:microsoft.com/office/officeart/2005/8/layout/hierarchy2"/>
    <dgm:cxn modelId="{6A104710-877C-4451-96D6-CC1E01C88ED3}" type="presParOf" srcId="{A22B776A-EE5F-42E9-B0C6-0FDD7716D3B2}" destId="{F2F06816-C769-4B27-8CD7-01B69B23942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C36CE1-8218-45C0-A237-9ABAD8B0CF51}" type="doc">
      <dgm:prSet loTypeId="urn:microsoft.com/office/officeart/2005/8/layout/bProcess2" loCatId="process" qsTypeId="urn:microsoft.com/office/officeart/2005/8/quickstyle/simple5" qsCatId="simple" csTypeId="urn:microsoft.com/office/officeart/2005/8/colors/colorful2" csCatId="colorful" phldr="1"/>
      <dgm:spPr/>
    </dgm:pt>
    <dgm:pt modelId="{EB896CF6-D344-4CB2-B4AA-A10F86BC5B7D}">
      <dgm:prSet phldrT="[文字]"/>
      <dgm:spPr/>
      <dgm:t>
        <a:bodyPr/>
        <a:lstStyle/>
        <a:p>
          <a:pPr>
            <a:lnSpc>
              <a:spcPct val="100000"/>
            </a:lnSpc>
            <a:spcAft>
              <a:spcPts val="0"/>
            </a:spcAft>
          </a:pPr>
          <a:r>
            <a:rPr lang="zh-TW" altLang="en-US" b="1" dirty="0">
              <a:effectLst>
                <a:outerShdw blurRad="38100" dist="38100" dir="2700000" algn="tl">
                  <a:srgbClr val="000000">
                    <a:alpha val="43137"/>
                  </a:srgbClr>
                </a:outerShdw>
              </a:effectLst>
              <a:latin typeface="標楷體" pitchFamily="65" charset="-120"/>
              <a:ea typeface="全真顏體" pitchFamily="49" charset="-120"/>
            </a:rPr>
            <a:t>基隆市</a:t>
          </a:r>
          <a:endParaRPr lang="en-US" altLang="zh-TW" b="1" dirty="0">
            <a:effectLst>
              <a:outerShdw blurRad="38100" dist="38100" dir="2700000" algn="tl">
                <a:srgbClr val="000000">
                  <a:alpha val="43137"/>
                </a:srgbClr>
              </a:outerShdw>
            </a:effectLst>
            <a:latin typeface="標楷體" pitchFamily="65" charset="-120"/>
            <a:ea typeface="全真顏體" pitchFamily="49" charset="-120"/>
          </a:endParaRPr>
        </a:p>
        <a:p>
          <a:pPr>
            <a:lnSpc>
              <a:spcPct val="100000"/>
            </a:lnSpc>
            <a:spcAft>
              <a:spcPts val="0"/>
            </a:spcAft>
          </a:pPr>
          <a:r>
            <a:rPr lang="zh-TW" altLang="en-US" b="1" dirty="0">
              <a:solidFill>
                <a:srgbClr val="FF00FF"/>
              </a:solidFill>
              <a:effectLst>
                <a:outerShdw blurRad="38100" dist="38100" dir="2700000" algn="tl">
                  <a:srgbClr val="000000">
                    <a:alpha val="43137"/>
                  </a:srgbClr>
                </a:outerShdw>
              </a:effectLst>
              <a:latin typeface="標楷體" pitchFamily="65" charset="-120"/>
              <a:ea typeface="全真顏體" pitchFamily="49" charset="-120"/>
            </a:rPr>
            <a:t>優先</a:t>
          </a:r>
          <a:r>
            <a:rPr lang="zh-TW" altLang="en-US" b="1" dirty="0">
              <a:effectLst>
                <a:outerShdw blurRad="38100" dist="38100" dir="2700000" algn="tl">
                  <a:srgbClr val="000000">
                    <a:alpha val="43137"/>
                  </a:srgbClr>
                </a:outerShdw>
              </a:effectLst>
              <a:latin typeface="標楷體" pitchFamily="65" charset="-120"/>
              <a:ea typeface="全真顏體" pitchFamily="49" charset="-120"/>
            </a:rPr>
            <a:t>免試</a:t>
          </a:r>
          <a:endParaRPr lang="en-US" altLang="zh-TW" b="1" dirty="0">
            <a:effectLst>
              <a:outerShdw blurRad="38100" dist="38100" dir="2700000" algn="tl">
                <a:srgbClr val="000000">
                  <a:alpha val="43137"/>
                </a:srgbClr>
              </a:outerShdw>
            </a:effectLst>
            <a:latin typeface="標楷體" pitchFamily="65" charset="-120"/>
            <a:ea typeface="全真顏體" pitchFamily="49" charset="-120"/>
          </a:endParaRPr>
        </a:p>
        <a:p>
          <a:pPr>
            <a:lnSpc>
              <a:spcPct val="100000"/>
            </a:lnSpc>
            <a:spcAft>
              <a:spcPts val="0"/>
            </a:spcAft>
          </a:pPr>
          <a:r>
            <a:rPr lang="zh-TW" altLang="en-US" b="1" dirty="0">
              <a:effectLst>
                <a:outerShdw blurRad="38100" dist="38100" dir="2700000" algn="tl">
                  <a:srgbClr val="000000">
                    <a:alpha val="43137"/>
                  </a:srgbClr>
                </a:outerShdw>
              </a:effectLst>
              <a:latin typeface="標楷體" pitchFamily="65" charset="-120"/>
              <a:ea typeface="全真顏體" pitchFamily="49" charset="-120"/>
            </a:rPr>
            <a:t>入學</a:t>
          </a:r>
        </a:p>
      </dgm:t>
    </dgm:pt>
    <dgm:pt modelId="{89D372F4-CF1E-4431-A166-06EE1045D31A}" type="parTrans" cxnId="{CC71DE3C-5B96-4605-B124-DBBF41D24FD2}">
      <dgm:prSet/>
      <dgm:spPr/>
      <dgm:t>
        <a:bodyPr/>
        <a:lstStyle/>
        <a:p>
          <a:endParaRPr lang="zh-TW" altLang="en-US"/>
        </a:p>
      </dgm:t>
    </dgm:pt>
    <dgm:pt modelId="{7E3CF719-9840-44BC-97C8-1CDD6129D3E5}" type="sibTrans" cxnId="{CC71DE3C-5B96-4605-B124-DBBF41D24FD2}">
      <dgm:prSet/>
      <dgm:spPr/>
      <dgm:t>
        <a:bodyPr/>
        <a:lstStyle/>
        <a:p>
          <a:endParaRPr lang="zh-TW" altLang="en-US"/>
        </a:p>
      </dgm:t>
    </dgm:pt>
    <dgm:pt modelId="{3AC1E35C-2122-45E6-8D21-7F911B19D586}">
      <dgm:prSet phldrT="[文字]"/>
      <dgm:spPr/>
      <dgm:t>
        <a:bodyPr/>
        <a:lstStyle/>
        <a:p>
          <a:pPr algn="ctr"/>
          <a:r>
            <a:rPr lang="zh-TW" altLang="en-US" b="1" dirty="0">
              <a:solidFill>
                <a:srgbClr val="000099"/>
              </a:solidFill>
              <a:effectLst>
                <a:outerShdw blurRad="38100" dist="38100" dir="2700000" algn="tl">
                  <a:srgbClr val="000000">
                    <a:alpha val="43137"/>
                  </a:srgbClr>
                </a:outerShdw>
              </a:effectLst>
              <a:latin typeface="標楷體" pitchFamily="65" charset="-120"/>
              <a:ea typeface="全真顏體" pitchFamily="49" charset="-120"/>
            </a:rPr>
            <a:t>基北區</a:t>
          </a:r>
          <a:endParaRPr lang="en-US" altLang="zh-TW" b="1" dirty="0">
            <a:solidFill>
              <a:srgbClr val="000099"/>
            </a:solidFill>
            <a:effectLst>
              <a:outerShdw blurRad="38100" dist="38100" dir="2700000" algn="tl">
                <a:srgbClr val="000000">
                  <a:alpha val="43137"/>
                </a:srgbClr>
              </a:outerShdw>
            </a:effectLst>
            <a:latin typeface="標楷體" pitchFamily="65" charset="-120"/>
            <a:ea typeface="全真顏體" pitchFamily="49" charset="-120"/>
          </a:endParaRPr>
        </a:p>
        <a:p>
          <a:pPr algn="ctr"/>
          <a:r>
            <a:rPr lang="zh-TW" altLang="en-US" b="1" dirty="0">
              <a:solidFill>
                <a:srgbClr val="000099"/>
              </a:solidFill>
              <a:effectLst>
                <a:outerShdw blurRad="38100" dist="38100" dir="2700000" algn="tl">
                  <a:srgbClr val="000000">
                    <a:alpha val="43137"/>
                  </a:srgbClr>
                </a:outerShdw>
              </a:effectLst>
              <a:latin typeface="標楷體" pitchFamily="65" charset="-120"/>
              <a:ea typeface="全真顏體" pitchFamily="49" charset="-120"/>
            </a:rPr>
            <a:t>免試入學</a:t>
          </a:r>
        </a:p>
      </dgm:t>
    </dgm:pt>
    <dgm:pt modelId="{880F10AD-007F-45AD-8203-F7457BB0634D}" type="parTrans" cxnId="{9FE43D0E-73F4-440C-B56D-73BC963A9A44}">
      <dgm:prSet/>
      <dgm:spPr/>
      <dgm:t>
        <a:bodyPr/>
        <a:lstStyle/>
        <a:p>
          <a:endParaRPr lang="zh-TW" altLang="en-US"/>
        </a:p>
      </dgm:t>
    </dgm:pt>
    <dgm:pt modelId="{341B2EA8-03C3-4868-8285-3A8796CF43FD}" type="sibTrans" cxnId="{9FE43D0E-73F4-440C-B56D-73BC963A9A44}">
      <dgm:prSet/>
      <dgm:spPr/>
      <dgm:t>
        <a:bodyPr/>
        <a:lstStyle/>
        <a:p>
          <a:endParaRPr lang="zh-TW" altLang="en-US"/>
        </a:p>
      </dgm:t>
    </dgm:pt>
    <dgm:pt modelId="{419C2230-9357-41D7-A046-9C4A64786A2B}" type="pres">
      <dgm:prSet presAssocID="{33C36CE1-8218-45C0-A237-9ABAD8B0CF51}" presName="diagram" presStyleCnt="0">
        <dgm:presLayoutVars>
          <dgm:dir/>
          <dgm:resizeHandles/>
        </dgm:presLayoutVars>
      </dgm:prSet>
      <dgm:spPr/>
    </dgm:pt>
    <dgm:pt modelId="{0379C580-2815-48E4-A7BD-383ACEDC0AEC}" type="pres">
      <dgm:prSet presAssocID="{EB896CF6-D344-4CB2-B4AA-A10F86BC5B7D}" presName="firstNode" presStyleLbl="node1" presStyleIdx="0" presStyleCnt="2">
        <dgm:presLayoutVars>
          <dgm:bulletEnabled val="1"/>
        </dgm:presLayoutVars>
      </dgm:prSet>
      <dgm:spPr/>
    </dgm:pt>
    <dgm:pt modelId="{737E72C8-F2AC-4051-8E69-A1957A60B204}" type="pres">
      <dgm:prSet presAssocID="{7E3CF719-9840-44BC-97C8-1CDD6129D3E5}" presName="sibTrans" presStyleLbl="sibTrans2D1" presStyleIdx="0" presStyleCnt="1"/>
      <dgm:spPr/>
    </dgm:pt>
    <dgm:pt modelId="{814B612A-54E4-48A0-8582-03C2059047AD}" type="pres">
      <dgm:prSet presAssocID="{3AC1E35C-2122-45E6-8D21-7F911B19D586}" presName="lastNode" presStyleLbl="node1" presStyleIdx="1" presStyleCnt="2" custScaleX="119076" custLinFactY="-1004" custLinFactNeighborX="65398" custLinFactNeighborY="-100000">
        <dgm:presLayoutVars>
          <dgm:bulletEnabled val="1"/>
        </dgm:presLayoutVars>
      </dgm:prSet>
      <dgm:spPr/>
    </dgm:pt>
  </dgm:ptLst>
  <dgm:cxnLst>
    <dgm:cxn modelId="{9FE43D0E-73F4-440C-B56D-73BC963A9A44}" srcId="{33C36CE1-8218-45C0-A237-9ABAD8B0CF51}" destId="{3AC1E35C-2122-45E6-8D21-7F911B19D586}" srcOrd="1" destOrd="0" parTransId="{880F10AD-007F-45AD-8203-F7457BB0634D}" sibTransId="{341B2EA8-03C3-4868-8285-3A8796CF43FD}"/>
    <dgm:cxn modelId="{CC71DE3C-5B96-4605-B124-DBBF41D24FD2}" srcId="{33C36CE1-8218-45C0-A237-9ABAD8B0CF51}" destId="{EB896CF6-D344-4CB2-B4AA-A10F86BC5B7D}" srcOrd="0" destOrd="0" parTransId="{89D372F4-CF1E-4431-A166-06EE1045D31A}" sibTransId="{7E3CF719-9840-44BC-97C8-1CDD6129D3E5}"/>
    <dgm:cxn modelId="{F0D81961-EA3C-45A5-BD1B-23C9986A3700}" type="presOf" srcId="{EB896CF6-D344-4CB2-B4AA-A10F86BC5B7D}" destId="{0379C580-2815-48E4-A7BD-383ACEDC0AEC}" srcOrd="0" destOrd="0" presId="urn:microsoft.com/office/officeart/2005/8/layout/bProcess2"/>
    <dgm:cxn modelId="{3D3AD463-0B69-43E6-9F42-297C5B9CEAE5}" type="presOf" srcId="{33C36CE1-8218-45C0-A237-9ABAD8B0CF51}" destId="{419C2230-9357-41D7-A046-9C4A64786A2B}" srcOrd="0" destOrd="0" presId="urn:microsoft.com/office/officeart/2005/8/layout/bProcess2"/>
    <dgm:cxn modelId="{8A353076-33EA-47A8-AD79-3E64148A593D}" type="presOf" srcId="{3AC1E35C-2122-45E6-8D21-7F911B19D586}" destId="{814B612A-54E4-48A0-8582-03C2059047AD}" srcOrd="0" destOrd="0" presId="urn:microsoft.com/office/officeart/2005/8/layout/bProcess2"/>
    <dgm:cxn modelId="{631677EC-C739-464E-8170-F67BD97D1FAA}" type="presOf" srcId="{7E3CF719-9840-44BC-97C8-1CDD6129D3E5}" destId="{737E72C8-F2AC-4051-8E69-A1957A60B204}" srcOrd="0" destOrd="0" presId="urn:microsoft.com/office/officeart/2005/8/layout/bProcess2"/>
    <dgm:cxn modelId="{9359EEDC-5219-41C2-81B3-FF4BB55501B1}" type="presParOf" srcId="{419C2230-9357-41D7-A046-9C4A64786A2B}" destId="{0379C580-2815-48E4-A7BD-383ACEDC0AEC}" srcOrd="0" destOrd="0" presId="urn:microsoft.com/office/officeart/2005/8/layout/bProcess2"/>
    <dgm:cxn modelId="{42C32867-1259-4998-B99D-885A825A4EAE}" type="presParOf" srcId="{419C2230-9357-41D7-A046-9C4A64786A2B}" destId="{737E72C8-F2AC-4051-8E69-A1957A60B204}" srcOrd="1" destOrd="0" presId="urn:microsoft.com/office/officeart/2005/8/layout/bProcess2"/>
    <dgm:cxn modelId="{9087A4BF-665E-4723-A767-E7DF54C73D72}" type="presParOf" srcId="{419C2230-9357-41D7-A046-9C4A64786A2B}" destId="{814B612A-54E4-48A0-8582-03C2059047AD}" srcOrd="2" destOrd="0" presId="urn:microsoft.com/office/officeart/2005/8/layout/b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FACF56-6B40-481C-A2F8-C4677AB87564}" type="doc">
      <dgm:prSet loTypeId="urn:microsoft.com/office/officeart/2005/8/layout/hierarchy3" loCatId="hierarchy" qsTypeId="urn:microsoft.com/office/officeart/2005/8/quickstyle/simple1" qsCatId="simple" csTypeId="urn:microsoft.com/office/officeart/2005/8/colors/colorful4" csCatId="colorful" phldr="1"/>
      <dgm:spPr/>
      <dgm:t>
        <a:bodyPr/>
        <a:lstStyle/>
        <a:p>
          <a:endParaRPr lang="zh-TW" altLang="en-US"/>
        </a:p>
      </dgm:t>
    </dgm:pt>
    <dgm:pt modelId="{0C5CFEBB-A8CF-4670-A84B-4A3FFBBA596F}">
      <dgm:prSet phldrT="[文字]"/>
      <dgm:spPr/>
      <dgm:t>
        <a:bodyPr/>
        <a:lstStyle/>
        <a:p>
          <a:r>
            <a:rPr lang="zh-TW" altLang="en-US" b="1" dirty="0">
              <a:effectLst>
                <a:outerShdw blurRad="38100" dist="38100" dir="2700000" algn="tl">
                  <a:srgbClr val="000000">
                    <a:alpha val="43137"/>
                  </a:srgbClr>
                </a:outerShdw>
              </a:effectLst>
              <a:ea typeface="金梅毛行書" pitchFamily="49" charset="-120"/>
            </a:rPr>
            <a:t>市立</a:t>
          </a:r>
        </a:p>
      </dgm:t>
    </dgm:pt>
    <dgm:pt modelId="{42AF82B0-79AA-467A-8A5E-3B81DE6ED189}" type="parTrans" cxnId="{9F404BFC-88A6-4938-95CF-4C13946D0C40}">
      <dgm:prSet/>
      <dgm:spPr/>
      <dgm:t>
        <a:bodyPr/>
        <a:lstStyle/>
        <a:p>
          <a:endParaRPr lang="zh-TW" altLang="en-US">
            <a:ea typeface="金梅毛行書" pitchFamily="49" charset="-120"/>
          </a:endParaRPr>
        </a:p>
      </dgm:t>
    </dgm:pt>
    <dgm:pt modelId="{865D25E7-0D6A-4C1D-B462-E426E5231740}" type="sibTrans" cxnId="{9F404BFC-88A6-4938-95CF-4C13946D0C40}">
      <dgm:prSet/>
      <dgm:spPr/>
      <dgm:t>
        <a:bodyPr/>
        <a:lstStyle/>
        <a:p>
          <a:endParaRPr lang="zh-TW" altLang="en-US">
            <a:ea typeface="金梅毛行書" pitchFamily="49" charset="-120"/>
          </a:endParaRPr>
        </a:p>
      </dgm:t>
    </dgm:pt>
    <dgm:pt modelId="{E24D64F3-8FD6-4FEC-8AAE-893AE48B1BF6}">
      <dgm:prSet phldrT="[文字]"/>
      <dgm:spPr/>
      <dgm:t>
        <a:bodyPr/>
        <a:lstStyle/>
        <a:p>
          <a:r>
            <a:rPr lang="zh-TW" altLang="en-US" b="1" dirty="0">
              <a:effectLst>
                <a:outerShdw blurRad="38100" dist="38100" dir="2700000" algn="tl">
                  <a:srgbClr val="000000">
                    <a:alpha val="43137"/>
                  </a:srgbClr>
                </a:outerShdw>
              </a:effectLst>
              <a:ea typeface="金梅毛行書" pitchFamily="49" charset="-120"/>
            </a:rPr>
            <a:t>國立</a:t>
          </a:r>
        </a:p>
      </dgm:t>
    </dgm:pt>
    <dgm:pt modelId="{287A0AE1-37B1-43D9-9285-E0BEF9F31BA6}" type="parTrans" cxnId="{C579EC8D-1029-4416-BE21-220270EA2FC0}">
      <dgm:prSet/>
      <dgm:spPr/>
      <dgm:t>
        <a:bodyPr/>
        <a:lstStyle/>
        <a:p>
          <a:endParaRPr lang="zh-TW" altLang="en-US">
            <a:ea typeface="金梅毛行書" pitchFamily="49" charset="-120"/>
          </a:endParaRPr>
        </a:p>
      </dgm:t>
    </dgm:pt>
    <dgm:pt modelId="{C93FC4A0-79E9-49DB-B4A2-22C40AD4C850}" type="sibTrans" cxnId="{C579EC8D-1029-4416-BE21-220270EA2FC0}">
      <dgm:prSet/>
      <dgm:spPr/>
      <dgm:t>
        <a:bodyPr/>
        <a:lstStyle/>
        <a:p>
          <a:endParaRPr lang="zh-TW" altLang="en-US">
            <a:ea typeface="金梅毛行書" pitchFamily="49" charset="-120"/>
          </a:endParaRPr>
        </a:p>
      </dgm:t>
    </dgm:pt>
    <dgm:pt modelId="{B89AD7CB-77CF-4F59-B64B-CC69D7D7CD1D}">
      <dgm:prSet phldrT="[文字]" custT="1"/>
      <dgm:spPr/>
      <dgm: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基中</a:t>
          </a:r>
        </a:p>
      </dgm:t>
    </dgm:pt>
    <dgm:pt modelId="{71D6BBB5-4589-4F13-88A4-28ADB9E4BDC4}" type="parTrans" cxnId="{7AB91FAC-0355-4749-BFD0-B28D6B30F78E}">
      <dgm:prSet/>
      <dgm:spPr/>
      <dgm:t>
        <a:bodyPr/>
        <a:lstStyle/>
        <a:p>
          <a:endParaRPr lang="zh-TW" altLang="en-US">
            <a:ea typeface="金梅毛行書" pitchFamily="49" charset="-120"/>
          </a:endParaRPr>
        </a:p>
      </dgm:t>
    </dgm:pt>
    <dgm:pt modelId="{D51B5836-9418-4D7F-909D-581D88268C09}" type="sibTrans" cxnId="{7AB91FAC-0355-4749-BFD0-B28D6B30F78E}">
      <dgm:prSet/>
      <dgm:spPr/>
      <dgm:t>
        <a:bodyPr/>
        <a:lstStyle/>
        <a:p>
          <a:endParaRPr lang="zh-TW" altLang="en-US">
            <a:ea typeface="金梅毛行書" pitchFamily="49" charset="-120"/>
          </a:endParaRPr>
        </a:p>
      </dgm:t>
    </dgm:pt>
    <dgm:pt modelId="{377B7C02-DCC3-4394-98E6-5EC71528316A}">
      <dgm:prSet phldrT="[文字]"/>
      <dgm:spPr/>
      <dgm:t>
        <a:bodyPr/>
        <a:lstStyle/>
        <a:p>
          <a:r>
            <a:rPr lang="zh-TW" altLang="en-US" b="1" dirty="0">
              <a:effectLst>
                <a:outerShdw blurRad="38100" dist="38100" dir="2700000" algn="tl">
                  <a:srgbClr val="000000">
                    <a:alpha val="43137"/>
                  </a:srgbClr>
                </a:outerShdw>
              </a:effectLst>
              <a:ea typeface="金梅毛行書" pitchFamily="49" charset="-120"/>
            </a:rPr>
            <a:t>海大附中</a:t>
          </a:r>
        </a:p>
      </dgm:t>
    </dgm:pt>
    <dgm:pt modelId="{995B2C1C-24D0-409B-87A1-147FAC63D4B2}" type="parTrans" cxnId="{2F2223ED-9FF7-45AA-B6DA-47D2EFD48606}">
      <dgm:prSet/>
      <dgm:spPr/>
      <dgm:t>
        <a:bodyPr/>
        <a:lstStyle/>
        <a:p>
          <a:endParaRPr lang="zh-TW" altLang="en-US">
            <a:ea typeface="金梅毛行書" pitchFamily="49" charset="-120"/>
          </a:endParaRPr>
        </a:p>
      </dgm:t>
    </dgm:pt>
    <dgm:pt modelId="{10F6CA61-1375-4A36-BA30-420397D694E0}" type="sibTrans" cxnId="{2F2223ED-9FF7-45AA-B6DA-47D2EFD48606}">
      <dgm:prSet/>
      <dgm:spPr/>
      <dgm:t>
        <a:bodyPr/>
        <a:lstStyle/>
        <a:p>
          <a:endParaRPr lang="zh-TW" altLang="en-US">
            <a:ea typeface="金梅毛行書" pitchFamily="49" charset="-120"/>
          </a:endParaRPr>
        </a:p>
      </dgm:t>
    </dgm:pt>
    <dgm:pt modelId="{0C8A20C8-E8DD-470D-93F2-B47E8EE0DBA3}">
      <dgm:prSet/>
      <dgm:spPr/>
      <dgm:t>
        <a:bodyPr/>
        <a:lstStyle/>
        <a:p>
          <a:r>
            <a:rPr lang="zh-TW" altLang="en-US" b="1" dirty="0">
              <a:effectLst>
                <a:outerShdw blurRad="38100" dist="38100" dir="2700000" algn="tl">
                  <a:srgbClr val="000000">
                    <a:alpha val="43137"/>
                  </a:srgbClr>
                </a:outerShdw>
              </a:effectLst>
              <a:ea typeface="金梅毛行書" pitchFamily="49" charset="-120"/>
            </a:rPr>
            <a:t>私立</a:t>
          </a:r>
        </a:p>
      </dgm:t>
    </dgm:pt>
    <dgm:pt modelId="{ACE577CB-ED05-47A9-9922-EEE74D65C68E}" type="parTrans" cxnId="{3863751A-7294-4A82-A951-0ED1BBFAE6E6}">
      <dgm:prSet/>
      <dgm:spPr/>
      <dgm:t>
        <a:bodyPr/>
        <a:lstStyle/>
        <a:p>
          <a:endParaRPr lang="zh-TW" altLang="en-US">
            <a:ea typeface="金梅毛行書" pitchFamily="49" charset="-120"/>
          </a:endParaRPr>
        </a:p>
      </dgm:t>
    </dgm:pt>
    <dgm:pt modelId="{B3F54E16-0E0A-463F-B74B-BA846B96F737}" type="sibTrans" cxnId="{3863751A-7294-4A82-A951-0ED1BBFAE6E6}">
      <dgm:prSet/>
      <dgm:spPr/>
      <dgm:t>
        <a:bodyPr/>
        <a:lstStyle/>
        <a:p>
          <a:endParaRPr lang="zh-TW" altLang="en-US">
            <a:ea typeface="金梅毛行書" pitchFamily="49" charset="-120"/>
          </a:endParaRPr>
        </a:p>
      </dgm:t>
    </dgm:pt>
    <dgm:pt modelId="{6C585E13-6554-4299-B652-256B3E75424F}">
      <dgm:prSet custT="1"/>
      <dgm:spPr/>
      <dgm: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培德</a:t>
          </a:r>
        </a:p>
      </dgm:t>
    </dgm:pt>
    <dgm:pt modelId="{0A00BE70-3D39-4B81-9B96-42C217AB0108}" type="parTrans" cxnId="{2698C108-1AA6-41D7-B99B-872B20D77741}">
      <dgm:prSet/>
      <dgm:spPr/>
      <dgm:t>
        <a:bodyPr/>
        <a:lstStyle/>
        <a:p>
          <a:endParaRPr lang="zh-TW" altLang="en-US">
            <a:ea typeface="金梅毛行書" pitchFamily="49" charset="-120"/>
          </a:endParaRPr>
        </a:p>
      </dgm:t>
    </dgm:pt>
    <dgm:pt modelId="{1164B682-CEAF-4DD4-8960-353A569EEC6E}" type="sibTrans" cxnId="{2698C108-1AA6-41D7-B99B-872B20D77741}">
      <dgm:prSet/>
      <dgm:spPr/>
      <dgm:t>
        <a:bodyPr/>
        <a:lstStyle/>
        <a:p>
          <a:endParaRPr lang="zh-TW" altLang="en-US">
            <a:ea typeface="金梅毛行書" pitchFamily="49" charset="-120"/>
          </a:endParaRPr>
        </a:p>
      </dgm:t>
    </dgm:pt>
    <dgm:pt modelId="{0F592499-D737-4C84-B1DC-88EC35E0976E}">
      <dgm:prSet custT="1"/>
      <dgm:spPr/>
      <dgm: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二信</a:t>
          </a:r>
        </a:p>
      </dgm:t>
    </dgm:pt>
    <dgm:pt modelId="{353BA19A-17EF-43E6-97E3-0E51A71CFA05}" type="parTrans" cxnId="{FEF7EAA6-FFC3-43BC-AFE6-F6826DE17CBB}">
      <dgm:prSet/>
      <dgm:spPr/>
      <dgm:t>
        <a:bodyPr/>
        <a:lstStyle/>
        <a:p>
          <a:endParaRPr lang="zh-TW" altLang="en-US">
            <a:ea typeface="金梅毛行書" pitchFamily="49" charset="-120"/>
          </a:endParaRPr>
        </a:p>
      </dgm:t>
    </dgm:pt>
    <dgm:pt modelId="{80D2A26B-7C0B-45A6-937B-CEEA1CD50CD4}" type="sibTrans" cxnId="{FEF7EAA6-FFC3-43BC-AFE6-F6826DE17CBB}">
      <dgm:prSet/>
      <dgm:spPr/>
      <dgm:t>
        <a:bodyPr/>
        <a:lstStyle/>
        <a:p>
          <a:endParaRPr lang="zh-TW" altLang="en-US">
            <a:ea typeface="金梅毛行書" pitchFamily="49" charset="-120"/>
          </a:endParaRPr>
        </a:p>
      </dgm:t>
    </dgm:pt>
    <dgm:pt modelId="{930CAACF-A0A5-4B29-A57B-C03D91466389}">
      <dgm:prSet custT="1"/>
      <dgm:spPr/>
      <dgm: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聖心</a:t>
          </a:r>
        </a:p>
      </dgm:t>
    </dgm:pt>
    <dgm:pt modelId="{D71E68D0-04E0-4B51-901F-72CA1FED4968}" type="parTrans" cxnId="{46A8C798-A155-43EC-BB46-20677E43D2D8}">
      <dgm:prSet/>
      <dgm:spPr/>
      <dgm:t>
        <a:bodyPr/>
        <a:lstStyle/>
        <a:p>
          <a:endParaRPr lang="zh-TW" altLang="en-US">
            <a:ea typeface="金梅毛行書" pitchFamily="49" charset="-120"/>
          </a:endParaRPr>
        </a:p>
      </dgm:t>
    </dgm:pt>
    <dgm:pt modelId="{3E3D7CB4-8FB6-45AF-86D0-CFD89B92F70A}" type="sibTrans" cxnId="{46A8C798-A155-43EC-BB46-20677E43D2D8}">
      <dgm:prSet/>
      <dgm:spPr/>
      <dgm:t>
        <a:bodyPr/>
        <a:lstStyle/>
        <a:p>
          <a:endParaRPr lang="zh-TW" altLang="en-US">
            <a:ea typeface="金梅毛行書" pitchFamily="49" charset="-120"/>
          </a:endParaRPr>
        </a:p>
      </dgm:t>
    </dgm:pt>
    <dgm:pt modelId="{4BCA5030-C1E3-43FC-A319-2F63F7A9EC00}">
      <dgm:prSet custT="1"/>
      <dgm:spPr/>
      <dgm: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基商</a:t>
          </a:r>
        </a:p>
      </dgm:t>
    </dgm:pt>
    <dgm:pt modelId="{5D9FA314-9CD4-4CF6-93A5-5B5C726848DB}" type="parTrans" cxnId="{0CD2A63C-13FC-46A2-9050-EA5786CB53B6}">
      <dgm:prSet/>
      <dgm:spPr/>
      <dgm:t>
        <a:bodyPr/>
        <a:lstStyle/>
        <a:p>
          <a:endParaRPr lang="zh-TW" altLang="en-US">
            <a:ea typeface="金梅毛行書" pitchFamily="49" charset="-120"/>
          </a:endParaRPr>
        </a:p>
      </dgm:t>
    </dgm:pt>
    <dgm:pt modelId="{222DB9A0-774F-4EED-9E21-03D36E6AE7F1}" type="sibTrans" cxnId="{0CD2A63C-13FC-46A2-9050-EA5786CB53B6}">
      <dgm:prSet/>
      <dgm:spPr/>
      <dgm:t>
        <a:bodyPr/>
        <a:lstStyle/>
        <a:p>
          <a:endParaRPr lang="zh-TW" altLang="en-US">
            <a:ea typeface="金梅毛行書" pitchFamily="49" charset="-120"/>
          </a:endParaRPr>
        </a:p>
      </dgm:t>
    </dgm:pt>
    <dgm:pt modelId="{FB02185C-0BFA-4899-90B1-C4BD70A93338}">
      <dgm:prSet custT="1"/>
      <dgm:spPr/>
      <dgm:t>
        <a:bodyPr/>
        <a:lstStyle/>
        <a:p>
          <a:r>
            <a:rPr lang="zh-TW" altLang="en-US" sz="4000" b="1" dirty="0">
              <a:effectLst>
                <a:outerShdw blurRad="38100" dist="38100" dir="2700000" algn="tl">
                  <a:srgbClr val="000000">
                    <a:alpha val="43137"/>
                  </a:srgbClr>
                </a:outerShdw>
              </a:effectLst>
              <a:ea typeface="金梅毛行書" pitchFamily="49" charset="-120"/>
            </a:rPr>
            <a:t>暖暖</a:t>
          </a:r>
        </a:p>
      </dgm:t>
    </dgm:pt>
    <dgm:pt modelId="{FEE4EAE8-17BA-4226-8A30-CB85B62808DC}" type="parTrans" cxnId="{DBC2ABAD-5EA8-4F35-BC9F-4F178BBC2A52}">
      <dgm:prSet/>
      <dgm:spPr/>
      <dgm:t>
        <a:bodyPr/>
        <a:lstStyle/>
        <a:p>
          <a:endParaRPr lang="zh-TW" altLang="en-US">
            <a:ea typeface="金梅毛行書" pitchFamily="49" charset="-120"/>
          </a:endParaRPr>
        </a:p>
      </dgm:t>
    </dgm:pt>
    <dgm:pt modelId="{6F5FC1E1-05C5-4A1F-AEC7-A358EEAD4D30}" type="sibTrans" cxnId="{DBC2ABAD-5EA8-4F35-BC9F-4F178BBC2A52}">
      <dgm:prSet/>
      <dgm:spPr/>
      <dgm:t>
        <a:bodyPr/>
        <a:lstStyle/>
        <a:p>
          <a:endParaRPr lang="zh-TW" altLang="en-US">
            <a:ea typeface="金梅毛行書" pitchFamily="49" charset="-120"/>
          </a:endParaRPr>
        </a:p>
      </dgm:t>
    </dgm:pt>
    <dgm:pt modelId="{6D64EA04-890C-437A-A495-D8CFCA6C7C38}">
      <dgm:prSet custT="1"/>
      <dgm:spPr/>
      <dgm:t>
        <a:bodyPr/>
        <a:lstStyle/>
        <a:p>
          <a:r>
            <a:rPr lang="zh-TW" altLang="en-US" sz="4000" b="1" dirty="0">
              <a:effectLst>
                <a:outerShdw blurRad="38100" dist="38100" dir="2700000" algn="tl">
                  <a:srgbClr val="000000">
                    <a:alpha val="43137"/>
                  </a:srgbClr>
                </a:outerShdw>
              </a:effectLst>
              <a:ea typeface="金梅毛行書" pitchFamily="49" charset="-120"/>
            </a:rPr>
            <a:t>中山</a:t>
          </a:r>
        </a:p>
      </dgm:t>
    </dgm:pt>
    <dgm:pt modelId="{09CEF6BC-B986-4749-BEE5-57028C0CB7BC}" type="parTrans" cxnId="{829BD348-074E-42CA-A2BD-5255540D8499}">
      <dgm:prSet/>
      <dgm:spPr/>
      <dgm:t>
        <a:bodyPr/>
        <a:lstStyle/>
        <a:p>
          <a:endParaRPr lang="zh-TW" altLang="en-US">
            <a:ea typeface="金梅毛行書" pitchFamily="49" charset="-120"/>
          </a:endParaRPr>
        </a:p>
      </dgm:t>
    </dgm:pt>
    <dgm:pt modelId="{077B2E29-CAF7-4E3A-B055-1C85D0E39DBB}" type="sibTrans" cxnId="{829BD348-074E-42CA-A2BD-5255540D8499}">
      <dgm:prSet/>
      <dgm:spPr/>
      <dgm:t>
        <a:bodyPr/>
        <a:lstStyle/>
        <a:p>
          <a:endParaRPr lang="zh-TW" altLang="en-US">
            <a:ea typeface="金梅毛行書" pitchFamily="49" charset="-120"/>
          </a:endParaRPr>
        </a:p>
      </dgm:t>
    </dgm:pt>
    <dgm:pt modelId="{3E3813CC-BA30-4AD3-B9FD-8117C03E5410}">
      <dgm:prSet custT="1"/>
      <dgm:spPr/>
      <dgm: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基女</a:t>
          </a:r>
        </a:p>
      </dgm:t>
    </dgm:pt>
    <dgm:pt modelId="{097BBDAF-B298-4690-B926-C19AE3D85ACD}" type="parTrans" cxnId="{A8E3E8DC-4776-4A9F-8191-D8F9225D6B2D}">
      <dgm:prSet/>
      <dgm:spPr/>
      <dgm:t>
        <a:bodyPr/>
        <a:lstStyle/>
        <a:p>
          <a:endParaRPr lang="zh-TW" altLang="en-US">
            <a:ea typeface="金梅毛行書" pitchFamily="49" charset="-120"/>
          </a:endParaRPr>
        </a:p>
      </dgm:t>
    </dgm:pt>
    <dgm:pt modelId="{15D0E9D5-3F18-4356-8081-D7CA6EB5DAC5}" type="sibTrans" cxnId="{A8E3E8DC-4776-4A9F-8191-D8F9225D6B2D}">
      <dgm:prSet/>
      <dgm:spPr/>
      <dgm:t>
        <a:bodyPr/>
        <a:lstStyle/>
        <a:p>
          <a:endParaRPr lang="zh-TW" altLang="en-US">
            <a:ea typeface="金梅毛行書" pitchFamily="49" charset="-120"/>
          </a:endParaRPr>
        </a:p>
      </dgm:t>
    </dgm:pt>
    <dgm:pt modelId="{0CB9C7EA-1449-497C-99E0-F0BE85DF5B6B}">
      <dgm:prSet custT="1"/>
      <dgm:spPr/>
      <dgm: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光隆</a:t>
          </a:r>
        </a:p>
      </dgm:t>
    </dgm:pt>
    <dgm:pt modelId="{F9D877F5-94BB-4E00-97BF-CA37A3E7DC08}" type="parTrans" cxnId="{17A57E46-13AA-447B-94AA-1BF90BAA398D}">
      <dgm:prSet/>
      <dgm:spPr/>
      <dgm:t>
        <a:bodyPr/>
        <a:lstStyle/>
        <a:p>
          <a:endParaRPr lang="zh-TW" altLang="en-US">
            <a:ea typeface="金梅毛行書" pitchFamily="49" charset="-120"/>
          </a:endParaRPr>
        </a:p>
      </dgm:t>
    </dgm:pt>
    <dgm:pt modelId="{1DC7022E-1C32-4EFC-9C25-4CDEF9E78496}" type="sibTrans" cxnId="{17A57E46-13AA-447B-94AA-1BF90BAA398D}">
      <dgm:prSet/>
      <dgm:spPr/>
      <dgm:t>
        <a:bodyPr/>
        <a:lstStyle/>
        <a:p>
          <a:endParaRPr lang="zh-TW" altLang="en-US">
            <a:ea typeface="金梅毛行書" pitchFamily="49" charset="-120"/>
          </a:endParaRPr>
        </a:p>
      </dgm:t>
    </dgm:pt>
    <dgm:pt modelId="{FF0807E3-0234-4242-B4B7-F24C7E0D3C54}">
      <dgm:prSet custT="1"/>
      <dgm:spPr/>
      <dgm: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八斗</a:t>
          </a:r>
          <a:endParaRPr lang="en-US" altLang="zh-TW"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endParaRPr>
        </a:p>
      </dgm:t>
    </dgm:pt>
    <dgm:pt modelId="{3FE361FE-198B-4240-A3FC-92210827E17E}" type="parTrans" cxnId="{6E466235-CD28-404D-A6E0-A596D6BDA19C}">
      <dgm:prSet/>
      <dgm:spPr/>
      <dgm:t>
        <a:bodyPr/>
        <a:lstStyle/>
        <a:p>
          <a:endParaRPr lang="zh-TW" altLang="en-US"/>
        </a:p>
      </dgm:t>
    </dgm:pt>
    <dgm:pt modelId="{3DEE0478-BE4F-4A8A-87CF-064FBC668F06}" type="sibTrans" cxnId="{6E466235-CD28-404D-A6E0-A596D6BDA19C}">
      <dgm:prSet/>
      <dgm:spPr/>
      <dgm:t>
        <a:bodyPr/>
        <a:lstStyle/>
        <a:p>
          <a:endParaRPr lang="zh-TW" altLang="en-US"/>
        </a:p>
      </dgm:t>
    </dgm:pt>
    <dgm:pt modelId="{DEE951F2-7BAC-453B-95CF-7E5C4E65A729}">
      <dgm:prSet phldrT="[文字]" custT="1"/>
      <dgm:spPr/>
      <dgm:t>
        <a:bodyPr/>
        <a:lstStyle/>
        <a:p>
          <a:r>
            <a:rPr lang="zh-TW" altLang="en-US" sz="3200" dirty="0">
              <a:solidFill>
                <a:schemeClr val="bg1">
                  <a:lumMod val="75000"/>
                </a:schemeClr>
              </a:solidFill>
              <a:ea typeface="金梅毛行書" pitchFamily="49" charset="-120"/>
            </a:rPr>
            <a:t>安樂</a:t>
          </a:r>
        </a:p>
      </dgm:t>
    </dgm:pt>
    <dgm:pt modelId="{0919C534-12BD-4F8B-8343-BFD2D7365C44}" type="sibTrans" cxnId="{2DF76080-2570-40AC-BE8D-67AC42D8858D}">
      <dgm:prSet/>
      <dgm:spPr/>
      <dgm:t>
        <a:bodyPr/>
        <a:lstStyle/>
        <a:p>
          <a:endParaRPr lang="zh-TW" altLang="en-US">
            <a:ea typeface="金梅毛行書" pitchFamily="49" charset="-120"/>
          </a:endParaRPr>
        </a:p>
      </dgm:t>
    </dgm:pt>
    <dgm:pt modelId="{08123AE3-A85D-466C-883C-F5FEB55BBDBE}" type="parTrans" cxnId="{2DF76080-2570-40AC-BE8D-67AC42D8858D}">
      <dgm:prSet/>
      <dgm:spPr/>
      <dgm:t>
        <a:bodyPr/>
        <a:lstStyle/>
        <a:p>
          <a:endParaRPr lang="zh-TW" altLang="en-US">
            <a:ea typeface="金梅毛行書" pitchFamily="49" charset="-120"/>
          </a:endParaRPr>
        </a:p>
      </dgm:t>
    </dgm:pt>
    <dgm:pt modelId="{7F959FCB-5062-4937-BBCE-B3F3FEDC6A49}" type="pres">
      <dgm:prSet presAssocID="{03FACF56-6B40-481C-A2F8-C4677AB87564}" presName="diagram" presStyleCnt="0">
        <dgm:presLayoutVars>
          <dgm:chPref val="1"/>
          <dgm:dir/>
          <dgm:animOne val="branch"/>
          <dgm:animLvl val="lvl"/>
          <dgm:resizeHandles/>
        </dgm:presLayoutVars>
      </dgm:prSet>
      <dgm:spPr/>
    </dgm:pt>
    <dgm:pt modelId="{9EEDC001-9A27-45D4-8315-CA9BA08D15EB}" type="pres">
      <dgm:prSet presAssocID="{0C5CFEBB-A8CF-4670-A84B-4A3FFBBA596F}" presName="root" presStyleCnt="0"/>
      <dgm:spPr/>
    </dgm:pt>
    <dgm:pt modelId="{244CA317-B96F-41EB-A48C-7C576A70BC94}" type="pres">
      <dgm:prSet presAssocID="{0C5CFEBB-A8CF-4670-A84B-4A3FFBBA596F}" presName="rootComposite" presStyleCnt="0"/>
      <dgm:spPr/>
    </dgm:pt>
    <dgm:pt modelId="{5F482B04-A74F-4475-BD78-F58F0ACED62D}" type="pres">
      <dgm:prSet presAssocID="{0C5CFEBB-A8CF-4670-A84B-4A3FFBBA596F}" presName="rootText" presStyleLbl="node1" presStyleIdx="0" presStyleCnt="3"/>
      <dgm:spPr/>
    </dgm:pt>
    <dgm:pt modelId="{1C0B5DF5-B9A7-4A54-B6A5-23D512D74123}" type="pres">
      <dgm:prSet presAssocID="{0C5CFEBB-A8CF-4670-A84B-4A3FFBBA596F}" presName="rootConnector" presStyleLbl="node1" presStyleIdx="0" presStyleCnt="3"/>
      <dgm:spPr/>
    </dgm:pt>
    <dgm:pt modelId="{0430A4CE-B355-437D-8C92-A8EBB1D2DE2F}" type="pres">
      <dgm:prSet presAssocID="{0C5CFEBB-A8CF-4670-A84B-4A3FFBBA596F}" presName="childShape" presStyleCnt="0"/>
      <dgm:spPr/>
    </dgm:pt>
    <dgm:pt modelId="{92F16BAE-7777-459D-9EBE-5E719DEBAE1A}" type="pres">
      <dgm:prSet presAssocID="{08123AE3-A85D-466C-883C-F5FEB55BBDBE}" presName="Name13" presStyleLbl="parChTrans1D2" presStyleIdx="0" presStyleCnt="12"/>
      <dgm:spPr/>
    </dgm:pt>
    <dgm:pt modelId="{C8425778-BAEC-419B-B764-1ACF3ECF3986}" type="pres">
      <dgm:prSet presAssocID="{DEE951F2-7BAC-453B-95CF-7E5C4E65A729}" presName="childText" presStyleLbl="bgAcc1" presStyleIdx="0" presStyleCnt="12">
        <dgm:presLayoutVars>
          <dgm:bulletEnabled val="1"/>
        </dgm:presLayoutVars>
      </dgm:prSet>
      <dgm:spPr/>
    </dgm:pt>
    <dgm:pt modelId="{B70CD24C-3CF9-4784-964F-FDC08DFD8D80}" type="pres">
      <dgm:prSet presAssocID="{09CEF6BC-B986-4749-BEE5-57028C0CB7BC}" presName="Name13" presStyleLbl="parChTrans1D2" presStyleIdx="1" presStyleCnt="12"/>
      <dgm:spPr/>
    </dgm:pt>
    <dgm:pt modelId="{444796E7-0556-4D3E-870F-3D4246B36E85}" type="pres">
      <dgm:prSet presAssocID="{6D64EA04-890C-437A-A495-D8CFCA6C7C38}" presName="childText" presStyleLbl="bgAcc1" presStyleIdx="1" presStyleCnt="12">
        <dgm:presLayoutVars>
          <dgm:bulletEnabled val="1"/>
        </dgm:presLayoutVars>
      </dgm:prSet>
      <dgm:spPr/>
    </dgm:pt>
    <dgm:pt modelId="{07477450-10EB-460F-B19B-2E1A70E80BB3}" type="pres">
      <dgm:prSet presAssocID="{FEE4EAE8-17BA-4226-8A30-CB85B62808DC}" presName="Name13" presStyleLbl="parChTrans1D2" presStyleIdx="2" presStyleCnt="12"/>
      <dgm:spPr/>
    </dgm:pt>
    <dgm:pt modelId="{8EBCB35B-F6C1-41C3-BA99-E0CF5C4E6F79}" type="pres">
      <dgm:prSet presAssocID="{FB02185C-0BFA-4899-90B1-C4BD70A93338}" presName="childText" presStyleLbl="bgAcc1" presStyleIdx="2" presStyleCnt="12">
        <dgm:presLayoutVars>
          <dgm:bulletEnabled val="1"/>
        </dgm:presLayoutVars>
      </dgm:prSet>
      <dgm:spPr/>
    </dgm:pt>
    <dgm:pt modelId="{F0EBED71-2231-4E1D-A693-EFA5361C183C}" type="pres">
      <dgm:prSet presAssocID="{3FE361FE-198B-4240-A3FC-92210827E17E}" presName="Name13" presStyleLbl="parChTrans1D2" presStyleIdx="3" presStyleCnt="12"/>
      <dgm:spPr/>
    </dgm:pt>
    <dgm:pt modelId="{C1E9D6E1-B6E9-4EEF-8A3E-E865CB95D658}" type="pres">
      <dgm:prSet presAssocID="{FF0807E3-0234-4242-B4B7-F24C7E0D3C54}" presName="childText" presStyleLbl="bgAcc1" presStyleIdx="3" presStyleCnt="12">
        <dgm:presLayoutVars>
          <dgm:bulletEnabled val="1"/>
        </dgm:presLayoutVars>
      </dgm:prSet>
      <dgm:spPr/>
    </dgm:pt>
    <dgm:pt modelId="{DFBEDFEA-D7F9-479C-A5B5-0DD061604FE8}" type="pres">
      <dgm:prSet presAssocID="{E24D64F3-8FD6-4FEC-8AAE-893AE48B1BF6}" presName="root" presStyleCnt="0"/>
      <dgm:spPr/>
    </dgm:pt>
    <dgm:pt modelId="{0AB875C3-A2D5-4394-B651-1857CC86D02D}" type="pres">
      <dgm:prSet presAssocID="{E24D64F3-8FD6-4FEC-8AAE-893AE48B1BF6}" presName="rootComposite" presStyleCnt="0"/>
      <dgm:spPr/>
    </dgm:pt>
    <dgm:pt modelId="{C826DDDE-337B-4C83-9617-40879F4AFAB5}" type="pres">
      <dgm:prSet presAssocID="{E24D64F3-8FD6-4FEC-8AAE-893AE48B1BF6}" presName="rootText" presStyleLbl="node1" presStyleIdx="1" presStyleCnt="3"/>
      <dgm:spPr/>
    </dgm:pt>
    <dgm:pt modelId="{21569E42-F716-4891-B474-69FB6B485569}" type="pres">
      <dgm:prSet presAssocID="{E24D64F3-8FD6-4FEC-8AAE-893AE48B1BF6}" presName="rootConnector" presStyleLbl="node1" presStyleIdx="1" presStyleCnt="3"/>
      <dgm:spPr/>
    </dgm:pt>
    <dgm:pt modelId="{03E6B4CB-9541-41B6-89EC-BF8676B9A1E9}" type="pres">
      <dgm:prSet presAssocID="{E24D64F3-8FD6-4FEC-8AAE-893AE48B1BF6}" presName="childShape" presStyleCnt="0"/>
      <dgm:spPr/>
    </dgm:pt>
    <dgm:pt modelId="{F81BB4E1-71D4-4A3E-9868-151359D40DEC}" type="pres">
      <dgm:prSet presAssocID="{71D6BBB5-4589-4F13-88A4-28ADB9E4BDC4}" presName="Name13" presStyleLbl="parChTrans1D2" presStyleIdx="4" presStyleCnt="12"/>
      <dgm:spPr/>
    </dgm:pt>
    <dgm:pt modelId="{A0D38A22-8364-462E-9F38-076CD78D29F1}" type="pres">
      <dgm:prSet presAssocID="{B89AD7CB-77CF-4F59-B64B-CC69D7D7CD1D}" presName="childText" presStyleLbl="bgAcc1" presStyleIdx="4" presStyleCnt="12">
        <dgm:presLayoutVars>
          <dgm:bulletEnabled val="1"/>
        </dgm:presLayoutVars>
      </dgm:prSet>
      <dgm:spPr/>
    </dgm:pt>
    <dgm:pt modelId="{A8D5D995-DB0A-4963-8FAA-BF944D35CD18}" type="pres">
      <dgm:prSet presAssocID="{097BBDAF-B298-4690-B926-C19AE3D85ACD}" presName="Name13" presStyleLbl="parChTrans1D2" presStyleIdx="5" presStyleCnt="12"/>
      <dgm:spPr/>
    </dgm:pt>
    <dgm:pt modelId="{10B33DE5-F5CC-4A3B-A656-1B7DAC779211}" type="pres">
      <dgm:prSet presAssocID="{3E3813CC-BA30-4AD3-B9FD-8117C03E5410}" presName="childText" presStyleLbl="bgAcc1" presStyleIdx="5" presStyleCnt="12" custLinFactNeighborX="-472" custLinFactNeighborY="1597">
        <dgm:presLayoutVars>
          <dgm:bulletEnabled val="1"/>
        </dgm:presLayoutVars>
      </dgm:prSet>
      <dgm:spPr/>
    </dgm:pt>
    <dgm:pt modelId="{8367E015-005C-4857-AF32-FC81449A7184}" type="pres">
      <dgm:prSet presAssocID="{5D9FA314-9CD4-4CF6-93A5-5B5C726848DB}" presName="Name13" presStyleLbl="parChTrans1D2" presStyleIdx="6" presStyleCnt="12"/>
      <dgm:spPr/>
    </dgm:pt>
    <dgm:pt modelId="{09DB7E19-A974-407D-8FAE-3E9C9128AAC7}" type="pres">
      <dgm:prSet presAssocID="{4BCA5030-C1E3-43FC-A319-2F63F7A9EC00}" presName="childText" presStyleLbl="bgAcc1" presStyleIdx="6" presStyleCnt="12" custLinFactNeighborX="206" custLinFactNeighborY="-4912">
        <dgm:presLayoutVars>
          <dgm:bulletEnabled val="1"/>
        </dgm:presLayoutVars>
      </dgm:prSet>
      <dgm:spPr/>
    </dgm:pt>
    <dgm:pt modelId="{04DD0759-BC7E-44EE-B439-009A2226EB43}" type="pres">
      <dgm:prSet presAssocID="{995B2C1C-24D0-409B-87A1-147FAC63D4B2}" presName="Name13" presStyleLbl="parChTrans1D2" presStyleIdx="7" presStyleCnt="12"/>
      <dgm:spPr/>
    </dgm:pt>
    <dgm:pt modelId="{F0BDB875-A036-47F6-8C29-1FEF94829933}" type="pres">
      <dgm:prSet presAssocID="{377B7C02-DCC3-4394-98E6-5EC71528316A}" presName="childText" presStyleLbl="bgAcc1" presStyleIdx="7" presStyleCnt="12">
        <dgm:presLayoutVars>
          <dgm:bulletEnabled val="1"/>
        </dgm:presLayoutVars>
      </dgm:prSet>
      <dgm:spPr/>
    </dgm:pt>
    <dgm:pt modelId="{642F6781-2B57-4FA1-95CC-9B9D072A00A8}" type="pres">
      <dgm:prSet presAssocID="{0C8A20C8-E8DD-470D-93F2-B47E8EE0DBA3}" presName="root" presStyleCnt="0"/>
      <dgm:spPr/>
    </dgm:pt>
    <dgm:pt modelId="{53FC0212-362D-4B87-8909-F966D732BDEF}" type="pres">
      <dgm:prSet presAssocID="{0C8A20C8-E8DD-470D-93F2-B47E8EE0DBA3}" presName="rootComposite" presStyleCnt="0"/>
      <dgm:spPr/>
    </dgm:pt>
    <dgm:pt modelId="{6807BFD2-A5C2-4D68-BF29-DF9357093A18}" type="pres">
      <dgm:prSet presAssocID="{0C8A20C8-E8DD-470D-93F2-B47E8EE0DBA3}" presName="rootText" presStyleLbl="node1" presStyleIdx="2" presStyleCnt="3" custLinFactNeighborX="1719" custLinFactNeighborY="3544"/>
      <dgm:spPr/>
    </dgm:pt>
    <dgm:pt modelId="{69A67871-BBFB-4CF9-B55B-E1316FB78CE6}" type="pres">
      <dgm:prSet presAssocID="{0C8A20C8-E8DD-470D-93F2-B47E8EE0DBA3}" presName="rootConnector" presStyleLbl="node1" presStyleIdx="2" presStyleCnt="3"/>
      <dgm:spPr/>
    </dgm:pt>
    <dgm:pt modelId="{F88D8F8C-BF38-42CA-AE7F-E194AA765414}" type="pres">
      <dgm:prSet presAssocID="{0C8A20C8-E8DD-470D-93F2-B47E8EE0DBA3}" presName="childShape" presStyleCnt="0"/>
      <dgm:spPr/>
    </dgm:pt>
    <dgm:pt modelId="{4D11BC61-266B-40FB-9983-9D32AC003A91}" type="pres">
      <dgm:prSet presAssocID="{353BA19A-17EF-43E6-97E3-0E51A71CFA05}" presName="Name13" presStyleLbl="parChTrans1D2" presStyleIdx="8" presStyleCnt="12"/>
      <dgm:spPr/>
    </dgm:pt>
    <dgm:pt modelId="{4DBD8B3E-D863-44D6-91BD-CB7D89408A96}" type="pres">
      <dgm:prSet presAssocID="{0F592499-D737-4C84-B1DC-88EC35E0976E}" presName="childText" presStyleLbl="bgAcc1" presStyleIdx="8" presStyleCnt="12" custLinFactNeighborX="589" custLinFactNeighborY="-3340">
        <dgm:presLayoutVars>
          <dgm:bulletEnabled val="1"/>
        </dgm:presLayoutVars>
      </dgm:prSet>
      <dgm:spPr/>
    </dgm:pt>
    <dgm:pt modelId="{21E1479B-BA1A-4A28-ACB0-5A65433585E6}" type="pres">
      <dgm:prSet presAssocID="{D71E68D0-04E0-4B51-901F-72CA1FED4968}" presName="Name13" presStyleLbl="parChTrans1D2" presStyleIdx="9" presStyleCnt="12"/>
      <dgm:spPr/>
    </dgm:pt>
    <dgm:pt modelId="{81F9DAAC-E35D-4408-99EB-B58F47612786}" type="pres">
      <dgm:prSet presAssocID="{930CAACF-A0A5-4B29-A57B-C03D91466389}" presName="childText" presStyleLbl="bgAcc1" presStyleIdx="9" presStyleCnt="12">
        <dgm:presLayoutVars>
          <dgm:bulletEnabled val="1"/>
        </dgm:presLayoutVars>
      </dgm:prSet>
      <dgm:spPr/>
    </dgm:pt>
    <dgm:pt modelId="{95DB5383-32B2-4580-98E8-00CDEDF6D922}" type="pres">
      <dgm:prSet presAssocID="{F9D877F5-94BB-4E00-97BF-CA37A3E7DC08}" presName="Name13" presStyleLbl="parChTrans1D2" presStyleIdx="10" presStyleCnt="12"/>
      <dgm:spPr/>
    </dgm:pt>
    <dgm:pt modelId="{E160874A-4FF7-4A5A-A2A1-437C5655775D}" type="pres">
      <dgm:prSet presAssocID="{0CB9C7EA-1449-497C-99E0-F0BE85DF5B6B}" presName="childText" presStyleLbl="bgAcc1" presStyleIdx="10" presStyleCnt="12">
        <dgm:presLayoutVars>
          <dgm:bulletEnabled val="1"/>
        </dgm:presLayoutVars>
      </dgm:prSet>
      <dgm:spPr/>
    </dgm:pt>
    <dgm:pt modelId="{01FF7729-7F25-486A-972E-D0E20F6C2F9E}" type="pres">
      <dgm:prSet presAssocID="{0A00BE70-3D39-4B81-9B96-42C217AB0108}" presName="Name13" presStyleLbl="parChTrans1D2" presStyleIdx="11" presStyleCnt="12"/>
      <dgm:spPr/>
    </dgm:pt>
    <dgm:pt modelId="{DC560104-5680-4BB5-BA78-9208EDE208CA}" type="pres">
      <dgm:prSet presAssocID="{6C585E13-6554-4299-B652-256B3E75424F}" presName="childText" presStyleLbl="bgAcc1" presStyleIdx="11" presStyleCnt="12">
        <dgm:presLayoutVars>
          <dgm:bulletEnabled val="1"/>
        </dgm:presLayoutVars>
      </dgm:prSet>
      <dgm:spPr/>
    </dgm:pt>
  </dgm:ptLst>
  <dgm:cxnLst>
    <dgm:cxn modelId="{2698C108-1AA6-41D7-B99B-872B20D77741}" srcId="{0C8A20C8-E8DD-470D-93F2-B47E8EE0DBA3}" destId="{6C585E13-6554-4299-B652-256B3E75424F}" srcOrd="3" destOrd="0" parTransId="{0A00BE70-3D39-4B81-9B96-42C217AB0108}" sibTransId="{1164B682-CEAF-4DD4-8960-353A569EEC6E}"/>
    <dgm:cxn modelId="{97653714-8770-4D3C-AB31-8861AC357AA8}" type="presOf" srcId="{995B2C1C-24D0-409B-87A1-147FAC63D4B2}" destId="{04DD0759-BC7E-44EE-B439-009A2226EB43}" srcOrd="0" destOrd="0" presId="urn:microsoft.com/office/officeart/2005/8/layout/hierarchy3"/>
    <dgm:cxn modelId="{3863751A-7294-4A82-A951-0ED1BBFAE6E6}" srcId="{03FACF56-6B40-481C-A2F8-C4677AB87564}" destId="{0C8A20C8-E8DD-470D-93F2-B47E8EE0DBA3}" srcOrd="2" destOrd="0" parTransId="{ACE577CB-ED05-47A9-9922-EEE74D65C68E}" sibTransId="{B3F54E16-0E0A-463F-B74B-BA846B96F737}"/>
    <dgm:cxn modelId="{FD21861D-30B8-4A88-90AE-0070480BEF79}" type="presOf" srcId="{097BBDAF-B298-4690-B926-C19AE3D85ACD}" destId="{A8D5D995-DB0A-4963-8FAA-BF944D35CD18}" srcOrd="0" destOrd="0" presId="urn:microsoft.com/office/officeart/2005/8/layout/hierarchy3"/>
    <dgm:cxn modelId="{6E466235-CD28-404D-A6E0-A596D6BDA19C}" srcId="{0C5CFEBB-A8CF-4670-A84B-4A3FFBBA596F}" destId="{FF0807E3-0234-4242-B4B7-F24C7E0D3C54}" srcOrd="3" destOrd="0" parTransId="{3FE361FE-198B-4240-A3FC-92210827E17E}" sibTransId="{3DEE0478-BE4F-4A8A-87CF-064FBC668F06}"/>
    <dgm:cxn modelId="{15E9AA36-4616-4279-A256-A75FDB40E32D}" type="presOf" srcId="{D71E68D0-04E0-4B51-901F-72CA1FED4968}" destId="{21E1479B-BA1A-4A28-ACB0-5A65433585E6}" srcOrd="0" destOrd="0" presId="urn:microsoft.com/office/officeart/2005/8/layout/hierarchy3"/>
    <dgm:cxn modelId="{0CD2A63C-13FC-46A2-9050-EA5786CB53B6}" srcId="{E24D64F3-8FD6-4FEC-8AAE-893AE48B1BF6}" destId="{4BCA5030-C1E3-43FC-A319-2F63F7A9EC00}" srcOrd="2" destOrd="0" parTransId="{5D9FA314-9CD4-4CF6-93A5-5B5C726848DB}" sibTransId="{222DB9A0-774F-4EED-9E21-03D36E6AE7F1}"/>
    <dgm:cxn modelId="{726E685F-80E2-4CF7-96C4-01AF87938C68}" type="presOf" srcId="{6D64EA04-890C-437A-A495-D8CFCA6C7C38}" destId="{444796E7-0556-4D3E-870F-3D4246B36E85}" srcOrd="0" destOrd="0" presId="urn:microsoft.com/office/officeart/2005/8/layout/hierarchy3"/>
    <dgm:cxn modelId="{EE139745-8C63-42E7-9050-A8C431EF5B02}" type="presOf" srcId="{DEE951F2-7BAC-453B-95CF-7E5C4E65A729}" destId="{C8425778-BAEC-419B-B764-1ACF3ECF3986}" srcOrd="0" destOrd="0" presId="urn:microsoft.com/office/officeart/2005/8/layout/hierarchy3"/>
    <dgm:cxn modelId="{17A57E46-13AA-447B-94AA-1BF90BAA398D}" srcId="{0C8A20C8-E8DD-470D-93F2-B47E8EE0DBA3}" destId="{0CB9C7EA-1449-497C-99E0-F0BE85DF5B6B}" srcOrd="2" destOrd="0" parTransId="{F9D877F5-94BB-4E00-97BF-CA37A3E7DC08}" sibTransId="{1DC7022E-1C32-4EFC-9C25-4CDEF9E78496}"/>
    <dgm:cxn modelId="{F49ED066-5B66-4C26-8A6F-78D6C4D2D4AC}" type="presOf" srcId="{0C8A20C8-E8DD-470D-93F2-B47E8EE0DBA3}" destId="{6807BFD2-A5C2-4D68-BF29-DF9357093A18}" srcOrd="0" destOrd="0" presId="urn:microsoft.com/office/officeart/2005/8/layout/hierarchy3"/>
    <dgm:cxn modelId="{829BD348-074E-42CA-A2BD-5255540D8499}" srcId="{0C5CFEBB-A8CF-4670-A84B-4A3FFBBA596F}" destId="{6D64EA04-890C-437A-A495-D8CFCA6C7C38}" srcOrd="1" destOrd="0" parTransId="{09CEF6BC-B986-4749-BEE5-57028C0CB7BC}" sibTransId="{077B2E29-CAF7-4E3A-B055-1C85D0E39DBB}"/>
    <dgm:cxn modelId="{6CCE0B6C-AB0E-4752-9B60-B790599878AE}" type="presOf" srcId="{E24D64F3-8FD6-4FEC-8AAE-893AE48B1BF6}" destId="{21569E42-F716-4891-B474-69FB6B485569}" srcOrd="1" destOrd="0" presId="urn:microsoft.com/office/officeart/2005/8/layout/hierarchy3"/>
    <dgm:cxn modelId="{066F2A4E-F647-42F5-A653-7D1B2FFFC931}" type="presOf" srcId="{930CAACF-A0A5-4B29-A57B-C03D91466389}" destId="{81F9DAAC-E35D-4408-99EB-B58F47612786}" srcOrd="0" destOrd="0" presId="urn:microsoft.com/office/officeart/2005/8/layout/hierarchy3"/>
    <dgm:cxn modelId="{0470FA50-814C-4CDD-806F-462CC35FBF29}" type="presOf" srcId="{FF0807E3-0234-4242-B4B7-F24C7E0D3C54}" destId="{C1E9D6E1-B6E9-4EEF-8A3E-E865CB95D658}" srcOrd="0" destOrd="0" presId="urn:microsoft.com/office/officeart/2005/8/layout/hierarchy3"/>
    <dgm:cxn modelId="{766D7F71-28A3-4940-8E4B-AD2886C75149}" type="presOf" srcId="{E24D64F3-8FD6-4FEC-8AAE-893AE48B1BF6}" destId="{C826DDDE-337B-4C83-9617-40879F4AFAB5}" srcOrd="0" destOrd="0" presId="urn:microsoft.com/office/officeart/2005/8/layout/hierarchy3"/>
    <dgm:cxn modelId="{A2988053-7400-456C-B647-FE1E8600BF5B}" type="presOf" srcId="{0CB9C7EA-1449-497C-99E0-F0BE85DF5B6B}" destId="{E160874A-4FF7-4A5A-A2A1-437C5655775D}" srcOrd="0" destOrd="0" presId="urn:microsoft.com/office/officeart/2005/8/layout/hierarchy3"/>
    <dgm:cxn modelId="{37127374-84EF-480F-946C-B1319722C84E}" type="presOf" srcId="{5D9FA314-9CD4-4CF6-93A5-5B5C726848DB}" destId="{8367E015-005C-4857-AF32-FC81449A7184}" srcOrd="0" destOrd="0" presId="urn:microsoft.com/office/officeart/2005/8/layout/hierarchy3"/>
    <dgm:cxn modelId="{D25E3A58-C486-45EB-913C-98D6322D551C}" type="presOf" srcId="{6C585E13-6554-4299-B652-256B3E75424F}" destId="{DC560104-5680-4BB5-BA78-9208EDE208CA}" srcOrd="0" destOrd="0" presId="urn:microsoft.com/office/officeart/2005/8/layout/hierarchy3"/>
    <dgm:cxn modelId="{2DF76080-2570-40AC-BE8D-67AC42D8858D}" srcId="{0C5CFEBB-A8CF-4670-A84B-4A3FFBBA596F}" destId="{DEE951F2-7BAC-453B-95CF-7E5C4E65A729}" srcOrd="0" destOrd="0" parTransId="{08123AE3-A85D-466C-883C-F5FEB55BBDBE}" sibTransId="{0919C534-12BD-4F8B-8343-BFD2D7365C44}"/>
    <dgm:cxn modelId="{C5533887-77C8-4FF4-B161-23331ADFC728}" type="presOf" srcId="{0C5CFEBB-A8CF-4670-A84B-4A3FFBBA596F}" destId="{1C0B5DF5-B9A7-4A54-B6A5-23D512D74123}" srcOrd="1" destOrd="0" presId="urn:microsoft.com/office/officeart/2005/8/layout/hierarchy3"/>
    <dgm:cxn modelId="{C579EC8D-1029-4416-BE21-220270EA2FC0}" srcId="{03FACF56-6B40-481C-A2F8-C4677AB87564}" destId="{E24D64F3-8FD6-4FEC-8AAE-893AE48B1BF6}" srcOrd="1" destOrd="0" parTransId="{287A0AE1-37B1-43D9-9285-E0BEF9F31BA6}" sibTransId="{C93FC4A0-79E9-49DB-B4A2-22C40AD4C850}"/>
    <dgm:cxn modelId="{0A879A91-F032-4235-B96E-7953CD5B5F8B}" type="presOf" srcId="{08123AE3-A85D-466C-883C-F5FEB55BBDBE}" destId="{92F16BAE-7777-459D-9EBE-5E719DEBAE1A}" srcOrd="0" destOrd="0" presId="urn:microsoft.com/office/officeart/2005/8/layout/hierarchy3"/>
    <dgm:cxn modelId="{081DDC91-2D0C-4005-8800-DE4EAF2BB099}" type="presOf" srcId="{FEE4EAE8-17BA-4226-8A30-CB85B62808DC}" destId="{07477450-10EB-460F-B19B-2E1A70E80BB3}" srcOrd="0" destOrd="0" presId="urn:microsoft.com/office/officeart/2005/8/layout/hierarchy3"/>
    <dgm:cxn modelId="{748CA692-DAF4-4CAB-8673-2DEB7D50A996}" type="presOf" srcId="{09CEF6BC-B986-4749-BEE5-57028C0CB7BC}" destId="{B70CD24C-3CF9-4784-964F-FDC08DFD8D80}" srcOrd="0" destOrd="0" presId="urn:microsoft.com/office/officeart/2005/8/layout/hierarchy3"/>
    <dgm:cxn modelId="{46A8C798-A155-43EC-BB46-20677E43D2D8}" srcId="{0C8A20C8-E8DD-470D-93F2-B47E8EE0DBA3}" destId="{930CAACF-A0A5-4B29-A57B-C03D91466389}" srcOrd="1" destOrd="0" parTransId="{D71E68D0-04E0-4B51-901F-72CA1FED4968}" sibTransId="{3E3D7CB4-8FB6-45AF-86D0-CFD89B92F70A}"/>
    <dgm:cxn modelId="{B2B09B9E-B720-4344-B399-8F6869EF200E}" type="presOf" srcId="{4BCA5030-C1E3-43FC-A319-2F63F7A9EC00}" destId="{09DB7E19-A974-407D-8FAE-3E9C9128AAC7}" srcOrd="0" destOrd="0" presId="urn:microsoft.com/office/officeart/2005/8/layout/hierarchy3"/>
    <dgm:cxn modelId="{54B2499F-CD12-4114-8C61-C7C12B0E7027}" type="presOf" srcId="{3E3813CC-BA30-4AD3-B9FD-8117C03E5410}" destId="{10B33DE5-F5CC-4A3B-A656-1B7DAC779211}" srcOrd="0" destOrd="0" presId="urn:microsoft.com/office/officeart/2005/8/layout/hierarchy3"/>
    <dgm:cxn modelId="{2F63ECA3-ACD3-48FD-8F94-69C714855AE5}" type="presOf" srcId="{353BA19A-17EF-43E6-97E3-0E51A71CFA05}" destId="{4D11BC61-266B-40FB-9983-9D32AC003A91}" srcOrd="0" destOrd="0" presId="urn:microsoft.com/office/officeart/2005/8/layout/hierarchy3"/>
    <dgm:cxn modelId="{FEF7EAA6-FFC3-43BC-AFE6-F6826DE17CBB}" srcId="{0C8A20C8-E8DD-470D-93F2-B47E8EE0DBA3}" destId="{0F592499-D737-4C84-B1DC-88EC35E0976E}" srcOrd="0" destOrd="0" parTransId="{353BA19A-17EF-43E6-97E3-0E51A71CFA05}" sibTransId="{80D2A26B-7C0B-45A6-937B-CEEA1CD50CD4}"/>
    <dgm:cxn modelId="{9BFB59A8-26CC-4C5F-A2F1-9F7DF3AE254C}" type="presOf" srcId="{3FE361FE-198B-4240-A3FC-92210827E17E}" destId="{F0EBED71-2231-4E1D-A693-EFA5361C183C}" srcOrd="0" destOrd="0" presId="urn:microsoft.com/office/officeart/2005/8/layout/hierarchy3"/>
    <dgm:cxn modelId="{A2BF24AA-1419-496A-AFE1-A0DCEB6CA28F}" type="presOf" srcId="{B89AD7CB-77CF-4F59-B64B-CC69D7D7CD1D}" destId="{A0D38A22-8364-462E-9F38-076CD78D29F1}" srcOrd="0" destOrd="0" presId="urn:microsoft.com/office/officeart/2005/8/layout/hierarchy3"/>
    <dgm:cxn modelId="{68239BAB-57AE-4DEA-8E7D-2F64EBD9E54E}" type="presOf" srcId="{03FACF56-6B40-481C-A2F8-C4677AB87564}" destId="{7F959FCB-5062-4937-BBCE-B3F3FEDC6A49}" srcOrd="0" destOrd="0" presId="urn:microsoft.com/office/officeart/2005/8/layout/hierarchy3"/>
    <dgm:cxn modelId="{7AB91FAC-0355-4749-BFD0-B28D6B30F78E}" srcId="{E24D64F3-8FD6-4FEC-8AAE-893AE48B1BF6}" destId="{B89AD7CB-77CF-4F59-B64B-CC69D7D7CD1D}" srcOrd="0" destOrd="0" parTransId="{71D6BBB5-4589-4F13-88A4-28ADB9E4BDC4}" sibTransId="{D51B5836-9418-4D7F-909D-581D88268C09}"/>
    <dgm:cxn modelId="{DBC2ABAD-5EA8-4F35-BC9F-4F178BBC2A52}" srcId="{0C5CFEBB-A8CF-4670-A84B-4A3FFBBA596F}" destId="{FB02185C-0BFA-4899-90B1-C4BD70A93338}" srcOrd="2" destOrd="0" parTransId="{FEE4EAE8-17BA-4226-8A30-CB85B62808DC}" sibTransId="{6F5FC1E1-05C5-4A1F-AEC7-A358EEAD4D30}"/>
    <dgm:cxn modelId="{F2C09BB1-ACDB-49C1-815A-C133DBB11295}" type="presOf" srcId="{0A00BE70-3D39-4B81-9B96-42C217AB0108}" destId="{01FF7729-7F25-486A-972E-D0E20F6C2F9E}" srcOrd="0" destOrd="0" presId="urn:microsoft.com/office/officeart/2005/8/layout/hierarchy3"/>
    <dgm:cxn modelId="{7007A2CE-BE98-42C4-B0AD-866A02DEB808}" type="presOf" srcId="{FB02185C-0BFA-4899-90B1-C4BD70A93338}" destId="{8EBCB35B-F6C1-41C3-BA99-E0CF5C4E6F79}" srcOrd="0" destOrd="0" presId="urn:microsoft.com/office/officeart/2005/8/layout/hierarchy3"/>
    <dgm:cxn modelId="{D376C3D1-B03A-48FB-B4B1-450919C05F84}" type="presOf" srcId="{F9D877F5-94BB-4E00-97BF-CA37A3E7DC08}" destId="{95DB5383-32B2-4580-98E8-00CDEDF6D922}" srcOrd="0" destOrd="0" presId="urn:microsoft.com/office/officeart/2005/8/layout/hierarchy3"/>
    <dgm:cxn modelId="{37E581DC-7878-4549-85CB-571113B5226A}" type="presOf" srcId="{377B7C02-DCC3-4394-98E6-5EC71528316A}" destId="{F0BDB875-A036-47F6-8C29-1FEF94829933}" srcOrd="0" destOrd="0" presId="urn:microsoft.com/office/officeart/2005/8/layout/hierarchy3"/>
    <dgm:cxn modelId="{A8E3E8DC-4776-4A9F-8191-D8F9225D6B2D}" srcId="{E24D64F3-8FD6-4FEC-8AAE-893AE48B1BF6}" destId="{3E3813CC-BA30-4AD3-B9FD-8117C03E5410}" srcOrd="1" destOrd="0" parTransId="{097BBDAF-B298-4690-B926-C19AE3D85ACD}" sibTransId="{15D0E9D5-3F18-4356-8081-D7CA6EB5DAC5}"/>
    <dgm:cxn modelId="{2F2223ED-9FF7-45AA-B6DA-47D2EFD48606}" srcId="{E24D64F3-8FD6-4FEC-8AAE-893AE48B1BF6}" destId="{377B7C02-DCC3-4394-98E6-5EC71528316A}" srcOrd="3" destOrd="0" parTransId="{995B2C1C-24D0-409B-87A1-147FAC63D4B2}" sibTransId="{10F6CA61-1375-4A36-BA30-420397D694E0}"/>
    <dgm:cxn modelId="{559FB8ED-62D0-4358-BC39-66A967A41EF9}" type="presOf" srcId="{0C8A20C8-E8DD-470D-93F2-B47E8EE0DBA3}" destId="{69A67871-BBFB-4CF9-B55B-E1316FB78CE6}" srcOrd="1" destOrd="0" presId="urn:microsoft.com/office/officeart/2005/8/layout/hierarchy3"/>
    <dgm:cxn modelId="{5A7339FC-D5D9-4CF2-97CC-9E8F551E08CE}" type="presOf" srcId="{0C5CFEBB-A8CF-4670-A84B-4A3FFBBA596F}" destId="{5F482B04-A74F-4475-BD78-F58F0ACED62D}" srcOrd="0" destOrd="0" presId="urn:microsoft.com/office/officeart/2005/8/layout/hierarchy3"/>
    <dgm:cxn modelId="{9F404BFC-88A6-4938-95CF-4C13946D0C40}" srcId="{03FACF56-6B40-481C-A2F8-C4677AB87564}" destId="{0C5CFEBB-A8CF-4670-A84B-4A3FFBBA596F}" srcOrd="0" destOrd="0" parTransId="{42AF82B0-79AA-467A-8A5E-3B81DE6ED189}" sibTransId="{865D25E7-0D6A-4C1D-B462-E426E5231740}"/>
    <dgm:cxn modelId="{8D59C6FD-C17F-42C3-A573-0675F2F5CF27}" type="presOf" srcId="{0F592499-D737-4C84-B1DC-88EC35E0976E}" destId="{4DBD8B3E-D863-44D6-91BD-CB7D89408A96}" srcOrd="0" destOrd="0" presId="urn:microsoft.com/office/officeart/2005/8/layout/hierarchy3"/>
    <dgm:cxn modelId="{FAA7E8FD-3252-4F2E-8FE9-634697A30827}" type="presOf" srcId="{71D6BBB5-4589-4F13-88A4-28ADB9E4BDC4}" destId="{F81BB4E1-71D4-4A3E-9868-151359D40DEC}" srcOrd="0" destOrd="0" presId="urn:microsoft.com/office/officeart/2005/8/layout/hierarchy3"/>
    <dgm:cxn modelId="{3ADB3EF9-EA31-4405-9BB9-062B70F4B2F9}" type="presParOf" srcId="{7F959FCB-5062-4937-BBCE-B3F3FEDC6A49}" destId="{9EEDC001-9A27-45D4-8315-CA9BA08D15EB}" srcOrd="0" destOrd="0" presId="urn:microsoft.com/office/officeart/2005/8/layout/hierarchy3"/>
    <dgm:cxn modelId="{0C19311F-224A-426D-B1EB-13FF36CE7875}" type="presParOf" srcId="{9EEDC001-9A27-45D4-8315-CA9BA08D15EB}" destId="{244CA317-B96F-41EB-A48C-7C576A70BC94}" srcOrd="0" destOrd="0" presId="urn:microsoft.com/office/officeart/2005/8/layout/hierarchy3"/>
    <dgm:cxn modelId="{6A2EABB1-9A6D-4916-87EE-E0B3BCC3AD16}" type="presParOf" srcId="{244CA317-B96F-41EB-A48C-7C576A70BC94}" destId="{5F482B04-A74F-4475-BD78-F58F0ACED62D}" srcOrd="0" destOrd="0" presId="urn:microsoft.com/office/officeart/2005/8/layout/hierarchy3"/>
    <dgm:cxn modelId="{1AF435E0-373C-49AA-99FB-0C5BA1CE0871}" type="presParOf" srcId="{244CA317-B96F-41EB-A48C-7C576A70BC94}" destId="{1C0B5DF5-B9A7-4A54-B6A5-23D512D74123}" srcOrd="1" destOrd="0" presId="urn:microsoft.com/office/officeart/2005/8/layout/hierarchy3"/>
    <dgm:cxn modelId="{B612ABB3-9402-4349-85EF-448626FD387D}" type="presParOf" srcId="{9EEDC001-9A27-45D4-8315-CA9BA08D15EB}" destId="{0430A4CE-B355-437D-8C92-A8EBB1D2DE2F}" srcOrd="1" destOrd="0" presId="urn:microsoft.com/office/officeart/2005/8/layout/hierarchy3"/>
    <dgm:cxn modelId="{779727E7-AF58-48C3-9924-89F2ED5A5B9C}" type="presParOf" srcId="{0430A4CE-B355-437D-8C92-A8EBB1D2DE2F}" destId="{92F16BAE-7777-459D-9EBE-5E719DEBAE1A}" srcOrd="0" destOrd="0" presId="urn:microsoft.com/office/officeart/2005/8/layout/hierarchy3"/>
    <dgm:cxn modelId="{698AE6E5-FDC4-4050-BDA8-FDAE2AD1D87C}" type="presParOf" srcId="{0430A4CE-B355-437D-8C92-A8EBB1D2DE2F}" destId="{C8425778-BAEC-419B-B764-1ACF3ECF3986}" srcOrd="1" destOrd="0" presId="urn:microsoft.com/office/officeart/2005/8/layout/hierarchy3"/>
    <dgm:cxn modelId="{C7DAB34B-6573-45DA-8ADD-62755CCB71C2}" type="presParOf" srcId="{0430A4CE-B355-437D-8C92-A8EBB1D2DE2F}" destId="{B70CD24C-3CF9-4784-964F-FDC08DFD8D80}" srcOrd="2" destOrd="0" presId="urn:microsoft.com/office/officeart/2005/8/layout/hierarchy3"/>
    <dgm:cxn modelId="{3BD868F0-D805-4DC2-BDCE-B9DD1F62D812}" type="presParOf" srcId="{0430A4CE-B355-437D-8C92-A8EBB1D2DE2F}" destId="{444796E7-0556-4D3E-870F-3D4246B36E85}" srcOrd="3" destOrd="0" presId="urn:microsoft.com/office/officeart/2005/8/layout/hierarchy3"/>
    <dgm:cxn modelId="{717357BB-A727-4C45-AD38-8DB9F69851F7}" type="presParOf" srcId="{0430A4CE-B355-437D-8C92-A8EBB1D2DE2F}" destId="{07477450-10EB-460F-B19B-2E1A70E80BB3}" srcOrd="4" destOrd="0" presId="urn:microsoft.com/office/officeart/2005/8/layout/hierarchy3"/>
    <dgm:cxn modelId="{0E3A76FA-F6BE-4362-B762-F87A2305ACEE}" type="presParOf" srcId="{0430A4CE-B355-437D-8C92-A8EBB1D2DE2F}" destId="{8EBCB35B-F6C1-41C3-BA99-E0CF5C4E6F79}" srcOrd="5" destOrd="0" presId="urn:microsoft.com/office/officeart/2005/8/layout/hierarchy3"/>
    <dgm:cxn modelId="{EF46A247-C38E-469B-B703-C52DC329BA1E}" type="presParOf" srcId="{0430A4CE-B355-437D-8C92-A8EBB1D2DE2F}" destId="{F0EBED71-2231-4E1D-A693-EFA5361C183C}" srcOrd="6" destOrd="0" presId="urn:microsoft.com/office/officeart/2005/8/layout/hierarchy3"/>
    <dgm:cxn modelId="{8C02E4A4-29AB-4227-B0B1-47F40CDA73D2}" type="presParOf" srcId="{0430A4CE-B355-437D-8C92-A8EBB1D2DE2F}" destId="{C1E9D6E1-B6E9-4EEF-8A3E-E865CB95D658}" srcOrd="7" destOrd="0" presId="urn:microsoft.com/office/officeart/2005/8/layout/hierarchy3"/>
    <dgm:cxn modelId="{78F638AF-4FE8-4B31-897B-EDE8B488BDD1}" type="presParOf" srcId="{7F959FCB-5062-4937-BBCE-B3F3FEDC6A49}" destId="{DFBEDFEA-D7F9-479C-A5B5-0DD061604FE8}" srcOrd="1" destOrd="0" presId="urn:microsoft.com/office/officeart/2005/8/layout/hierarchy3"/>
    <dgm:cxn modelId="{43EE6C78-1F8B-4313-B834-157CF9D1DA15}" type="presParOf" srcId="{DFBEDFEA-D7F9-479C-A5B5-0DD061604FE8}" destId="{0AB875C3-A2D5-4394-B651-1857CC86D02D}" srcOrd="0" destOrd="0" presId="urn:microsoft.com/office/officeart/2005/8/layout/hierarchy3"/>
    <dgm:cxn modelId="{F9218B95-8CC7-480E-A920-3AB50AE76AAB}" type="presParOf" srcId="{0AB875C3-A2D5-4394-B651-1857CC86D02D}" destId="{C826DDDE-337B-4C83-9617-40879F4AFAB5}" srcOrd="0" destOrd="0" presId="urn:microsoft.com/office/officeart/2005/8/layout/hierarchy3"/>
    <dgm:cxn modelId="{DEFCFC60-A9C3-4460-B6C3-4B1E55847DB9}" type="presParOf" srcId="{0AB875C3-A2D5-4394-B651-1857CC86D02D}" destId="{21569E42-F716-4891-B474-69FB6B485569}" srcOrd="1" destOrd="0" presId="urn:microsoft.com/office/officeart/2005/8/layout/hierarchy3"/>
    <dgm:cxn modelId="{37C849B9-A92D-41DE-B318-D4583E1B7302}" type="presParOf" srcId="{DFBEDFEA-D7F9-479C-A5B5-0DD061604FE8}" destId="{03E6B4CB-9541-41B6-89EC-BF8676B9A1E9}" srcOrd="1" destOrd="0" presId="urn:microsoft.com/office/officeart/2005/8/layout/hierarchy3"/>
    <dgm:cxn modelId="{5BB80D2C-6AA2-4818-8FB1-B83BCF25A034}" type="presParOf" srcId="{03E6B4CB-9541-41B6-89EC-BF8676B9A1E9}" destId="{F81BB4E1-71D4-4A3E-9868-151359D40DEC}" srcOrd="0" destOrd="0" presId="urn:microsoft.com/office/officeart/2005/8/layout/hierarchy3"/>
    <dgm:cxn modelId="{BD499FA8-3213-4D5E-A861-B7BC62C1B7A2}" type="presParOf" srcId="{03E6B4CB-9541-41B6-89EC-BF8676B9A1E9}" destId="{A0D38A22-8364-462E-9F38-076CD78D29F1}" srcOrd="1" destOrd="0" presId="urn:microsoft.com/office/officeart/2005/8/layout/hierarchy3"/>
    <dgm:cxn modelId="{DF472F93-DEA0-4E9B-940E-6E7C28BDBEE7}" type="presParOf" srcId="{03E6B4CB-9541-41B6-89EC-BF8676B9A1E9}" destId="{A8D5D995-DB0A-4963-8FAA-BF944D35CD18}" srcOrd="2" destOrd="0" presId="urn:microsoft.com/office/officeart/2005/8/layout/hierarchy3"/>
    <dgm:cxn modelId="{FBE68A5E-4F15-4E2C-B036-2DEE5A17270E}" type="presParOf" srcId="{03E6B4CB-9541-41B6-89EC-BF8676B9A1E9}" destId="{10B33DE5-F5CC-4A3B-A656-1B7DAC779211}" srcOrd="3" destOrd="0" presId="urn:microsoft.com/office/officeart/2005/8/layout/hierarchy3"/>
    <dgm:cxn modelId="{17AC15E3-8B2C-4AF8-858D-A5DBCD6E1C22}" type="presParOf" srcId="{03E6B4CB-9541-41B6-89EC-BF8676B9A1E9}" destId="{8367E015-005C-4857-AF32-FC81449A7184}" srcOrd="4" destOrd="0" presId="urn:microsoft.com/office/officeart/2005/8/layout/hierarchy3"/>
    <dgm:cxn modelId="{9945A74F-6608-4BBC-8C48-FD221852CA34}" type="presParOf" srcId="{03E6B4CB-9541-41B6-89EC-BF8676B9A1E9}" destId="{09DB7E19-A974-407D-8FAE-3E9C9128AAC7}" srcOrd="5" destOrd="0" presId="urn:microsoft.com/office/officeart/2005/8/layout/hierarchy3"/>
    <dgm:cxn modelId="{55BE1B78-9702-419F-BAEC-C99E31E4ADFE}" type="presParOf" srcId="{03E6B4CB-9541-41B6-89EC-BF8676B9A1E9}" destId="{04DD0759-BC7E-44EE-B439-009A2226EB43}" srcOrd="6" destOrd="0" presId="urn:microsoft.com/office/officeart/2005/8/layout/hierarchy3"/>
    <dgm:cxn modelId="{7A69B234-8319-4CB3-85BA-C3CD40D854F3}" type="presParOf" srcId="{03E6B4CB-9541-41B6-89EC-BF8676B9A1E9}" destId="{F0BDB875-A036-47F6-8C29-1FEF94829933}" srcOrd="7" destOrd="0" presId="urn:microsoft.com/office/officeart/2005/8/layout/hierarchy3"/>
    <dgm:cxn modelId="{327FC11B-82EB-4F62-AA19-2915FF74438B}" type="presParOf" srcId="{7F959FCB-5062-4937-BBCE-B3F3FEDC6A49}" destId="{642F6781-2B57-4FA1-95CC-9B9D072A00A8}" srcOrd="2" destOrd="0" presId="urn:microsoft.com/office/officeart/2005/8/layout/hierarchy3"/>
    <dgm:cxn modelId="{492B6DAA-0CED-4162-B601-26078AFCC00F}" type="presParOf" srcId="{642F6781-2B57-4FA1-95CC-9B9D072A00A8}" destId="{53FC0212-362D-4B87-8909-F966D732BDEF}" srcOrd="0" destOrd="0" presId="urn:microsoft.com/office/officeart/2005/8/layout/hierarchy3"/>
    <dgm:cxn modelId="{BA769AED-C1E4-48A9-BAFE-BD985345B978}" type="presParOf" srcId="{53FC0212-362D-4B87-8909-F966D732BDEF}" destId="{6807BFD2-A5C2-4D68-BF29-DF9357093A18}" srcOrd="0" destOrd="0" presId="urn:microsoft.com/office/officeart/2005/8/layout/hierarchy3"/>
    <dgm:cxn modelId="{BC2CE136-F59C-40BC-8272-EE1997FAC0A8}" type="presParOf" srcId="{53FC0212-362D-4B87-8909-F966D732BDEF}" destId="{69A67871-BBFB-4CF9-B55B-E1316FB78CE6}" srcOrd="1" destOrd="0" presId="urn:microsoft.com/office/officeart/2005/8/layout/hierarchy3"/>
    <dgm:cxn modelId="{D7820A28-ED80-4B4F-AD59-E5B13BA654DA}" type="presParOf" srcId="{642F6781-2B57-4FA1-95CC-9B9D072A00A8}" destId="{F88D8F8C-BF38-42CA-AE7F-E194AA765414}" srcOrd="1" destOrd="0" presId="urn:microsoft.com/office/officeart/2005/8/layout/hierarchy3"/>
    <dgm:cxn modelId="{E923F406-9EAE-43DD-BAFB-01210EA6BDA8}" type="presParOf" srcId="{F88D8F8C-BF38-42CA-AE7F-E194AA765414}" destId="{4D11BC61-266B-40FB-9983-9D32AC003A91}" srcOrd="0" destOrd="0" presId="urn:microsoft.com/office/officeart/2005/8/layout/hierarchy3"/>
    <dgm:cxn modelId="{1B54C934-EAF1-4A4F-BED3-B8E6B3D1B924}" type="presParOf" srcId="{F88D8F8C-BF38-42CA-AE7F-E194AA765414}" destId="{4DBD8B3E-D863-44D6-91BD-CB7D89408A96}" srcOrd="1" destOrd="0" presId="urn:microsoft.com/office/officeart/2005/8/layout/hierarchy3"/>
    <dgm:cxn modelId="{23D42A9D-23DC-46C5-A475-FC93335479DE}" type="presParOf" srcId="{F88D8F8C-BF38-42CA-AE7F-E194AA765414}" destId="{21E1479B-BA1A-4A28-ACB0-5A65433585E6}" srcOrd="2" destOrd="0" presId="urn:microsoft.com/office/officeart/2005/8/layout/hierarchy3"/>
    <dgm:cxn modelId="{39722F64-73A4-45E1-A614-7910E398CF9E}" type="presParOf" srcId="{F88D8F8C-BF38-42CA-AE7F-E194AA765414}" destId="{81F9DAAC-E35D-4408-99EB-B58F47612786}" srcOrd="3" destOrd="0" presId="urn:microsoft.com/office/officeart/2005/8/layout/hierarchy3"/>
    <dgm:cxn modelId="{E6E1AE81-2716-4490-AB47-CD303A78ADF4}" type="presParOf" srcId="{F88D8F8C-BF38-42CA-AE7F-E194AA765414}" destId="{95DB5383-32B2-4580-98E8-00CDEDF6D922}" srcOrd="4" destOrd="0" presId="urn:microsoft.com/office/officeart/2005/8/layout/hierarchy3"/>
    <dgm:cxn modelId="{8E0A358A-0ECF-4C36-875C-542277ED596D}" type="presParOf" srcId="{F88D8F8C-BF38-42CA-AE7F-E194AA765414}" destId="{E160874A-4FF7-4A5A-A2A1-437C5655775D}" srcOrd="5" destOrd="0" presId="urn:microsoft.com/office/officeart/2005/8/layout/hierarchy3"/>
    <dgm:cxn modelId="{00D7EE96-4089-451A-8094-BBE6812E3869}" type="presParOf" srcId="{F88D8F8C-BF38-42CA-AE7F-E194AA765414}" destId="{01FF7729-7F25-486A-972E-D0E20F6C2F9E}" srcOrd="6" destOrd="0" presId="urn:microsoft.com/office/officeart/2005/8/layout/hierarchy3"/>
    <dgm:cxn modelId="{29F0E455-AA42-460F-83D8-C6A8F6ECBEE9}" type="presParOf" srcId="{F88D8F8C-BF38-42CA-AE7F-E194AA765414}" destId="{DC560104-5680-4BB5-BA78-9208EDE208CA}"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103069-FD04-4623-936F-F0322967FDA3}"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zh-TW" altLang="en-US"/>
        </a:p>
      </dgm:t>
    </dgm:pt>
    <dgm:pt modelId="{BFCD547A-B6B8-448B-9F4F-C4708F6FA321}">
      <dgm:prSet phldrT="[文字]" custT="1"/>
      <dgm:spPr/>
      <dgm:t>
        <a:bodyPr/>
        <a:lstStyle/>
        <a:p>
          <a:pPr>
            <a:lnSpc>
              <a:spcPct val="100000"/>
            </a:lnSpc>
            <a:spcAft>
              <a:spcPts val="0"/>
            </a:spcAft>
          </a:pPr>
          <a:r>
            <a:rPr lang="zh-TW" altLang="en-US" sz="4000" b="1" baseline="0" dirty="0">
              <a:solidFill>
                <a:srgbClr val="FF0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報名</a:t>
          </a:r>
          <a:endParaRPr lang="en-US" altLang="zh-TW" sz="4000" b="1" baseline="0" dirty="0">
            <a:solidFill>
              <a:srgbClr val="FF0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endParaRPr>
        </a:p>
        <a:p>
          <a:pPr>
            <a:lnSpc>
              <a:spcPct val="100000"/>
            </a:lnSpc>
            <a:spcAft>
              <a:spcPts val="0"/>
            </a:spcAft>
          </a:pPr>
          <a:r>
            <a:rPr lang="en-US" altLang="zh-TW" sz="4000" b="1" baseline="0" dirty="0">
              <a:solidFill>
                <a:srgbClr val="FF0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1</a:t>
          </a:r>
          <a:r>
            <a:rPr lang="zh-TW" altLang="en-US" sz="4000" b="1" baseline="0" dirty="0">
              <a:solidFill>
                <a:srgbClr val="FF0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校</a:t>
          </a:r>
          <a:r>
            <a:rPr lang="zh-TW" altLang="en-US" sz="2000" b="1" baseline="0" dirty="0">
              <a:solidFill>
                <a:srgbClr val="FF0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或</a:t>
          </a:r>
          <a:r>
            <a:rPr lang="en-US" altLang="zh-TW" sz="4000" b="1" baseline="0" dirty="0">
              <a:solidFill>
                <a:srgbClr val="FF0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1</a:t>
          </a:r>
          <a:r>
            <a:rPr lang="zh-TW" altLang="en-US" sz="4000" b="1" baseline="0" dirty="0">
              <a:solidFill>
                <a:srgbClr val="FF0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科</a:t>
          </a:r>
        </a:p>
      </dgm:t>
    </dgm:pt>
    <dgm:pt modelId="{374BF042-0CD0-40E2-98C9-B42C9F3A5D89}" type="parTrans" cxnId="{47D7A037-9CBB-4AAA-8C23-325EE3DBDC67}">
      <dgm:prSet/>
      <dgm:spPr/>
      <dgm:t>
        <a:bodyPr/>
        <a:lstStyle/>
        <a:p>
          <a:endParaRPr lang="zh-TW" altLang="en-US" baseline="0">
            <a:latin typeface="Cambria Math" panose="02040503050406030204" pitchFamily="18" charset="0"/>
            <a:ea typeface="全真顏體" panose="02010609000101010101" pitchFamily="49" charset="-120"/>
          </a:endParaRPr>
        </a:p>
      </dgm:t>
    </dgm:pt>
    <dgm:pt modelId="{6EFA9856-5714-45D0-BB8A-5DE5E53C177A}" type="sibTrans" cxnId="{47D7A037-9CBB-4AAA-8C23-325EE3DBDC67}">
      <dgm:prSet/>
      <dgm:spPr/>
      <dgm:t>
        <a:bodyPr/>
        <a:lstStyle/>
        <a:p>
          <a:endParaRPr lang="zh-TW" altLang="en-US" baseline="0">
            <a:latin typeface="Cambria Math" panose="02040503050406030204" pitchFamily="18" charset="0"/>
            <a:ea typeface="全真顏體" panose="02010609000101010101" pitchFamily="49" charset="-120"/>
          </a:endParaRPr>
        </a:p>
      </dgm:t>
    </dgm:pt>
    <dgm:pt modelId="{384777C5-2719-4BE8-A320-8DEC2E5F946F}">
      <dgm:prSet phldrT="[文字]" custT="1"/>
      <dgm:spPr/>
      <dgm:t>
        <a:bodyPr/>
        <a:lstStyle/>
        <a:p>
          <a:pPr>
            <a:lnSpc>
              <a:spcPct val="100000"/>
            </a:lnSpc>
            <a:spcAft>
              <a:spcPts val="0"/>
            </a:spcAft>
          </a:pPr>
          <a:r>
            <a:rPr lang="zh-TW" altLang="en-US" sz="2600" b="1" baseline="0" dirty="0">
              <a:solidFill>
                <a:srgbClr val="008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報名人數</a:t>
          </a:r>
          <a:endParaRPr lang="en-US" altLang="zh-TW" sz="2600" b="1" baseline="0" dirty="0">
            <a:solidFill>
              <a:srgbClr val="008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endParaRPr>
        </a:p>
        <a:p>
          <a:pPr>
            <a:lnSpc>
              <a:spcPct val="100000"/>
            </a:lnSpc>
            <a:spcAft>
              <a:spcPts val="0"/>
            </a:spcAft>
          </a:pPr>
          <a:r>
            <a:rPr lang="zh-TW" altLang="en-US" sz="4000" b="1" baseline="0" dirty="0">
              <a:solidFill>
                <a:srgbClr val="FF00FF"/>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少於</a:t>
          </a:r>
          <a:endParaRPr lang="en-US" altLang="zh-TW" sz="4000" b="1" baseline="0" dirty="0">
            <a:solidFill>
              <a:srgbClr val="FF00FF"/>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endParaRPr>
        </a:p>
        <a:p>
          <a:pPr>
            <a:lnSpc>
              <a:spcPct val="100000"/>
            </a:lnSpc>
            <a:spcAft>
              <a:spcPts val="0"/>
            </a:spcAft>
          </a:pPr>
          <a:r>
            <a:rPr lang="zh-TW" altLang="en-US" sz="2600" b="1" baseline="0" dirty="0">
              <a:solidFill>
                <a:srgbClr val="008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招生名額</a:t>
          </a:r>
        </a:p>
      </dgm:t>
    </dgm:pt>
    <dgm:pt modelId="{55A961C3-C9C8-41DB-8202-DEA850E9C7E4}" type="parTrans" cxnId="{0051094F-1330-4D66-83A6-A36B96DFFD8E}">
      <dgm:prSet/>
      <dgm:spPr>
        <a:ln>
          <a:solidFill>
            <a:schemeClr val="tx1"/>
          </a:solidFill>
        </a:ln>
      </dgm:spPr>
      <dgm:t>
        <a:bodyPr/>
        <a:lstStyle/>
        <a:p>
          <a:endParaRPr lang="zh-TW" altLang="en-US" baseline="0">
            <a:latin typeface="Cambria Math" panose="02040503050406030204" pitchFamily="18" charset="0"/>
            <a:ea typeface="全真顏體" panose="02010609000101010101" pitchFamily="49" charset="-120"/>
          </a:endParaRPr>
        </a:p>
      </dgm:t>
    </dgm:pt>
    <dgm:pt modelId="{32A032D3-A87C-4996-B086-918B8E26B3C8}" type="sibTrans" cxnId="{0051094F-1330-4D66-83A6-A36B96DFFD8E}">
      <dgm:prSet/>
      <dgm:spPr/>
      <dgm:t>
        <a:bodyPr/>
        <a:lstStyle/>
        <a:p>
          <a:endParaRPr lang="zh-TW" altLang="en-US" baseline="0">
            <a:latin typeface="Cambria Math" panose="02040503050406030204" pitchFamily="18" charset="0"/>
            <a:ea typeface="全真顏體" panose="02010609000101010101" pitchFamily="49" charset="-120"/>
          </a:endParaRPr>
        </a:p>
      </dgm:t>
    </dgm:pt>
    <dgm:pt modelId="{2584C150-2198-40CC-BD67-AC1769FF6402}">
      <dgm:prSet phldrT="[文字]" custT="1"/>
      <dgm:spPr>
        <a:solidFill>
          <a:schemeClr val="tx2">
            <a:lumMod val="75000"/>
          </a:schemeClr>
        </a:solidFill>
      </dgm:spPr>
      <dgm:t>
        <a:bodyPr/>
        <a:lstStyle/>
        <a:p>
          <a:r>
            <a:rPr lang="zh-TW" altLang="en-US" sz="4000" b="1" baseline="0" dirty="0">
              <a:solidFill>
                <a:srgbClr val="FF0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全額錄取</a:t>
          </a:r>
        </a:p>
      </dgm:t>
    </dgm:pt>
    <dgm:pt modelId="{205A1DF4-0B9A-43DC-B556-A055566624E9}" type="parTrans" cxnId="{8AD780A5-C7E0-48A4-9E43-1AFCC29696CF}">
      <dgm:prSet/>
      <dgm:spPr/>
      <dgm:t>
        <a:bodyPr/>
        <a:lstStyle/>
        <a:p>
          <a:endParaRPr lang="zh-TW" altLang="en-US" baseline="0">
            <a:latin typeface="Cambria Math" panose="02040503050406030204" pitchFamily="18" charset="0"/>
            <a:ea typeface="全真顏體" panose="02010609000101010101" pitchFamily="49" charset="-120"/>
          </a:endParaRPr>
        </a:p>
      </dgm:t>
    </dgm:pt>
    <dgm:pt modelId="{1CC49FBA-3620-4A48-9389-268F0960E3BE}" type="sibTrans" cxnId="{8AD780A5-C7E0-48A4-9E43-1AFCC29696CF}">
      <dgm:prSet/>
      <dgm:spPr/>
      <dgm:t>
        <a:bodyPr/>
        <a:lstStyle/>
        <a:p>
          <a:endParaRPr lang="zh-TW" altLang="en-US" baseline="0">
            <a:latin typeface="Cambria Math" panose="02040503050406030204" pitchFamily="18" charset="0"/>
            <a:ea typeface="全真顏體" panose="02010609000101010101" pitchFamily="49" charset="-120"/>
          </a:endParaRPr>
        </a:p>
      </dgm:t>
    </dgm:pt>
    <dgm:pt modelId="{4E72D517-DA5E-4F3B-BDC8-0319D83CEA37}">
      <dgm:prSet phldrT="[文字]" custT="1"/>
      <dgm:spPr>
        <a:solidFill>
          <a:srgbClr val="0000CC"/>
        </a:solidFill>
      </dgm:spPr>
      <dgm:t>
        <a:bodyPr/>
        <a:lstStyle/>
        <a:p>
          <a:pPr>
            <a:lnSpc>
              <a:spcPct val="100000"/>
            </a:lnSpc>
            <a:spcAft>
              <a:spcPts val="0"/>
            </a:spcAft>
          </a:pPr>
          <a:r>
            <a:rPr lang="zh-TW" altLang="en-US" sz="3100" baseline="0" dirty="0">
              <a:latin typeface="Cambria Math" panose="02040503050406030204" pitchFamily="18" charset="0"/>
              <a:ea typeface="全真顏體" panose="02010609000101010101" pitchFamily="49" charset="-120"/>
            </a:rPr>
            <a:t>報名人數</a:t>
          </a:r>
          <a:endParaRPr lang="en-US" altLang="zh-TW" sz="3100" baseline="0" dirty="0">
            <a:latin typeface="Cambria Math" panose="02040503050406030204" pitchFamily="18" charset="0"/>
            <a:ea typeface="全真顏體" panose="02010609000101010101" pitchFamily="49" charset="-120"/>
          </a:endParaRPr>
        </a:p>
        <a:p>
          <a:pPr>
            <a:lnSpc>
              <a:spcPct val="100000"/>
            </a:lnSpc>
            <a:spcAft>
              <a:spcPts val="0"/>
            </a:spcAft>
          </a:pPr>
          <a:r>
            <a:rPr lang="zh-TW" altLang="en-US" sz="4000" b="1" baseline="0" dirty="0">
              <a:solidFill>
                <a:srgbClr val="FF00FF"/>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多於</a:t>
          </a:r>
          <a:endParaRPr lang="en-US" altLang="zh-TW" sz="4000" b="1" baseline="0" dirty="0">
            <a:solidFill>
              <a:srgbClr val="FF00FF"/>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endParaRPr>
        </a:p>
        <a:p>
          <a:pPr>
            <a:lnSpc>
              <a:spcPct val="100000"/>
            </a:lnSpc>
            <a:spcAft>
              <a:spcPts val="0"/>
            </a:spcAft>
          </a:pPr>
          <a:r>
            <a:rPr lang="zh-TW" altLang="en-US" sz="3100" baseline="0" dirty="0">
              <a:latin typeface="Cambria Math" panose="02040503050406030204" pitchFamily="18" charset="0"/>
              <a:ea typeface="全真顏體" panose="02010609000101010101" pitchFamily="49" charset="-120"/>
            </a:rPr>
            <a:t>招生名額</a:t>
          </a:r>
        </a:p>
      </dgm:t>
    </dgm:pt>
    <dgm:pt modelId="{D69FF9FE-37B6-4319-B647-A26A08367685}" type="parTrans" cxnId="{FFEBD333-4CFB-486A-B230-AD763A0368A9}">
      <dgm:prSet/>
      <dgm:spPr>
        <a:ln>
          <a:solidFill>
            <a:schemeClr val="tx1"/>
          </a:solidFill>
        </a:ln>
      </dgm:spPr>
      <dgm:t>
        <a:bodyPr/>
        <a:lstStyle/>
        <a:p>
          <a:endParaRPr lang="zh-TW" altLang="en-US" baseline="0">
            <a:latin typeface="Cambria Math" panose="02040503050406030204" pitchFamily="18" charset="0"/>
            <a:ea typeface="全真顏體" panose="02010609000101010101" pitchFamily="49" charset="-120"/>
          </a:endParaRPr>
        </a:p>
      </dgm:t>
    </dgm:pt>
    <dgm:pt modelId="{06319A2D-89AC-4533-A821-018AB22AD81F}" type="sibTrans" cxnId="{FFEBD333-4CFB-486A-B230-AD763A0368A9}">
      <dgm:prSet/>
      <dgm:spPr/>
      <dgm:t>
        <a:bodyPr/>
        <a:lstStyle/>
        <a:p>
          <a:endParaRPr lang="zh-TW" altLang="en-US" baseline="0">
            <a:latin typeface="Cambria Math" panose="02040503050406030204" pitchFamily="18" charset="0"/>
            <a:ea typeface="全真顏體" panose="02010609000101010101" pitchFamily="49" charset="-120"/>
          </a:endParaRPr>
        </a:p>
      </dgm:t>
    </dgm:pt>
    <dgm:pt modelId="{23522937-A161-48C9-A0B4-21C71B4A3C53}">
      <dgm:prSet phldrT="[文字]" custT="1"/>
      <dgm:spPr/>
      <dgm:t>
        <a:bodyPr/>
        <a:lstStyle/>
        <a:p>
          <a:r>
            <a:rPr lang="zh-TW" altLang="en-US" sz="4000" b="1" baseline="0" dirty="0">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進行比序</a:t>
          </a:r>
        </a:p>
      </dgm:t>
    </dgm:pt>
    <dgm:pt modelId="{DCFFD997-E005-491E-A401-10C01E68974A}" type="parTrans" cxnId="{AED91E49-8420-44CC-A5D1-555006259079}">
      <dgm:prSet/>
      <dgm:spPr/>
      <dgm:t>
        <a:bodyPr/>
        <a:lstStyle/>
        <a:p>
          <a:endParaRPr lang="zh-TW" altLang="en-US" baseline="0">
            <a:latin typeface="Cambria Math" panose="02040503050406030204" pitchFamily="18" charset="0"/>
            <a:ea typeface="全真顏體" panose="02010609000101010101" pitchFamily="49" charset="-120"/>
          </a:endParaRPr>
        </a:p>
      </dgm:t>
    </dgm:pt>
    <dgm:pt modelId="{0EDC0F2A-71FC-4D8E-9C1A-1AD65AC5AED2}" type="sibTrans" cxnId="{AED91E49-8420-44CC-A5D1-555006259079}">
      <dgm:prSet/>
      <dgm:spPr/>
      <dgm:t>
        <a:bodyPr/>
        <a:lstStyle/>
        <a:p>
          <a:endParaRPr lang="zh-TW" altLang="en-US" baseline="0">
            <a:latin typeface="Cambria Math" panose="02040503050406030204" pitchFamily="18" charset="0"/>
            <a:ea typeface="全真顏體" panose="02010609000101010101" pitchFamily="49" charset="-120"/>
          </a:endParaRPr>
        </a:p>
      </dgm:t>
    </dgm:pt>
    <dgm:pt modelId="{DFEB8B9F-51C1-4794-B797-78118707DC58}" type="pres">
      <dgm:prSet presAssocID="{7E103069-FD04-4623-936F-F0322967FDA3}" presName="diagram" presStyleCnt="0">
        <dgm:presLayoutVars>
          <dgm:chPref val="1"/>
          <dgm:dir/>
          <dgm:animOne val="branch"/>
          <dgm:animLvl val="lvl"/>
          <dgm:resizeHandles val="exact"/>
        </dgm:presLayoutVars>
      </dgm:prSet>
      <dgm:spPr/>
    </dgm:pt>
    <dgm:pt modelId="{212E8E3B-982C-49D6-BEE7-ECA6B2F5539D}" type="pres">
      <dgm:prSet presAssocID="{BFCD547A-B6B8-448B-9F4F-C4708F6FA321}" presName="root1" presStyleCnt="0"/>
      <dgm:spPr/>
    </dgm:pt>
    <dgm:pt modelId="{39576E4C-4446-4524-956B-1F32047961D4}" type="pres">
      <dgm:prSet presAssocID="{BFCD547A-B6B8-448B-9F4F-C4708F6FA321}" presName="LevelOneTextNode" presStyleLbl="node0" presStyleIdx="0" presStyleCnt="1" custScaleY="204173">
        <dgm:presLayoutVars>
          <dgm:chPref val="3"/>
        </dgm:presLayoutVars>
      </dgm:prSet>
      <dgm:spPr/>
    </dgm:pt>
    <dgm:pt modelId="{F657F8A6-43F6-4FE9-A4C5-BCEDAC3AF0D8}" type="pres">
      <dgm:prSet presAssocID="{BFCD547A-B6B8-448B-9F4F-C4708F6FA321}" presName="level2hierChild" presStyleCnt="0"/>
      <dgm:spPr/>
    </dgm:pt>
    <dgm:pt modelId="{9B656810-6531-4C27-A29E-CA7E339C3EC1}" type="pres">
      <dgm:prSet presAssocID="{55A961C3-C9C8-41DB-8202-DEA850E9C7E4}" presName="conn2-1" presStyleLbl="parChTrans1D2" presStyleIdx="0" presStyleCnt="2"/>
      <dgm:spPr/>
    </dgm:pt>
    <dgm:pt modelId="{1E12B408-185C-4283-B9D4-9644593E4EFD}" type="pres">
      <dgm:prSet presAssocID="{55A961C3-C9C8-41DB-8202-DEA850E9C7E4}" presName="connTx" presStyleLbl="parChTrans1D2" presStyleIdx="0" presStyleCnt="2"/>
      <dgm:spPr/>
    </dgm:pt>
    <dgm:pt modelId="{0804EC75-09D7-4B20-B8BB-8F0B5D1962BA}" type="pres">
      <dgm:prSet presAssocID="{384777C5-2719-4BE8-A320-8DEC2E5F946F}" presName="root2" presStyleCnt="0"/>
      <dgm:spPr/>
    </dgm:pt>
    <dgm:pt modelId="{9194FD9E-4B58-4A6F-B9A5-75AE542EB0BA}" type="pres">
      <dgm:prSet presAssocID="{384777C5-2719-4BE8-A320-8DEC2E5F946F}" presName="LevelTwoTextNode" presStyleLbl="node2" presStyleIdx="0" presStyleCnt="2" custScaleY="210359">
        <dgm:presLayoutVars>
          <dgm:chPref val="3"/>
        </dgm:presLayoutVars>
      </dgm:prSet>
      <dgm:spPr/>
    </dgm:pt>
    <dgm:pt modelId="{663CC129-BE37-406A-9105-50C5129505DC}" type="pres">
      <dgm:prSet presAssocID="{384777C5-2719-4BE8-A320-8DEC2E5F946F}" presName="level3hierChild" presStyleCnt="0"/>
      <dgm:spPr/>
    </dgm:pt>
    <dgm:pt modelId="{381FCDEB-627A-467F-B646-6BF4957A462D}" type="pres">
      <dgm:prSet presAssocID="{205A1DF4-0B9A-43DC-B556-A055566624E9}" presName="conn2-1" presStyleLbl="parChTrans1D3" presStyleIdx="0" presStyleCnt="2"/>
      <dgm:spPr/>
    </dgm:pt>
    <dgm:pt modelId="{0EDD3DA1-78D7-4774-92B3-785C26F4E001}" type="pres">
      <dgm:prSet presAssocID="{205A1DF4-0B9A-43DC-B556-A055566624E9}" presName="connTx" presStyleLbl="parChTrans1D3" presStyleIdx="0" presStyleCnt="2"/>
      <dgm:spPr/>
    </dgm:pt>
    <dgm:pt modelId="{B520291D-BEB0-4988-AE2B-8D31F119CDD3}" type="pres">
      <dgm:prSet presAssocID="{2584C150-2198-40CC-BD67-AC1769FF6402}" presName="root2" presStyleCnt="0"/>
      <dgm:spPr/>
    </dgm:pt>
    <dgm:pt modelId="{E74ECCD3-C0BA-4C55-9E06-7458DD4320AA}" type="pres">
      <dgm:prSet presAssocID="{2584C150-2198-40CC-BD67-AC1769FF6402}" presName="LevelTwoTextNode" presStyleLbl="node3" presStyleIdx="0" presStyleCnt="2">
        <dgm:presLayoutVars>
          <dgm:chPref val="3"/>
        </dgm:presLayoutVars>
      </dgm:prSet>
      <dgm:spPr/>
    </dgm:pt>
    <dgm:pt modelId="{ECBCF419-67A1-4DF3-85E5-E9575FC7157E}" type="pres">
      <dgm:prSet presAssocID="{2584C150-2198-40CC-BD67-AC1769FF6402}" presName="level3hierChild" presStyleCnt="0"/>
      <dgm:spPr/>
    </dgm:pt>
    <dgm:pt modelId="{F06DCB76-FD9E-4762-9BDF-192312774CF9}" type="pres">
      <dgm:prSet presAssocID="{D69FF9FE-37B6-4319-B647-A26A08367685}" presName="conn2-1" presStyleLbl="parChTrans1D2" presStyleIdx="1" presStyleCnt="2"/>
      <dgm:spPr/>
    </dgm:pt>
    <dgm:pt modelId="{F1284339-6876-4398-B0F7-E78C0C235E1E}" type="pres">
      <dgm:prSet presAssocID="{D69FF9FE-37B6-4319-B647-A26A08367685}" presName="connTx" presStyleLbl="parChTrans1D2" presStyleIdx="1" presStyleCnt="2"/>
      <dgm:spPr/>
    </dgm:pt>
    <dgm:pt modelId="{0194AF0B-5C30-4CC5-8325-723B40F387D5}" type="pres">
      <dgm:prSet presAssocID="{4E72D517-DA5E-4F3B-BDC8-0319D83CEA37}" presName="root2" presStyleCnt="0"/>
      <dgm:spPr/>
    </dgm:pt>
    <dgm:pt modelId="{849EAAB4-47D8-4ACF-B0D7-9DC872B89982}" type="pres">
      <dgm:prSet presAssocID="{4E72D517-DA5E-4F3B-BDC8-0319D83CEA37}" presName="LevelTwoTextNode" presStyleLbl="node2" presStyleIdx="1" presStyleCnt="2" custScaleY="229518">
        <dgm:presLayoutVars>
          <dgm:chPref val="3"/>
        </dgm:presLayoutVars>
      </dgm:prSet>
      <dgm:spPr/>
    </dgm:pt>
    <dgm:pt modelId="{782D4D50-DEB5-42AF-A0CD-5DBC60DF5599}" type="pres">
      <dgm:prSet presAssocID="{4E72D517-DA5E-4F3B-BDC8-0319D83CEA37}" presName="level3hierChild" presStyleCnt="0"/>
      <dgm:spPr/>
    </dgm:pt>
    <dgm:pt modelId="{9AD1CC82-376B-4E86-B146-5896157F8FAA}" type="pres">
      <dgm:prSet presAssocID="{DCFFD997-E005-491E-A401-10C01E68974A}" presName="conn2-1" presStyleLbl="parChTrans1D3" presStyleIdx="1" presStyleCnt="2"/>
      <dgm:spPr/>
    </dgm:pt>
    <dgm:pt modelId="{6D274116-5E54-4B0C-810C-27F23650AB52}" type="pres">
      <dgm:prSet presAssocID="{DCFFD997-E005-491E-A401-10C01E68974A}" presName="connTx" presStyleLbl="parChTrans1D3" presStyleIdx="1" presStyleCnt="2"/>
      <dgm:spPr/>
    </dgm:pt>
    <dgm:pt modelId="{A22B776A-EE5F-42E9-B0C6-0FDD7716D3B2}" type="pres">
      <dgm:prSet presAssocID="{23522937-A161-48C9-A0B4-21C71B4A3C53}" presName="root2" presStyleCnt="0"/>
      <dgm:spPr/>
    </dgm:pt>
    <dgm:pt modelId="{70F42E22-2C21-4D93-B431-D0D90932325E}" type="pres">
      <dgm:prSet presAssocID="{23522937-A161-48C9-A0B4-21C71B4A3C53}" presName="LevelTwoTextNode" presStyleLbl="node3" presStyleIdx="1" presStyleCnt="2">
        <dgm:presLayoutVars>
          <dgm:chPref val="3"/>
        </dgm:presLayoutVars>
      </dgm:prSet>
      <dgm:spPr/>
    </dgm:pt>
    <dgm:pt modelId="{F2F06816-C769-4B27-8CD7-01B69B239427}" type="pres">
      <dgm:prSet presAssocID="{23522937-A161-48C9-A0B4-21C71B4A3C53}" presName="level3hierChild" presStyleCnt="0"/>
      <dgm:spPr/>
    </dgm:pt>
  </dgm:ptLst>
  <dgm:cxnLst>
    <dgm:cxn modelId="{8DF32307-0CBF-4753-94EF-87035B749D52}" type="presOf" srcId="{DCFFD997-E005-491E-A401-10C01E68974A}" destId="{9AD1CC82-376B-4E86-B146-5896157F8FAA}" srcOrd="0" destOrd="0" presId="urn:microsoft.com/office/officeart/2005/8/layout/hierarchy2"/>
    <dgm:cxn modelId="{AA7CA20F-DB4E-4D38-9D82-E182B3825B6D}" type="presOf" srcId="{BFCD547A-B6B8-448B-9F4F-C4708F6FA321}" destId="{39576E4C-4446-4524-956B-1F32047961D4}" srcOrd="0" destOrd="0" presId="urn:microsoft.com/office/officeart/2005/8/layout/hierarchy2"/>
    <dgm:cxn modelId="{3185C327-45A4-4F9C-84AA-EBF38DE84F7F}" type="presOf" srcId="{D69FF9FE-37B6-4319-B647-A26A08367685}" destId="{F06DCB76-FD9E-4762-9BDF-192312774CF9}" srcOrd="0" destOrd="0" presId="urn:microsoft.com/office/officeart/2005/8/layout/hierarchy2"/>
    <dgm:cxn modelId="{61E0782A-E018-45DA-95B0-CC9886E360C1}" type="presOf" srcId="{55A961C3-C9C8-41DB-8202-DEA850E9C7E4}" destId="{1E12B408-185C-4283-B9D4-9644593E4EFD}" srcOrd="1" destOrd="0" presId="urn:microsoft.com/office/officeart/2005/8/layout/hierarchy2"/>
    <dgm:cxn modelId="{66BCDC2C-45A7-442F-9DAE-EF7CBBD75739}" type="presOf" srcId="{7E103069-FD04-4623-936F-F0322967FDA3}" destId="{DFEB8B9F-51C1-4794-B797-78118707DC58}" srcOrd="0" destOrd="0" presId="urn:microsoft.com/office/officeart/2005/8/layout/hierarchy2"/>
    <dgm:cxn modelId="{FFEBD333-4CFB-486A-B230-AD763A0368A9}" srcId="{BFCD547A-B6B8-448B-9F4F-C4708F6FA321}" destId="{4E72D517-DA5E-4F3B-BDC8-0319D83CEA37}" srcOrd="1" destOrd="0" parTransId="{D69FF9FE-37B6-4319-B647-A26A08367685}" sibTransId="{06319A2D-89AC-4533-A821-018AB22AD81F}"/>
    <dgm:cxn modelId="{47D7A037-9CBB-4AAA-8C23-325EE3DBDC67}" srcId="{7E103069-FD04-4623-936F-F0322967FDA3}" destId="{BFCD547A-B6B8-448B-9F4F-C4708F6FA321}" srcOrd="0" destOrd="0" parTransId="{374BF042-0CD0-40E2-98C9-B42C9F3A5D89}" sibTransId="{6EFA9856-5714-45D0-BB8A-5DE5E53C177A}"/>
    <dgm:cxn modelId="{20C9943A-F156-4689-94E1-7C809DD39EC2}" type="presOf" srcId="{205A1DF4-0B9A-43DC-B556-A055566624E9}" destId="{0EDD3DA1-78D7-4774-92B3-785C26F4E001}" srcOrd="1" destOrd="0" presId="urn:microsoft.com/office/officeart/2005/8/layout/hierarchy2"/>
    <dgm:cxn modelId="{5146E83E-9955-441A-BF25-B6A443341A07}" type="presOf" srcId="{4E72D517-DA5E-4F3B-BDC8-0319D83CEA37}" destId="{849EAAB4-47D8-4ACF-B0D7-9DC872B89982}" srcOrd="0" destOrd="0" presId="urn:microsoft.com/office/officeart/2005/8/layout/hierarchy2"/>
    <dgm:cxn modelId="{B85F525B-D04D-4589-B087-A953560E4964}" type="presOf" srcId="{205A1DF4-0B9A-43DC-B556-A055566624E9}" destId="{381FCDEB-627A-467F-B646-6BF4957A462D}" srcOrd="0" destOrd="0" presId="urn:microsoft.com/office/officeart/2005/8/layout/hierarchy2"/>
    <dgm:cxn modelId="{AED91E49-8420-44CC-A5D1-555006259079}" srcId="{4E72D517-DA5E-4F3B-BDC8-0319D83CEA37}" destId="{23522937-A161-48C9-A0B4-21C71B4A3C53}" srcOrd="0" destOrd="0" parTransId="{DCFFD997-E005-491E-A401-10C01E68974A}" sibTransId="{0EDC0F2A-71FC-4D8E-9C1A-1AD65AC5AED2}"/>
    <dgm:cxn modelId="{0051094F-1330-4D66-83A6-A36B96DFFD8E}" srcId="{BFCD547A-B6B8-448B-9F4F-C4708F6FA321}" destId="{384777C5-2719-4BE8-A320-8DEC2E5F946F}" srcOrd="0" destOrd="0" parTransId="{55A961C3-C9C8-41DB-8202-DEA850E9C7E4}" sibTransId="{32A032D3-A87C-4996-B086-918B8E26B3C8}"/>
    <dgm:cxn modelId="{C6CBCA71-B579-47F0-9CE5-DC9A34093467}" type="presOf" srcId="{DCFFD997-E005-491E-A401-10C01E68974A}" destId="{6D274116-5E54-4B0C-810C-27F23650AB52}" srcOrd="1" destOrd="0" presId="urn:microsoft.com/office/officeart/2005/8/layout/hierarchy2"/>
    <dgm:cxn modelId="{345F7482-456B-4F1E-ACD7-BF8421A4D5AC}" type="presOf" srcId="{55A961C3-C9C8-41DB-8202-DEA850E9C7E4}" destId="{9B656810-6531-4C27-A29E-CA7E339C3EC1}" srcOrd="0" destOrd="0" presId="urn:microsoft.com/office/officeart/2005/8/layout/hierarchy2"/>
    <dgm:cxn modelId="{8AD780A5-C7E0-48A4-9E43-1AFCC29696CF}" srcId="{384777C5-2719-4BE8-A320-8DEC2E5F946F}" destId="{2584C150-2198-40CC-BD67-AC1769FF6402}" srcOrd="0" destOrd="0" parTransId="{205A1DF4-0B9A-43DC-B556-A055566624E9}" sibTransId="{1CC49FBA-3620-4A48-9389-268F0960E3BE}"/>
    <dgm:cxn modelId="{3D4494C1-2E8F-4336-A74A-2F83D052FC05}" type="presOf" srcId="{23522937-A161-48C9-A0B4-21C71B4A3C53}" destId="{70F42E22-2C21-4D93-B431-D0D90932325E}" srcOrd="0" destOrd="0" presId="urn:microsoft.com/office/officeart/2005/8/layout/hierarchy2"/>
    <dgm:cxn modelId="{DAFE0DC2-99FB-4FA8-B2D3-66C6DDD4F749}" type="presOf" srcId="{D69FF9FE-37B6-4319-B647-A26A08367685}" destId="{F1284339-6876-4398-B0F7-E78C0C235E1E}" srcOrd="1" destOrd="0" presId="urn:microsoft.com/office/officeart/2005/8/layout/hierarchy2"/>
    <dgm:cxn modelId="{4F9336C9-263B-454D-876A-209A488DA1BD}" type="presOf" srcId="{384777C5-2719-4BE8-A320-8DEC2E5F946F}" destId="{9194FD9E-4B58-4A6F-B9A5-75AE542EB0BA}" srcOrd="0" destOrd="0" presId="urn:microsoft.com/office/officeart/2005/8/layout/hierarchy2"/>
    <dgm:cxn modelId="{34EB99D6-5237-4223-A6AD-83D403DCECA5}" type="presOf" srcId="{2584C150-2198-40CC-BD67-AC1769FF6402}" destId="{E74ECCD3-C0BA-4C55-9E06-7458DD4320AA}" srcOrd="0" destOrd="0" presId="urn:microsoft.com/office/officeart/2005/8/layout/hierarchy2"/>
    <dgm:cxn modelId="{F61D47DD-BFD8-4927-84AA-D5BA89072DEE}" type="presParOf" srcId="{DFEB8B9F-51C1-4794-B797-78118707DC58}" destId="{212E8E3B-982C-49D6-BEE7-ECA6B2F5539D}" srcOrd="0" destOrd="0" presId="urn:microsoft.com/office/officeart/2005/8/layout/hierarchy2"/>
    <dgm:cxn modelId="{CE5C0020-3A77-4DB4-B3B8-E8334E5BDA99}" type="presParOf" srcId="{212E8E3B-982C-49D6-BEE7-ECA6B2F5539D}" destId="{39576E4C-4446-4524-956B-1F32047961D4}" srcOrd="0" destOrd="0" presId="urn:microsoft.com/office/officeart/2005/8/layout/hierarchy2"/>
    <dgm:cxn modelId="{8DC32629-686B-43C8-86AF-67512A6D8A0A}" type="presParOf" srcId="{212E8E3B-982C-49D6-BEE7-ECA6B2F5539D}" destId="{F657F8A6-43F6-4FE9-A4C5-BCEDAC3AF0D8}" srcOrd="1" destOrd="0" presId="urn:microsoft.com/office/officeart/2005/8/layout/hierarchy2"/>
    <dgm:cxn modelId="{3F91EE92-CFD7-421C-A729-57D5F2FC4323}" type="presParOf" srcId="{F657F8A6-43F6-4FE9-A4C5-BCEDAC3AF0D8}" destId="{9B656810-6531-4C27-A29E-CA7E339C3EC1}" srcOrd="0" destOrd="0" presId="urn:microsoft.com/office/officeart/2005/8/layout/hierarchy2"/>
    <dgm:cxn modelId="{430A1F65-D83B-4826-8503-63BF842BC9B8}" type="presParOf" srcId="{9B656810-6531-4C27-A29E-CA7E339C3EC1}" destId="{1E12B408-185C-4283-B9D4-9644593E4EFD}" srcOrd="0" destOrd="0" presId="urn:microsoft.com/office/officeart/2005/8/layout/hierarchy2"/>
    <dgm:cxn modelId="{0CEFB292-F049-4D17-85CA-9E77AC3E437E}" type="presParOf" srcId="{F657F8A6-43F6-4FE9-A4C5-BCEDAC3AF0D8}" destId="{0804EC75-09D7-4B20-B8BB-8F0B5D1962BA}" srcOrd="1" destOrd="0" presId="urn:microsoft.com/office/officeart/2005/8/layout/hierarchy2"/>
    <dgm:cxn modelId="{4192B916-B960-4D0F-A55F-F5291937B39A}" type="presParOf" srcId="{0804EC75-09D7-4B20-B8BB-8F0B5D1962BA}" destId="{9194FD9E-4B58-4A6F-B9A5-75AE542EB0BA}" srcOrd="0" destOrd="0" presId="urn:microsoft.com/office/officeart/2005/8/layout/hierarchy2"/>
    <dgm:cxn modelId="{3C23183E-5772-4D19-93D0-1A1D086481E5}" type="presParOf" srcId="{0804EC75-09D7-4B20-B8BB-8F0B5D1962BA}" destId="{663CC129-BE37-406A-9105-50C5129505DC}" srcOrd="1" destOrd="0" presId="urn:microsoft.com/office/officeart/2005/8/layout/hierarchy2"/>
    <dgm:cxn modelId="{9AE66A50-02E0-4E65-A92E-8828EC6A23D0}" type="presParOf" srcId="{663CC129-BE37-406A-9105-50C5129505DC}" destId="{381FCDEB-627A-467F-B646-6BF4957A462D}" srcOrd="0" destOrd="0" presId="urn:microsoft.com/office/officeart/2005/8/layout/hierarchy2"/>
    <dgm:cxn modelId="{4F948350-E837-49E5-9336-7A8740E0EDF8}" type="presParOf" srcId="{381FCDEB-627A-467F-B646-6BF4957A462D}" destId="{0EDD3DA1-78D7-4774-92B3-785C26F4E001}" srcOrd="0" destOrd="0" presId="urn:microsoft.com/office/officeart/2005/8/layout/hierarchy2"/>
    <dgm:cxn modelId="{C16EB891-6ED3-40BA-856E-178711808BC5}" type="presParOf" srcId="{663CC129-BE37-406A-9105-50C5129505DC}" destId="{B520291D-BEB0-4988-AE2B-8D31F119CDD3}" srcOrd="1" destOrd="0" presId="urn:microsoft.com/office/officeart/2005/8/layout/hierarchy2"/>
    <dgm:cxn modelId="{902F1BFD-B90D-4EAD-9338-418F4CC8EFFB}" type="presParOf" srcId="{B520291D-BEB0-4988-AE2B-8D31F119CDD3}" destId="{E74ECCD3-C0BA-4C55-9E06-7458DD4320AA}" srcOrd="0" destOrd="0" presId="urn:microsoft.com/office/officeart/2005/8/layout/hierarchy2"/>
    <dgm:cxn modelId="{2A764391-C239-467A-BCBD-5DFCB516C769}" type="presParOf" srcId="{B520291D-BEB0-4988-AE2B-8D31F119CDD3}" destId="{ECBCF419-67A1-4DF3-85E5-E9575FC7157E}" srcOrd="1" destOrd="0" presId="urn:microsoft.com/office/officeart/2005/8/layout/hierarchy2"/>
    <dgm:cxn modelId="{7EFFE9EE-446C-497A-A2BE-83FC11E31BEE}" type="presParOf" srcId="{F657F8A6-43F6-4FE9-A4C5-BCEDAC3AF0D8}" destId="{F06DCB76-FD9E-4762-9BDF-192312774CF9}" srcOrd="2" destOrd="0" presId="urn:microsoft.com/office/officeart/2005/8/layout/hierarchy2"/>
    <dgm:cxn modelId="{5D7A90BD-C1E0-436F-A9CF-35C4CE3A6358}" type="presParOf" srcId="{F06DCB76-FD9E-4762-9BDF-192312774CF9}" destId="{F1284339-6876-4398-B0F7-E78C0C235E1E}" srcOrd="0" destOrd="0" presId="urn:microsoft.com/office/officeart/2005/8/layout/hierarchy2"/>
    <dgm:cxn modelId="{2BA19208-D751-4A31-B264-7C203649F637}" type="presParOf" srcId="{F657F8A6-43F6-4FE9-A4C5-BCEDAC3AF0D8}" destId="{0194AF0B-5C30-4CC5-8325-723B40F387D5}" srcOrd="3" destOrd="0" presId="urn:microsoft.com/office/officeart/2005/8/layout/hierarchy2"/>
    <dgm:cxn modelId="{A5126521-1C07-461A-A4ED-15389DE77ECA}" type="presParOf" srcId="{0194AF0B-5C30-4CC5-8325-723B40F387D5}" destId="{849EAAB4-47D8-4ACF-B0D7-9DC872B89982}" srcOrd="0" destOrd="0" presId="urn:microsoft.com/office/officeart/2005/8/layout/hierarchy2"/>
    <dgm:cxn modelId="{F4FA154D-7450-4BC0-932C-5E91CDDF8DDD}" type="presParOf" srcId="{0194AF0B-5C30-4CC5-8325-723B40F387D5}" destId="{782D4D50-DEB5-42AF-A0CD-5DBC60DF5599}" srcOrd="1" destOrd="0" presId="urn:microsoft.com/office/officeart/2005/8/layout/hierarchy2"/>
    <dgm:cxn modelId="{7337A743-8D03-40F1-9BC7-400617380541}" type="presParOf" srcId="{782D4D50-DEB5-42AF-A0CD-5DBC60DF5599}" destId="{9AD1CC82-376B-4E86-B146-5896157F8FAA}" srcOrd="0" destOrd="0" presId="urn:microsoft.com/office/officeart/2005/8/layout/hierarchy2"/>
    <dgm:cxn modelId="{92B276F1-0F8B-45C9-A8EC-140812E896A0}" type="presParOf" srcId="{9AD1CC82-376B-4E86-B146-5896157F8FAA}" destId="{6D274116-5E54-4B0C-810C-27F23650AB52}" srcOrd="0" destOrd="0" presId="urn:microsoft.com/office/officeart/2005/8/layout/hierarchy2"/>
    <dgm:cxn modelId="{CA2A3BD2-DDA5-44FC-BE02-72C0E3DD06F9}" type="presParOf" srcId="{782D4D50-DEB5-42AF-A0CD-5DBC60DF5599}" destId="{A22B776A-EE5F-42E9-B0C6-0FDD7716D3B2}" srcOrd="1" destOrd="0" presId="urn:microsoft.com/office/officeart/2005/8/layout/hierarchy2"/>
    <dgm:cxn modelId="{D9A69528-6340-4849-B4DA-1949693F3489}" type="presParOf" srcId="{A22B776A-EE5F-42E9-B0C6-0FDD7716D3B2}" destId="{70F42E22-2C21-4D93-B431-D0D90932325E}" srcOrd="0" destOrd="0" presId="urn:microsoft.com/office/officeart/2005/8/layout/hierarchy2"/>
    <dgm:cxn modelId="{6A104710-877C-4451-96D6-CC1E01C88ED3}" type="presParOf" srcId="{A22B776A-EE5F-42E9-B0C6-0FDD7716D3B2}" destId="{F2F06816-C769-4B27-8CD7-01B69B23942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103069-FD04-4623-936F-F0322967FDA3}"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zh-TW" altLang="en-US"/>
        </a:p>
      </dgm:t>
    </dgm:pt>
    <dgm:pt modelId="{BFCD547A-B6B8-448B-9F4F-C4708F6FA321}">
      <dgm:prSet phldrT="[文字]" custT="1"/>
      <dgm:spPr/>
      <dgm:t>
        <a:bodyPr/>
        <a:lstStyle/>
        <a:p>
          <a:pPr>
            <a:lnSpc>
              <a:spcPct val="100000"/>
            </a:lnSpc>
            <a:spcAft>
              <a:spcPts val="0"/>
            </a:spcAft>
          </a:pPr>
          <a:r>
            <a:rPr lang="zh-TW" altLang="en-US" sz="4000" b="1" baseline="0" dirty="0">
              <a:solidFill>
                <a:srgbClr val="FF0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報名</a:t>
          </a:r>
          <a:endParaRPr lang="en-US" altLang="zh-TW" sz="4000" b="1" baseline="0" dirty="0">
            <a:solidFill>
              <a:srgbClr val="FF0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endParaRPr>
        </a:p>
        <a:p>
          <a:pPr>
            <a:lnSpc>
              <a:spcPct val="100000"/>
            </a:lnSpc>
            <a:spcAft>
              <a:spcPts val="0"/>
            </a:spcAft>
          </a:pPr>
          <a:r>
            <a:rPr lang="en-US" altLang="zh-TW" sz="4000" b="1" baseline="0" dirty="0">
              <a:solidFill>
                <a:srgbClr val="FF0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1</a:t>
          </a:r>
          <a:r>
            <a:rPr lang="zh-TW" altLang="en-US" sz="4000" b="1" baseline="0" dirty="0">
              <a:solidFill>
                <a:srgbClr val="FF0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校</a:t>
          </a:r>
        </a:p>
      </dgm:t>
    </dgm:pt>
    <dgm:pt modelId="{374BF042-0CD0-40E2-98C9-B42C9F3A5D89}" type="parTrans" cxnId="{47D7A037-9CBB-4AAA-8C23-325EE3DBDC67}">
      <dgm:prSet/>
      <dgm:spPr/>
      <dgm:t>
        <a:bodyPr/>
        <a:lstStyle/>
        <a:p>
          <a:endParaRPr lang="zh-TW" altLang="en-US" baseline="0">
            <a:latin typeface="Cambria Math" panose="02040503050406030204" pitchFamily="18" charset="0"/>
            <a:ea typeface="全真顏體" panose="02010609000101010101" pitchFamily="49" charset="-120"/>
          </a:endParaRPr>
        </a:p>
      </dgm:t>
    </dgm:pt>
    <dgm:pt modelId="{6EFA9856-5714-45D0-BB8A-5DE5E53C177A}" type="sibTrans" cxnId="{47D7A037-9CBB-4AAA-8C23-325EE3DBDC67}">
      <dgm:prSet/>
      <dgm:spPr/>
      <dgm:t>
        <a:bodyPr/>
        <a:lstStyle/>
        <a:p>
          <a:endParaRPr lang="zh-TW" altLang="en-US" baseline="0">
            <a:latin typeface="Cambria Math" panose="02040503050406030204" pitchFamily="18" charset="0"/>
            <a:ea typeface="全真顏體" panose="02010609000101010101" pitchFamily="49" charset="-120"/>
          </a:endParaRPr>
        </a:p>
      </dgm:t>
    </dgm:pt>
    <dgm:pt modelId="{4E72D517-DA5E-4F3B-BDC8-0319D83CEA37}">
      <dgm:prSet phldrT="[文字]" custT="1"/>
      <dgm:spPr>
        <a:solidFill>
          <a:srgbClr val="0000CC"/>
        </a:solidFill>
      </dgm:spPr>
      <dgm:t>
        <a:bodyPr/>
        <a:lstStyle/>
        <a:p>
          <a:r>
            <a:rPr lang="zh-TW" altLang="en-US" sz="3600" b="1" baseline="0" dirty="0">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進行比序</a:t>
          </a:r>
        </a:p>
      </dgm:t>
    </dgm:pt>
    <dgm:pt modelId="{D69FF9FE-37B6-4319-B647-A26A08367685}" type="parTrans" cxnId="{FFEBD333-4CFB-486A-B230-AD763A0368A9}">
      <dgm:prSet/>
      <dgm:spPr>
        <a:ln>
          <a:solidFill>
            <a:schemeClr val="tx1"/>
          </a:solidFill>
        </a:ln>
      </dgm:spPr>
      <dgm:t>
        <a:bodyPr/>
        <a:lstStyle/>
        <a:p>
          <a:endParaRPr lang="zh-TW" altLang="en-US" baseline="0">
            <a:latin typeface="Cambria Math" panose="02040503050406030204" pitchFamily="18" charset="0"/>
            <a:ea typeface="全真顏體" panose="02010609000101010101" pitchFamily="49" charset="-120"/>
          </a:endParaRPr>
        </a:p>
      </dgm:t>
    </dgm:pt>
    <dgm:pt modelId="{06319A2D-89AC-4533-A821-018AB22AD81F}" type="sibTrans" cxnId="{FFEBD333-4CFB-486A-B230-AD763A0368A9}">
      <dgm:prSet/>
      <dgm:spPr/>
      <dgm:t>
        <a:bodyPr/>
        <a:lstStyle/>
        <a:p>
          <a:endParaRPr lang="zh-TW" altLang="en-US" baseline="0">
            <a:latin typeface="Cambria Math" panose="02040503050406030204" pitchFamily="18" charset="0"/>
            <a:ea typeface="全真顏體" panose="02010609000101010101" pitchFamily="49" charset="-120"/>
          </a:endParaRPr>
        </a:p>
      </dgm:t>
    </dgm:pt>
    <dgm:pt modelId="{23522937-A161-48C9-A0B4-21C71B4A3C53}">
      <dgm:prSet phldrT="[文字]" custT="1"/>
      <dgm:spPr/>
      <dgm:t>
        <a:bodyPr/>
        <a:lstStyle/>
        <a:p>
          <a:pPr>
            <a:lnSpc>
              <a:spcPct val="100000"/>
            </a:lnSpc>
            <a:spcAft>
              <a:spcPts val="0"/>
            </a:spcAft>
          </a:pPr>
          <a:r>
            <a:rPr lang="zh-TW" altLang="en-US" sz="3600" b="1" baseline="0" dirty="0">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現場撕榜</a:t>
          </a:r>
          <a:endParaRPr lang="en-US" altLang="zh-TW" sz="3600" b="1" baseline="0" dirty="0">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endParaRPr>
        </a:p>
        <a:p>
          <a:pPr>
            <a:lnSpc>
              <a:spcPct val="100000"/>
            </a:lnSpc>
            <a:spcAft>
              <a:spcPts val="0"/>
            </a:spcAft>
          </a:pPr>
          <a:r>
            <a:rPr lang="en-US" altLang="zh-TW" sz="3600" b="1" baseline="0" dirty="0">
              <a:solidFill>
                <a:srgbClr val="FF00FF"/>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a:t>
          </a:r>
          <a:r>
            <a:rPr lang="zh-TW" altLang="en-US" sz="3600" b="1" baseline="0" dirty="0">
              <a:solidFill>
                <a:srgbClr val="FF00FF"/>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選科</a:t>
          </a:r>
          <a:r>
            <a:rPr lang="en-US" altLang="zh-TW" sz="3600" b="1" baseline="0" dirty="0">
              <a:solidFill>
                <a:srgbClr val="FF00FF"/>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a:t>
          </a:r>
          <a:endParaRPr lang="zh-TW" altLang="en-US" sz="3600" b="1" baseline="0" dirty="0">
            <a:solidFill>
              <a:srgbClr val="FF00FF"/>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endParaRPr>
        </a:p>
      </dgm:t>
    </dgm:pt>
    <dgm:pt modelId="{DCFFD997-E005-491E-A401-10C01E68974A}" type="parTrans" cxnId="{AED91E49-8420-44CC-A5D1-555006259079}">
      <dgm:prSet/>
      <dgm:spPr/>
      <dgm:t>
        <a:bodyPr/>
        <a:lstStyle/>
        <a:p>
          <a:endParaRPr lang="zh-TW" altLang="en-US" baseline="0">
            <a:latin typeface="Cambria Math" panose="02040503050406030204" pitchFamily="18" charset="0"/>
            <a:ea typeface="全真顏體" panose="02010609000101010101" pitchFamily="49" charset="-120"/>
          </a:endParaRPr>
        </a:p>
      </dgm:t>
    </dgm:pt>
    <dgm:pt modelId="{0EDC0F2A-71FC-4D8E-9C1A-1AD65AC5AED2}" type="sibTrans" cxnId="{AED91E49-8420-44CC-A5D1-555006259079}">
      <dgm:prSet/>
      <dgm:spPr/>
      <dgm:t>
        <a:bodyPr/>
        <a:lstStyle/>
        <a:p>
          <a:endParaRPr lang="zh-TW" altLang="en-US" baseline="0">
            <a:latin typeface="Cambria Math" panose="02040503050406030204" pitchFamily="18" charset="0"/>
            <a:ea typeface="全真顏體" panose="02010609000101010101" pitchFamily="49" charset="-120"/>
          </a:endParaRPr>
        </a:p>
      </dgm:t>
    </dgm:pt>
    <dgm:pt modelId="{DFEB8B9F-51C1-4794-B797-78118707DC58}" type="pres">
      <dgm:prSet presAssocID="{7E103069-FD04-4623-936F-F0322967FDA3}" presName="diagram" presStyleCnt="0">
        <dgm:presLayoutVars>
          <dgm:chPref val="1"/>
          <dgm:dir/>
          <dgm:animOne val="branch"/>
          <dgm:animLvl val="lvl"/>
          <dgm:resizeHandles val="exact"/>
        </dgm:presLayoutVars>
      </dgm:prSet>
      <dgm:spPr/>
    </dgm:pt>
    <dgm:pt modelId="{212E8E3B-982C-49D6-BEE7-ECA6B2F5539D}" type="pres">
      <dgm:prSet presAssocID="{BFCD547A-B6B8-448B-9F4F-C4708F6FA321}" presName="root1" presStyleCnt="0"/>
      <dgm:spPr/>
    </dgm:pt>
    <dgm:pt modelId="{39576E4C-4446-4524-956B-1F32047961D4}" type="pres">
      <dgm:prSet presAssocID="{BFCD547A-B6B8-448B-9F4F-C4708F6FA321}" presName="LevelOneTextNode" presStyleLbl="node0" presStyleIdx="0" presStyleCnt="1" custScaleY="204173">
        <dgm:presLayoutVars>
          <dgm:chPref val="3"/>
        </dgm:presLayoutVars>
      </dgm:prSet>
      <dgm:spPr/>
    </dgm:pt>
    <dgm:pt modelId="{F657F8A6-43F6-4FE9-A4C5-BCEDAC3AF0D8}" type="pres">
      <dgm:prSet presAssocID="{BFCD547A-B6B8-448B-9F4F-C4708F6FA321}" presName="level2hierChild" presStyleCnt="0"/>
      <dgm:spPr/>
    </dgm:pt>
    <dgm:pt modelId="{F06DCB76-FD9E-4762-9BDF-192312774CF9}" type="pres">
      <dgm:prSet presAssocID="{D69FF9FE-37B6-4319-B647-A26A08367685}" presName="conn2-1" presStyleLbl="parChTrans1D2" presStyleIdx="0" presStyleCnt="1"/>
      <dgm:spPr/>
    </dgm:pt>
    <dgm:pt modelId="{F1284339-6876-4398-B0F7-E78C0C235E1E}" type="pres">
      <dgm:prSet presAssocID="{D69FF9FE-37B6-4319-B647-A26A08367685}" presName="connTx" presStyleLbl="parChTrans1D2" presStyleIdx="0" presStyleCnt="1"/>
      <dgm:spPr/>
    </dgm:pt>
    <dgm:pt modelId="{0194AF0B-5C30-4CC5-8325-723B40F387D5}" type="pres">
      <dgm:prSet presAssocID="{4E72D517-DA5E-4F3B-BDC8-0319D83CEA37}" presName="root2" presStyleCnt="0"/>
      <dgm:spPr/>
    </dgm:pt>
    <dgm:pt modelId="{849EAAB4-47D8-4ACF-B0D7-9DC872B89982}" type="pres">
      <dgm:prSet presAssocID="{4E72D517-DA5E-4F3B-BDC8-0319D83CEA37}" presName="LevelTwoTextNode" presStyleLbl="node2" presStyleIdx="0" presStyleCnt="1" custScaleY="90462">
        <dgm:presLayoutVars>
          <dgm:chPref val="3"/>
        </dgm:presLayoutVars>
      </dgm:prSet>
      <dgm:spPr/>
    </dgm:pt>
    <dgm:pt modelId="{782D4D50-DEB5-42AF-A0CD-5DBC60DF5599}" type="pres">
      <dgm:prSet presAssocID="{4E72D517-DA5E-4F3B-BDC8-0319D83CEA37}" presName="level3hierChild" presStyleCnt="0"/>
      <dgm:spPr/>
    </dgm:pt>
    <dgm:pt modelId="{9AD1CC82-376B-4E86-B146-5896157F8FAA}" type="pres">
      <dgm:prSet presAssocID="{DCFFD997-E005-491E-A401-10C01E68974A}" presName="conn2-1" presStyleLbl="parChTrans1D3" presStyleIdx="0" presStyleCnt="1"/>
      <dgm:spPr/>
    </dgm:pt>
    <dgm:pt modelId="{6D274116-5E54-4B0C-810C-27F23650AB52}" type="pres">
      <dgm:prSet presAssocID="{DCFFD997-E005-491E-A401-10C01E68974A}" presName="connTx" presStyleLbl="parChTrans1D3" presStyleIdx="0" presStyleCnt="1"/>
      <dgm:spPr/>
    </dgm:pt>
    <dgm:pt modelId="{A22B776A-EE5F-42E9-B0C6-0FDD7716D3B2}" type="pres">
      <dgm:prSet presAssocID="{23522937-A161-48C9-A0B4-21C71B4A3C53}" presName="root2" presStyleCnt="0"/>
      <dgm:spPr/>
    </dgm:pt>
    <dgm:pt modelId="{70F42E22-2C21-4D93-B431-D0D90932325E}" type="pres">
      <dgm:prSet presAssocID="{23522937-A161-48C9-A0B4-21C71B4A3C53}" presName="LevelTwoTextNode" presStyleLbl="node3" presStyleIdx="0" presStyleCnt="1" custScaleY="153859">
        <dgm:presLayoutVars>
          <dgm:chPref val="3"/>
        </dgm:presLayoutVars>
      </dgm:prSet>
      <dgm:spPr/>
    </dgm:pt>
    <dgm:pt modelId="{F2F06816-C769-4B27-8CD7-01B69B239427}" type="pres">
      <dgm:prSet presAssocID="{23522937-A161-48C9-A0B4-21C71B4A3C53}" presName="level3hierChild" presStyleCnt="0"/>
      <dgm:spPr/>
    </dgm:pt>
  </dgm:ptLst>
  <dgm:cxnLst>
    <dgm:cxn modelId="{C9673124-463D-487E-8DA1-CE2B6924174E}" type="presOf" srcId="{7E103069-FD04-4623-936F-F0322967FDA3}" destId="{DFEB8B9F-51C1-4794-B797-78118707DC58}" srcOrd="0" destOrd="0" presId="urn:microsoft.com/office/officeart/2005/8/layout/hierarchy2"/>
    <dgm:cxn modelId="{FFEBD333-4CFB-486A-B230-AD763A0368A9}" srcId="{BFCD547A-B6B8-448B-9F4F-C4708F6FA321}" destId="{4E72D517-DA5E-4F3B-BDC8-0319D83CEA37}" srcOrd="0" destOrd="0" parTransId="{D69FF9FE-37B6-4319-B647-A26A08367685}" sibTransId="{06319A2D-89AC-4533-A821-018AB22AD81F}"/>
    <dgm:cxn modelId="{47D7A037-9CBB-4AAA-8C23-325EE3DBDC67}" srcId="{7E103069-FD04-4623-936F-F0322967FDA3}" destId="{BFCD547A-B6B8-448B-9F4F-C4708F6FA321}" srcOrd="0" destOrd="0" parTransId="{374BF042-0CD0-40E2-98C9-B42C9F3A5D89}" sibTransId="{6EFA9856-5714-45D0-BB8A-5DE5E53C177A}"/>
    <dgm:cxn modelId="{AED91E49-8420-44CC-A5D1-555006259079}" srcId="{4E72D517-DA5E-4F3B-BDC8-0319D83CEA37}" destId="{23522937-A161-48C9-A0B4-21C71B4A3C53}" srcOrd="0" destOrd="0" parTransId="{DCFFD997-E005-491E-A401-10C01E68974A}" sibTransId="{0EDC0F2A-71FC-4D8E-9C1A-1AD65AC5AED2}"/>
    <dgm:cxn modelId="{965CF855-B084-4581-B9C4-3B3D882710B6}" type="presOf" srcId="{D69FF9FE-37B6-4319-B647-A26A08367685}" destId="{F1284339-6876-4398-B0F7-E78C0C235E1E}" srcOrd="1" destOrd="0" presId="urn:microsoft.com/office/officeart/2005/8/layout/hierarchy2"/>
    <dgm:cxn modelId="{1C033B90-D17B-4D3E-83C1-CAE3EB20567D}" type="presOf" srcId="{23522937-A161-48C9-A0B4-21C71B4A3C53}" destId="{70F42E22-2C21-4D93-B431-D0D90932325E}" srcOrd="0" destOrd="0" presId="urn:microsoft.com/office/officeart/2005/8/layout/hierarchy2"/>
    <dgm:cxn modelId="{B5D42194-73C0-4DC6-8AF4-ADD3DEC85BB6}" type="presOf" srcId="{4E72D517-DA5E-4F3B-BDC8-0319D83CEA37}" destId="{849EAAB4-47D8-4ACF-B0D7-9DC872B89982}" srcOrd="0" destOrd="0" presId="urn:microsoft.com/office/officeart/2005/8/layout/hierarchy2"/>
    <dgm:cxn modelId="{D60633C0-4257-4147-B4BB-AE62D4E0C4DF}" type="presOf" srcId="{BFCD547A-B6B8-448B-9F4F-C4708F6FA321}" destId="{39576E4C-4446-4524-956B-1F32047961D4}" srcOrd="0" destOrd="0" presId="urn:microsoft.com/office/officeart/2005/8/layout/hierarchy2"/>
    <dgm:cxn modelId="{3C7B33DF-59D5-4B3E-9670-5E652B686683}" type="presOf" srcId="{DCFFD997-E005-491E-A401-10C01E68974A}" destId="{6D274116-5E54-4B0C-810C-27F23650AB52}" srcOrd="1" destOrd="0" presId="urn:microsoft.com/office/officeart/2005/8/layout/hierarchy2"/>
    <dgm:cxn modelId="{F58DA8ED-3EF5-4C4F-88CC-7DE8D602EF4B}" type="presOf" srcId="{D69FF9FE-37B6-4319-B647-A26A08367685}" destId="{F06DCB76-FD9E-4762-9BDF-192312774CF9}" srcOrd="0" destOrd="0" presId="urn:microsoft.com/office/officeart/2005/8/layout/hierarchy2"/>
    <dgm:cxn modelId="{C5F276FC-2DD0-447E-8AD7-33EDF81A10DD}" type="presOf" srcId="{DCFFD997-E005-491E-A401-10C01E68974A}" destId="{9AD1CC82-376B-4E86-B146-5896157F8FAA}" srcOrd="0" destOrd="0" presId="urn:microsoft.com/office/officeart/2005/8/layout/hierarchy2"/>
    <dgm:cxn modelId="{46E27C60-E441-4151-994A-8F401F2E94E7}" type="presParOf" srcId="{DFEB8B9F-51C1-4794-B797-78118707DC58}" destId="{212E8E3B-982C-49D6-BEE7-ECA6B2F5539D}" srcOrd="0" destOrd="0" presId="urn:microsoft.com/office/officeart/2005/8/layout/hierarchy2"/>
    <dgm:cxn modelId="{605EAC24-A07E-4020-967F-2EFB08C67821}" type="presParOf" srcId="{212E8E3B-982C-49D6-BEE7-ECA6B2F5539D}" destId="{39576E4C-4446-4524-956B-1F32047961D4}" srcOrd="0" destOrd="0" presId="urn:microsoft.com/office/officeart/2005/8/layout/hierarchy2"/>
    <dgm:cxn modelId="{7B29E0E7-4313-4DCF-A021-A5DC1A2D3FF8}" type="presParOf" srcId="{212E8E3B-982C-49D6-BEE7-ECA6B2F5539D}" destId="{F657F8A6-43F6-4FE9-A4C5-BCEDAC3AF0D8}" srcOrd="1" destOrd="0" presId="urn:microsoft.com/office/officeart/2005/8/layout/hierarchy2"/>
    <dgm:cxn modelId="{2E6B7EDC-D259-47C0-9193-6390F87C1AE1}" type="presParOf" srcId="{F657F8A6-43F6-4FE9-A4C5-BCEDAC3AF0D8}" destId="{F06DCB76-FD9E-4762-9BDF-192312774CF9}" srcOrd="0" destOrd="0" presId="urn:microsoft.com/office/officeart/2005/8/layout/hierarchy2"/>
    <dgm:cxn modelId="{A0011DA9-6BD4-4E1A-93B4-BC1537BCF12A}" type="presParOf" srcId="{F06DCB76-FD9E-4762-9BDF-192312774CF9}" destId="{F1284339-6876-4398-B0F7-E78C0C235E1E}" srcOrd="0" destOrd="0" presId="urn:microsoft.com/office/officeart/2005/8/layout/hierarchy2"/>
    <dgm:cxn modelId="{26EB3A2E-8071-48BF-AD13-9FB97AAA37C3}" type="presParOf" srcId="{F657F8A6-43F6-4FE9-A4C5-BCEDAC3AF0D8}" destId="{0194AF0B-5C30-4CC5-8325-723B40F387D5}" srcOrd="1" destOrd="0" presId="urn:microsoft.com/office/officeart/2005/8/layout/hierarchy2"/>
    <dgm:cxn modelId="{44358D2B-430F-4EFF-9438-6734F98A2C37}" type="presParOf" srcId="{0194AF0B-5C30-4CC5-8325-723B40F387D5}" destId="{849EAAB4-47D8-4ACF-B0D7-9DC872B89982}" srcOrd="0" destOrd="0" presId="urn:microsoft.com/office/officeart/2005/8/layout/hierarchy2"/>
    <dgm:cxn modelId="{41A62EEC-0694-4C35-A485-AC169C7136D8}" type="presParOf" srcId="{0194AF0B-5C30-4CC5-8325-723B40F387D5}" destId="{782D4D50-DEB5-42AF-A0CD-5DBC60DF5599}" srcOrd="1" destOrd="0" presId="urn:microsoft.com/office/officeart/2005/8/layout/hierarchy2"/>
    <dgm:cxn modelId="{12A1FC55-DB14-45DD-94A4-7A974F1E6787}" type="presParOf" srcId="{782D4D50-DEB5-42AF-A0CD-5DBC60DF5599}" destId="{9AD1CC82-376B-4E86-B146-5896157F8FAA}" srcOrd="0" destOrd="0" presId="urn:microsoft.com/office/officeart/2005/8/layout/hierarchy2"/>
    <dgm:cxn modelId="{1C2B35ED-B168-4F01-BCDE-4A211DC26000}" type="presParOf" srcId="{9AD1CC82-376B-4E86-B146-5896157F8FAA}" destId="{6D274116-5E54-4B0C-810C-27F23650AB52}" srcOrd="0" destOrd="0" presId="urn:microsoft.com/office/officeart/2005/8/layout/hierarchy2"/>
    <dgm:cxn modelId="{1FB1ABEB-0E2E-4204-9E7E-FCB5A03B3740}" type="presParOf" srcId="{782D4D50-DEB5-42AF-A0CD-5DBC60DF5599}" destId="{A22B776A-EE5F-42E9-B0C6-0FDD7716D3B2}" srcOrd="1" destOrd="0" presId="urn:microsoft.com/office/officeart/2005/8/layout/hierarchy2"/>
    <dgm:cxn modelId="{05D0A417-4C6C-4B4B-9F32-DF2F68E70A14}" type="presParOf" srcId="{A22B776A-EE5F-42E9-B0C6-0FDD7716D3B2}" destId="{70F42E22-2C21-4D93-B431-D0D90932325E}" srcOrd="0" destOrd="0" presId="urn:microsoft.com/office/officeart/2005/8/layout/hierarchy2"/>
    <dgm:cxn modelId="{F505E68C-6DF0-4D15-8821-681A875752E7}" type="presParOf" srcId="{A22B776A-EE5F-42E9-B0C6-0FDD7716D3B2}" destId="{F2F06816-C769-4B27-8CD7-01B69B23942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C36CE1-8218-45C0-A237-9ABAD8B0CF51}" type="doc">
      <dgm:prSet loTypeId="urn:microsoft.com/office/officeart/2005/8/layout/bProcess2" loCatId="process" qsTypeId="urn:microsoft.com/office/officeart/2005/8/quickstyle/simple5" qsCatId="simple" csTypeId="urn:microsoft.com/office/officeart/2005/8/colors/colorful2" csCatId="colorful" phldr="1"/>
      <dgm:spPr/>
    </dgm:pt>
    <dgm:pt modelId="{EB896CF6-D344-4CB2-B4AA-A10F86BC5B7D}">
      <dgm:prSet phldrT="[文字]"/>
      <dgm:spPr/>
      <dgm:t>
        <a:bodyPr/>
        <a:lstStyle/>
        <a:p>
          <a:pPr>
            <a:lnSpc>
              <a:spcPct val="100000"/>
            </a:lnSpc>
            <a:spcAft>
              <a:spcPts val="0"/>
            </a:spcAft>
          </a:pPr>
          <a:r>
            <a:rPr lang="zh-TW" altLang="en-US" b="1" dirty="0">
              <a:effectLst>
                <a:outerShdw blurRad="38100" dist="38100" dir="2700000" algn="tl">
                  <a:srgbClr val="000000">
                    <a:alpha val="43137"/>
                  </a:srgbClr>
                </a:outerShdw>
              </a:effectLst>
              <a:latin typeface="標楷體" pitchFamily="65" charset="-120"/>
              <a:ea typeface="全真顏體" pitchFamily="49" charset="-120"/>
            </a:rPr>
            <a:t>基隆市</a:t>
          </a:r>
          <a:endParaRPr lang="en-US" altLang="zh-TW" b="1" dirty="0">
            <a:effectLst>
              <a:outerShdw blurRad="38100" dist="38100" dir="2700000" algn="tl">
                <a:srgbClr val="000000">
                  <a:alpha val="43137"/>
                </a:srgbClr>
              </a:outerShdw>
            </a:effectLst>
            <a:latin typeface="標楷體" pitchFamily="65" charset="-120"/>
            <a:ea typeface="全真顏體" pitchFamily="49" charset="-120"/>
          </a:endParaRPr>
        </a:p>
        <a:p>
          <a:pPr>
            <a:lnSpc>
              <a:spcPct val="100000"/>
            </a:lnSpc>
            <a:spcAft>
              <a:spcPts val="0"/>
            </a:spcAft>
          </a:pPr>
          <a:r>
            <a:rPr lang="zh-TW" altLang="en-US" b="1" dirty="0">
              <a:effectLst>
                <a:outerShdw blurRad="38100" dist="38100" dir="2700000" algn="tl">
                  <a:srgbClr val="000000">
                    <a:alpha val="43137"/>
                  </a:srgbClr>
                </a:outerShdw>
              </a:effectLst>
              <a:latin typeface="標楷體" pitchFamily="65" charset="-120"/>
              <a:ea typeface="全真顏體" pitchFamily="49" charset="-120"/>
            </a:rPr>
            <a:t>優先免試</a:t>
          </a:r>
          <a:endParaRPr lang="en-US" altLang="zh-TW" b="1" dirty="0">
            <a:effectLst>
              <a:outerShdw blurRad="38100" dist="38100" dir="2700000" algn="tl">
                <a:srgbClr val="000000">
                  <a:alpha val="43137"/>
                </a:srgbClr>
              </a:outerShdw>
            </a:effectLst>
            <a:latin typeface="標楷體" pitchFamily="65" charset="-120"/>
            <a:ea typeface="全真顏體" pitchFamily="49" charset="-120"/>
          </a:endParaRPr>
        </a:p>
        <a:p>
          <a:pPr>
            <a:lnSpc>
              <a:spcPct val="100000"/>
            </a:lnSpc>
            <a:spcAft>
              <a:spcPts val="0"/>
            </a:spcAft>
          </a:pPr>
          <a:r>
            <a:rPr lang="zh-TW" altLang="en-US" b="1" dirty="0">
              <a:effectLst>
                <a:outerShdw blurRad="38100" dist="38100" dir="2700000" algn="tl">
                  <a:srgbClr val="000000">
                    <a:alpha val="43137"/>
                  </a:srgbClr>
                </a:outerShdw>
              </a:effectLst>
              <a:latin typeface="標楷體" pitchFamily="65" charset="-120"/>
              <a:ea typeface="全真顏體" pitchFamily="49" charset="-120"/>
            </a:rPr>
            <a:t>入學</a:t>
          </a:r>
        </a:p>
      </dgm:t>
    </dgm:pt>
    <dgm:pt modelId="{89D372F4-CF1E-4431-A166-06EE1045D31A}" type="parTrans" cxnId="{CC71DE3C-5B96-4605-B124-DBBF41D24FD2}">
      <dgm:prSet/>
      <dgm:spPr/>
      <dgm:t>
        <a:bodyPr/>
        <a:lstStyle/>
        <a:p>
          <a:endParaRPr lang="zh-TW" altLang="en-US"/>
        </a:p>
      </dgm:t>
    </dgm:pt>
    <dgm:pt modelId="{7E3CF719-9840-44BC-97C8-1CDD6129D3E5}" type="sibTrans" cxnId="{CC71DE3C-5B96-4605-B124-DBBF41D24FD2}">
      <dgm:prSet/>
      <dgm:spPr/>
      <dgm:t>
        <a:bodyPr/>
        <a:lstStyle/>
        <a:p>
          <a:endParaRPr lang="zh-TW" altLang="en-US"/>
        </a:p>
      </dgm:t>
    </dgm:pt>
    <dgm:pt modelId="{3AC1E35C-2122-45E6-8D21-7F911B19D586}">
      <dgm:prSet phldrT="[文字]"/>
      <dgm:spPr/>
      <dgm:t>
        <a:bodyPr/>
        <a:lstStyle/>
        <a:p>
          <a:pPr algn="ctr">
            <a:lnSpc>
              <a:spcPct val="100000"/>
            </a:lnSpc>
            <a:spcAft>
              <a:spcPts val="0"/>
            </a:spcAft>
          </a:pPr>
          <a:r>
            <a:rPr lang="zh-TW" altLang="en-US" b="1" dirty="0">
              <a:solidFill>
                <a:srgbClr val="000099"/>
              </a:solidFill>
              <a:effectLst>
                <a:outerShdw blurRad="38100" dist="38100" dir="2700000" algn="tl">
                  <a:srgbClr val="000000">
                    <a:alpha val="43137"/>
                  </a:srgbClr>
                </a:outerShdw>
              </a:effectLst>
              <a:latin typeface="標楷體" pitchFamily="65" charset="-120"/>
              <a:ea typeface="全真顏體" pitchFamily="49" charset="-120"/>
            </a:rPr>
            <a:t>基北區</a:t>
          </a:r>
          <a:endParaRPr lang="en-US" altLang="zh-TW" b="1" dirty="0">
            <a:solidFill>
              <a:srgbClr val="000099"/>
            </a:solidFill>
            <a:effectLst>
              <a:outerShdw blurRad="38100" dist="38100" dir="2700000" algn="tl">
                <a:srgbClr val="000000">
                  <a:alpha val="43137"/>
                </a:srgbClr>
              </a:outerShdw>
            </a:effectLst>
            <a:latin typeface="標楷體" pitchFamily="65" charset="-120"/>
            <a:ea typeface="全真顏體" pitchFamily="49" charset="-120"/>
          </a:endParaRPr>
        </a:p>
        <a:p>
          <a:pPr algn="ctr">
            <a:lnSpc>
              <a:spcPct val="100000"/>
            </a:lnSpc>
            <a:spcAft>
              <a:spcPts val="0"/>
            </a:spcAft>
          </a:pPr>
          <a:r>
            <a:rPr lang="zh-TW" altLang="en-US" b="1" dirty="0">
              <a:solidFill>
                <a:srgbClr val="000099"/>
              </a:solidFill>
              <a:effectLst>
                <a:outerShdw blurRad="38100" dist="38100" dir="2700000" algn="tl">
                  <a:srgbClr val="000000">
                    <a:alpha val="43137"/>
                  </a:srgbClr>
                </a:outerShdw>
              </a:effectLst>
              <a:latin typeface="標楷體" pitchFamily="65" charset="-120"/>
              <a:ea typeface="全真顏體" pitchFamily="49" charset="-120"/>
            </a:rPr>
            <a:t>免試入學</a:t>
          </a:r>
        </a:p>
      </dgm:t>
    </dgm:pt>
    <dgm:pt modelId="{880F10AD-007F-45AD-8203-F7457BB0634D}" type="parTrans" cxnId="{9FE43D0E-73F4-440C-B56D-73BC963A9A44}">
      <dgm:prSet/>
      <dgm:spPr/>
      <dgm:t>
        <a:bodyPr/>
        <a:lstStyle/>
        <a:p>
          <a:endParaRPr lang="zh-TW" altLang="en-US"/>
        </a:p>
      </dgm:t>
    </dgm:pt>
    <dgm:pt modelId="{341B2EA8-03C3-4868-8285-3A8796CF43FD}" type="sibTrans" cxnId="{9FE43D0E-73F4-440C-B56D-73BC963A9A44}">
      <dgm:prSet/>
      <dgm:spPr/>
      <dgm:t>
        <a:bodyPr/>
        <a:lstStyle/>
        <a:p>
          <a:endParaRPr lang="zh-TW" altLang="en-US"/>
        </a:p>
      </dgm:t>
    </dgm:pt>
    <dgm:pt modelId="{419C2230-9357-41D7-A046-9C4A64786A2B}" type="pres">
      <dgm:prSet presAssocID="{33C36CE1-8218-45C0-A237-9ABAD8B0CF51}" presName="diagram" presStyleCnt="0">
        <dgm:presLayoutVars>
          <dgm:dir/>
          <dgm:resizeHandles/>
        </dgm:presLayoutVars>
      </dgm:prSet>
      <dgm:spPr/>
    </dgm:pt>
    <dgm:pt modelId="{0379C580-2815-48E4-A7BD-383ACEDC0AEC}" type="pres">
      <dgm:prSet presAssocID="{EB896CF6-D344-4CB2-B4AA-A10F86BC5B7D}" presName="firstNode" presStyleLbl="node1" presStyleIdx="0" presStyleCnt="2">
        <dgm:presLayoutVars>
          <dgm:bulletEnabled val="1"/>
        </dgm:presLayoutVars>
      </dgm:prSet>
      <dgm:spPr/>
    </dgm:pt>
    <dgm:pt modelId="{737E72C8-F2AC-4051-8E69-A1957A60B204}" type="pres">
      <dgm:prSet presAssocID="{7E3CF719-9840-44BC-97C8-1CDD6129D3E5}" presName="sibTrans" presStyleLbl="sibTrans2D1" presStyleIdx="0" presStyleCnt="1"/>
      <dgm:spPr/>
    </dgm:pt>
    <dgm:pt modelId="{814B612A-54E4-48A0-8582-03C2059047AD}" type="pres">
      <dgm:prSet presAssocID="{3AC1E35C-2122-45E6-8D21-7F911B19D586}" presName="lastNode" presStyleLbl="node1" presStyleIdx="1" presStyleCnt="2" custScaleX="119076" custLinFactY="-1004" custLinFactNeighborX="65398" custLinFactNeighborY="-100000">
        <dgm:presLayoutVars>
          <dgm:bulletEnabled val="1"/>
        </dgm:presLayoutVars>
      </dgm:prSet>
      <dgm:spPr/>
    </dgm:pt>
  </dgm:ptLst>
  <dgm:cxnLst>
    <dgm:cxn modelId="{9FE43D0E-73F4-440C-B56D-73BC963A9A44}" srcId="{33C36CE1-8218-45C0-A237-9ABAD8B0CF51}" destId="{3AC1E35C-2122-45E6-8D21-7F911B19D586}" srcOrd="1" destOrd="0" parTransId="{880F10AD-007F-45AD-8203-F7457BB0634D}" sibTransId="{341B2EA8-03C3-4868-8285-3A8796CF43FD}"/>
    <dgm:cxn modelId="{1D57E13A-E13B-4FD9-A7F9-3145B2384FB6}" type="presOf" srcId="{7E3CF719-9840-44BC-97C8-1CDD6129D3E5}" destId="{737E72C8-F2AC-4051-8E69-A1957A60B204}" srcOrd="0" destOrd="0" presId="urn:microsoft.com/office/officeart/2005/8/layout/bProcess2"/>
    <dgm:cxn modelId="{CC71DE3C-5B96-4605-B124-DBBF41D24FD2}" srcId="{33C36CE1-8218-45C0-A237-9ABAD8B0CF51}" destId="{EB896CF6-D344-4CB2-B4AA-A10F86BC5B7D}" srcOrd="0" destOrd="0" parTransId="{89D372F4-CF1E-4431-A166-06EE1045D31A}" sibTransId="{7E3CF719-9840-44BC-97C8-1CDD6129D3E5}"/>
    <dgm:cxn modelId="{647B0642-B7FE-41E0-8319-36866F0A509B}" type="presOf" srcId="{33C36CE1-8218-45C0-A237-9ABAD8B0CF51}" destId="{419C2230-9357-41D7-A046-9C4A64786A2B}" srcOrd="0" destOrd="0" presId="urn:microsoft.com/office/officeart/2005/8/layout/bProcess2"/>
    <dgm:cxn modelId="{DC651064-1E6C-4251-87D3-11759762194A}" type="presOf" srcId="{EB896CF6-D344-4CB2-B4AA-A10F86BC5B7D}" destId="{0379C580-2815-48E4-A7BD-383ACEDC0AEC}" srcOrd="0" destOrd="0" presId="urn:microsoft.com/office/officeart/2005/8/layout/bProcess2"/>
    <dgm:cxn modelId="{AC9944B9-9E50-4B33-A881-BAD3B7F268E5}" type="presOf" srcId="{3AC1E35C-2122-45E6-8D21-7F911B19D586}" destId="{814B612A-54E4-48A0-8582-03C2059047AD}" srcOrd="0" destOrd="0" presId="urn:microsoft.com/office/officeart/2005/8/layout/bProcess2"/>
    <dgm:cxn modelId="{75F7516B-45F8-4B0A-A292-58733EF1D735}" type="presParOf" srcId="{419C2230-9357-41D7-A046-9C4A64786A2B}" destId="{0379C580-2815-48E4-A7BD-383ACEDC0AEC}" srcOrd="0" destOrd="0" presId="urn:microsoft.com/office/officeart/2005/8/layout/bProcess2"/>
    <dgm:cxn modelId="{02A8D9A8-C545-4965-90B9-CE9F32136928}" type="presParOf" srcId="{419C2230-9357-41D7-A046-9C4A64786A2B}" destId="{737E72C8-F2AC-4051-8E69-A1957A60B204}" srcOrd="1" destOrd="0" presId="urn:microsoft.com/office/officeart/2005/8/layout/bProcess2"/>
    <dgm:cxn modelId="{EAA72EC9-F54D-4575-AF1F-35C6053470A9}" type="presParOf" srcId="{419C2230-9357-41D7-A046-9C4A64786A2B}" destId="{814B612A-54E4-48A0-8582-03C2059047AD}" srcOrd="2" destOrd="0" presId="urn:microsoft.com/office/officeart/2005/8/layout/b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FACF56-6B40-481C-A2F8-C4677AB87564}" type="doc">
      <dgm:prSet loTypeId="urn:microsoft.com/office/officeart/2005/8/layout/hierarchy3" loCatId="hierarchy" qsTypeId="urn:microsoft.com/office/officeart/2005/8/quickstyle/simple1" qsCatId="simple" csTypeId="urn:microsoft.com/office/officeart/2005/8/colors/colorful4" csCatId="colorful" phldr="1"/>
      <dgm:spPr/>
      <dgm:t>
        <a:bodyPr/>
        <a:lstStyle/>
        <a:p>
          <a:endParaRPr lang="zh-TW" altLang="en-US"/>
        </a:p>
      </dgm:t>
    </dgm:pt>
    <dgm:pt modelId="{0C5CFEBB-A8CF-4670-A84B-4A3FFBBA596F}">
      <dgm:prSet phldrT="[文字]"/>
      <dgm:spPr/>
      <dgm:t>
        <a:bodyPr/>
        <a:lstStyle/>
        <a:p>
          <a:r>
            <a:rPr lang="zh-TW" altLang="en-US" dirty="0">
              <a:ea typeface="金梅毛行書" pitchFamily="49" charset="-120"/>
            </a:rPr>
            <a:t>市立</a:t>
          </a:r>
        </a:p>
      </dgm:t>
    </dgm:pt>
    <dgm:pt modelId="{42AF82B0-79AA-467A-8A5E-3B81DE6ED189}" type="parTrans" cxnId="{9F404BFC-88A6-4938-95CF-4C13946D0C40}">
      <dgm:prSet/>
      <dgm:spPr/>
      <dgm:t>
        <a:bodyPr/>
        <a:lstStyle/>
        <a:p>
          <a:endParaRPr lang="zh-TW" altLang="en-US">
            <a:ea typeface="金梅毛行書" pitchFamily="49" charset="-120"/>
          </a:endParaRPr>
        </a:p>
      </dgm:t>
    </dgm:pt>
    <dgm:pt modelId="{865D25E7-0D6A-4C1D-B462-E426E5231740}" type="sibTrans" cxnId="{9F404BFC-88A6-4938-95CF-4C13946D0C40}">
      <dgm:prSet/>
      <dgm:spPr/>
      <dgm:t>
        <a:bodyPr/>
        <a:lstStyle/>
        <a:p>
          <a:endParaRPr lang="zh-TW" altLang="en-US">
            <a:ea typeface="金梅毛行書" pitchFamily="49" charset="-120"/>
          </a:endParaRPr>
        </a:p>
      </dgm:t>
    </dgm:pt>
    <dgm:pt modelId="{DEE951F2-7BAC-453B-95CF-7E5C4E65A729}">
      <dgm:prSet phldrT="[文字]" custT="1"/>
      <dgm:spPr/>
      <dgm:t>
        <a:bodyPr/>
        <a:lstStyle/>
        <a:p>
          <a:r>
            <a:rPr lang="zh-TW" altLang="en-US" sz="4000" b="1" dirty="0">
              <a:effectLst>
                <a:outerShdw blurRad="38100" dist="38100" dir="2700000" algn="tl">
                  <a:srgbClr val="000000">
                    <a:alpha val="43137"/>
                  </a:srgbClr>
                </a:outerShdw>
              </a:effectLst>
              <a:ea typeface="金梅毛行書" pitchFamily="49" charset="-120"/>
            </a:rPr>
            <a:t>安樂</a:t>
          </a:r>
        </a:p>
      </dgm:t>
    </dgm:pt>
    <dgm:pt modelId="{08123AE3-A85D-466C-883C-F5FEB55BBDBE}" type="parTrans" cxnId="{2DF76080-2570-40AC-BE8D-67AC42D8858D}">
      <dgm:prSet/>
      <dgm:spPr/>
      <dgm:t>
        <a:bodyPr/>
        <a:lstStyle/>
        <a:p>
          <a:endParaRPr lang="zh-TW" altLang="en-US">
            <a:ea typeface="金梅毛行書" pitchFamily="49" charset="-120"/>
          </a:endParaRPr>
        </a:p>
      </dgm:t>
    </dgm:pt>
    <dgm:pt modelId="{0919C534-12BD-4F8B-8343-BFD2D7365C44}" type="sibTrans" cxnId="{2DF76080-2570-40AC-BE8D-67AC42D8858D}">
      <dgm:prSet/>
      <dgm:spPr/>
      <dgm:t>
        <a:bodyPr/>
        <a:lstStyle/>
        <a:p>
          <a:endParaRPr lang="zh-TW" altLang="en-US">
            <a:ea typeface="金梅毛行書" pitchFamily="49" charset="-120"/>
          </a:endParaRPr>
        </a:p>
      </dgm:t>
    </dgm:pt>
    <dgm:pt modelId="{E24D64F3-8FD6-4FEC-8AAE-893AE48B1BF6}">
      <dgm:prSet phldrT="[文字]"/>
      <dgm:spPr/>
      <dgm:t>
        <a:bodyPr/>
        <a:lstStyle/>
        <a:p>
          <a:r>
            <a:rPr lang="zh-TW" altLang="en-US" dirty="0">
              <a:ea typeface="金梅毛行書" pitchFamily="49" charset="-120"/>
            </a:rPr>
            <a:t>國立</a:t>
          </a:r>
        </a:p>
      </dgm:t>
    </dgm:pt>
    <dgm:pt modelId="{287A0AE1-37B1-43D9-9285-E0BEF9F31BA6}" type="parTrans" cxnId="{C579EC8D-1029-4416-BE21-220270EA2FC0}">
      <dgm:prSet/>
      <dgm:spPr/>
      <dgm:t>
        <a:bodyPr/>
        <a:lstStyle/>
        <a:p>
          <a:endParaRPr lang="zh-TW" altLang="en-US">
            <a:ea typeface="金梅毛行書" pitchFamily="49" charset="-120"/>
          </a:endParaRPr>
        </a:p>
      </dgm:t>
    </dgm:pt>
    <dgm:pt modelId="{C93FC4A0-79E9-49DB-B4A2-22C40AD4C850}" type="sibTrans" cxnId="{C579EC8D-1029-4416-BE21-220270EA2FC0}">
      <dgm:prSet/>
      <dgm:spPr/>
      <dgm:t>
        <a:bodyPr/>
        <a:lstStyle/>
        <a:p>
          <a:endParaRPr lang="zh-TW" altLang="en-US">
            <a:ea typeface="金梅毛行書" pitchFamily="49" charset="-120"/>
          </a:endParaRPr>
        </a:p>
      </dgm:t>
    </dgm:pt>
    <dgm:pt modelId="{B89AD7CB-77CF-4F59-B64B-CC69D7D7CD1D}">
      <dgm:prSet phldrT="[文字]"/>
      <dgm:spPr/>
      <dgm:t>
        <a:bodyPr/>
        <a:lstStyle/>
        <a:p>
          <a:r>
            <a:rPr lang="zh-TW" altLang="en-US" dirty="0">
              <a:solidFill>
                <a:schemeClr val="bg1">
                  <a:lumMod val="85000"/>
                </a:schemeClr>
              </a:solidFill>
              <a:ea typeface="金梅毛行書" pitchFamily="49" charset="-120"/>
            </a:rPr>
            <a:t>基中</a:t>
          </a:r>
        </a:p>
      </dgm:t>
    </dgm:pt>
    <dgm:pt modelId="{71D6BBB5-4589-4F13-88A4-28ADB9E4BDC4}" type="parTrans" cxnId="{7AB91FAC-0355-4749-BFD0-B28D6B30F78E}">
      <dgm:prSet/>
      <dgm:spPr/>
      <dgm:t>
        <a:bodyPr/>
        <a:lstStyle/>
        <a:p>
          <a:endParaRPr lang="zh-TW" altLang="en-US">
            <a:ea typeface="金梅毛行書" pitchFamily="49" charset="-120"/>
          </a:endParaRPr>
        </a:p>
      </dgm:t>
    </dgm:pt>
    <dgm:pt modelId="{D51B5836-9418-4D7F-909D-581D88268C09}" type="sibTrans" cxnId="{7AB91FAC-0355-4749-BFD0-B28D6B30F78E}">
      <dgm:prSet/>
      <dgm:spPr/>
      <dgm:t>
        <a:bodyPr/>
        <a:lstStyle/>
        <a:p>
          <a:endParaRPr lang="zh-TW" altLang="en-US">
            <a:ea typeface="金梅毛行書" pitchFamily="49" charset="-120"/>
          </a:endParaRPr>
        </a:p>
      </dgm:t>
    </dgm:pt>
    <dgm:pt modelId="{377B7C02-DCC3-4394-98E6-5EC71528316A}">
      <dgm:prSet phldrT="[文字]"/>
      <dgm:spPr/>
      <dgm:t>
        <a:bodyPr/>
        <a:lstStyle/>
        <a:p>
          <a:r>
            <a:rPr lang="zh-TW" altLang="en-US" dirty="0">
              <a:solidFill>
                <a:schemeClr val="bg1">
                  <a:lumMod val="85000"/>
                </a:schemeClr>
              </a:solidFill>
              <a:ea typeface="金梅毛行書" pitchFamily="49" charset="-120"/>
            </a:rPr>
            <a:t>海大附中</a:t>
          </a:r>
        </a:p>
      </dgm:t>
    </dgm:pt>
    <dgm:pt modelId="{995B2C1C-24D0-409B-87A1-147FAC63D4B2}" type="parTrans" cxnId="{2F2223ED-9FF7-45AA-B6DA-47D2EFD48606}">
      <dgm:prSet/>
      <dgm:spPr/>
      <dgm:t>
        <a:bodyPr/>
        <a:lstStyle/>
        <a:p>
          <a:endParaRPr lang="zh-TW" altLang="en-US">
            <a:ea typeface="金梅毛行書" pitchFamily="49" charset="-120"/>
          </a:endParaRPr>
        </a:p>
      </dgm:t>
    </dgm:pt>
    <dgm:pt modelId="{10F6CA61-1375-4A36-BA30-420397D694E0}" type="sibTrans" cxnId="{2F2223ED-9FF7-45AA-B6DA-47D2EFD48606}">
      <dgm:prSet/>
      <dgm:spPr/>
      <dgm:t>
        <a:bodyPr/>
        <a:lstStyle/>
        <a:p>
          <a:endParaRPr lang="zh-TW" altLang="en-US">
            <a:ea typeface="金梅毛行書" pitchFamily="49" charset="-120"/>
          </a:endParaRPr>
        </a:p>
      </dgm:t>
    </dgm:pt>
    <dgm:pt modelId="{0C8A20C8-E8DD-470D-93F2-B47E8EE0DBA3}">
      <dgm:prSet/>
      <dgm:spPr/>
      <dgm:t>
        <a:bodyPr/>
        <a:lstStyle/>
        <a:p>
          <a:r>
            <a:rPr lang="zh-TW" altLang="en-US" dirty="0">
              <a:ea typeface="金梅毛行書" pitchFamily="49" charset="-120"/>
            </a:rPr>
            <a:t>私立</a:t>
          </a:r>
        </a:p>
      </dgm:t>
    </dgm:pt>
    <dgm:pt modelId="{ACE577CB-ED05-47A9-9922-EEE74D65C68E}" type="parTrans" cxnId="{3863751A-7294-4A82-A951-0ED1BBFAE6E6}">
      <dgm:prSet/>
      <dgm:spPr/>
      <dgm:t>
        <a:bodyPr/>
        <a:lstStyle/>
        <a:p>
          <a:endParaRPr lang="zh-TW" altLang="en-US">
            <a:ea typeface="金梅毛行書" pitchFamily="49" charset="-120"/>
          </a:endParaRPr>
        </a:p>
      </dgm:t>
    </dgm:pt>
    <dgm:pt modelId="{B3F54E16-0E0A-463F-B74B-BA846B96F737}" type="sibTrans" cxnId="{3863751A-7294-4A82-A951-0ED1BBFAE6E6}">
      <dgm:prSet/>
      <dgm:spPr/>
      <dgm:t>
        <a:bodyPr/>
        <a:lstStyle/>
        <a:p>
          <a:endParaRPr lang="zh-TW" altLang="en-US">
            <a:ea typeface="金梅毛行書" pitchFamily="49" charset="-120"/>
          </a:endParaRPr>
        </a:p>
      </dgm:t>
    </dgm:pt>
    <dgm:pt modelId="{6C585E13-6554-4299-B652-256B3E75424F}">
      <dgm:prSet/>
      <dgm:spPr/>
      <dgm:t>
        <a:bodyPr/>
        <a:lstStyle/>
        <a:p>
          <a:r>
            <a:rPr lang="zh-TW" altLang="en-US" dirty="0">
              <a:solidFill>
                <a:schemeClr val="bg1">
                  <a:lumMod val="85000"/>
                </a:schemeClr>
              </a:solidFill>
              <a:ea typeface="金梅毛行書" pitchFamily="49" charset="-120"/>
            </a:rPr>
            <a:t>培德</a:t>
          </a:r>
        </a:p>
      </dgm:t>
    </dgm:pt>
    <dgm:pt modelId="{0A00BE70-3D39-4B81-9B96-42C217AB0108}" type="parTrans" cxnId="{2698C108-1AA6-41D7-B99B-872B20D77741}">
      <dgm:prSet/>
      <dgm:spPr/>
      <dgm:t>
        <a:bodyPr/>
        <a:lstStyle/>
        <a:p>
          <a:endParaRPr lang="zh-TW" altLang="en-US">
            <a:ea typeface="金梅毛行書" pitchFamily="49" charset="-120"/>
          </a:endParaRPr>
        </a:p>
      </dgm:t>
    </dgm:pt>
    <dgm:pt modelId="{1164B682-CEAF-4DD4-8960-353A569EEC6E}" type="sibTrans" cxnId="{2698C108-1AA6-41D7-B99B-872B20D77741}">
      <dgm:prSet/>
      <dgm:spPr/>
      <dgm:t>
        <a:bodyPr/>
        <a:lstStyle/>
        <a:p>
          <a:endParaRPr lang="zh-TW" altLang="en-US">
            <a:ea typeface="金梅毛行書" pitchFamily="49" charset="-120"/>
          </a:endParaRPr>
        </a:p>
      </dgm:t>
    </dgm:pt>
    <dgm:pt modelId="{0F592499-D737-4C84-B1DC-88EC35E0976E}">
      <dgm:prSet custT="1"/>
      <dgm:spPr/>
      <dgm: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二信</a:t>
          </a:r>
        </a:p>
      </dgm:t>
    </dgm:pt>
    <dgm:pt modelId="{353BA19A-17EF-43E6-97E3-0E51A71CFA05}" type="parTrans" cxnId="{FEF7EAA6-FFC3-43BC-AFE6-F6826DE17CBB}">
      <dgm:prSet/>
      <dgm:spPr/>
      <dgm:t>
        <a:bodyPr/>
        <a:lstStyle/>
        <a:p>
          <a:endParaRPr lang="zh-TW" altLang="en-US">
            <a:ea typeface="金梅毛行書" pitchFamily="49" charset="-120"/>
          </a:endParaRPr>
        </a:p>
      </dgm:t>
    </dgm:pt>
    <dgm:pt modelId="{80D2A26B-7C0B-45A6-937B-CEEA1CD50CD4}" type="sibTrans" cxnId="{FEF7EAA6-FFC3-43BC-AFE6-F6826DE17CBB}">
      <dgm:prSet/>
      <dgm:spPr/>
      <dgm:t>
        <a:bodyPr/>
        <a:lstStyle/>
        <a:p>
          <a:endParaRPr lang="zh-TW" altLang="en-US">
            <a:ea typeface="金梅毛行書" pitchFamily="49" charset="-120"/>
          </a:endParaRPr>
        </a:p>
      </dgm:t>
    </dgm:pt>
    <dgm:pt modelId="{930CAACF-A0A5-4B29-A57B-C03D91466389}">
      <dgm:prSet custT="1"/>
      <dgm:spPr/>
      <dgm: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聖心</a:t>
          </a:r>
        </a:p>
      </dgm:t>
    </dgm:pt>
    <dgm:pt modelId="{D71E68D0-04E0-4B51-901F-72CA1FED4968}" type="parTrans" cxnId="{46A8C798-A155-43EC-BB46-20677E43D2D8}">
      <dgm:prSet/>
      <dgm:spPr/>
      <dgm:t>
        <a:bodyPr/>
        <a:lstStyle/>
        <a:p>
          <a:endParaRPr lang="zh-TW" altLang="en-US">
            <a:ea typeface="金梅毛行書" pitchFamily="49" charset="-120"/>
          </a:endParaRPr>
        </a:p>
      </dgm:t>
    </dgm:pt>
    <dgm:pt modelId="{3E3D7CB4-8FB6-45AF-86D0-CFD89B92F70A}" type="sibTrans" cxnId="{46A8C798-A155-43EC-BB46-20677E43D2D8}">
      <dgm:prSet/>
      <dgm:spPr/>
      <dgm:t>
        <a:bodyPr/>
        <a:lstStyle/>
        <a:p>
          <a:endParaRPr lang="zh-TW" altLang="en-US">
            <a:ea typeface="金梅毛行書" pitchFamily="49" charset="-120"/>
          </a:endParaRPr>
        </a:p>
      </dgm:t>
    </dgm:pt>
    <dgm:pt modelId="{4BCA5030-C1E3-43FC-A319-2F63F7A9EC00}">
      <dgm:prSet/>
      <dgm:spPr/>
      <dgm:t>
        <a:bodyPr/>
        <a:lstStyle/>
        <a:p>
          <a:r>
            <a:rPr lang="zh-TW" altLang="en-US" dirty="0">
              <a:solidFill>
                <a:schemeClr val="bg1">
                  <a:lumMod val="85000"/>
                </a:schemeClr>
              </a:solidFill>
              <a:ea typeface="金梅毛行書" pitchFamily="49" charset="-120"/>
            </a:rPr>
            <a:t>基商</a:t>
          </a:r>
        </a:p>
      </dgm:t>
    </dgm:pt>
    <dgm:pt modelId="{5D9FA314-9CD4-4CF6-93A5-5B5C726848DB}" type="parTrans" cxnId="{0CD2A63C-13FC-46A2-9050-EA5786CB53B6}">
      <dgm:prSet/>
      <dgm:spPr/>
      <dgm:t>
        <a:bodyPr/>
        <a:lstStyle/>
        <a:p>
          <a:endParaRPr lang="zh-TW" altLang="en-US">
            <a:ea typeface="金梅毛行書" pitchFamily="49" charset="-120"/>
          </a:endParaRPr>
        </a:p>
      </dgm:t>
    </dgm:pt>
    <dgm:pt modelId="{222DB9A0-774F-4EED-9E21-03D36E6AE7F1}" type="sibTrans" cxnId="{0CD2A63C-13FC-46A2-9050-EA5786CB53B6}">
      <dgm:prSet/>
      <dgm:spPr/>
      <dgm:t>
        <a:bodyPr/>
        <a:lstStyle/>
        <a:p>
          <a:endParaRPr lang="zh-TW" altLang="en-US">
            <a:ea typeface="金梅毛行書" pitchFamily="49" charset="-120"/>
          </a:endParaRPr>
        </a:p>
      </dgm:t>
    </dgm:pt>
    <dgm:pt modelId="{FB02185C-0BFA-4899-90B1-C4BD70A93338}">
      <dgm:prSet custT="1"/>
      <dgm:spPr/>
      <dgm: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暖暖</a:t>
          </a:r>
        </a:p>
      </dgm:t>
    </dgm:pt>
    <dgm:pt modelId="{FEE4EAE8-17BA-4226-8A30-CB85B62808DC}" type="parTrans" cxnId="{DBC2ABAD-5EA8-4F35-BC9F-4F178BBC2A52}">
      <dgm:prSet/>
      <dgm:spPr/>
      <dgm:t>
        <a:bodyPr/>
        <a:lstStyle/>
        <a:p>
          <a:endParaRPr lang="zh-TW" altLang="en-US">
            <a:ea typeface="金梅毛行書" pitchFamily="49" charset="-120"/>
          </a:endParaRPr>
        </a:p>
      </dgm:t>
    </dgm:pt>
    <dgm:pt modelId="{6F5FC1E1-05C5-4A1F-AEC7-A358EEAD4D30}" type="sibTrans" cxnId="{DBC2ABAD-5EA8-4F35-BC9F-4F178BBC2A52}">
      <dgm:prSet/>
      <dgm:spPr/>
      <dgm:t>
        <a:bodyPr/>
        <a:lstStyle/>
        <a:p>
          <a:endParaRPr lang="zh-TW" altLang="en-US">
            <a:ea typeface="金梅毛行書" pitchFamily="49" charset="-120"/>
          </a:endParaRPr>
        </a:p>
      </dgm:t>
    </dgm:pt>
    <dgm:pt modelId="{6D64EA04-890C-437A-A495-D8CFCA6C7C38}">
      <dgm:prSet custT="1"/>
      <dgm:spPr/>
      <dgm: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中山</a:t>
          </a:r>
        </a:p>
      </dgm:t>
    </dgm:pt>
    <dgm:pt modelId="{09CEF6BC-B986-4749-BEE5-57028C0CB7BC}" type="parTrans" cxnId="{829BD348-074E-42CA-A2BD-5255540D8499}">
      <dgm:prSet/>
      <dgm:spPr/>
      <dgm:t>
        <a:bodyPr/>
        <a:lstStyle/>
        <a:p>
          <a:endParaRPr lang="zh-TW" altLang="en-US">
            <a:ea typeface="金梅毛行書" pitchFamily="49" charset="-120"/>
          </a:endParaRPr>
        </a:p>
      </dgm:t>
    </dgm:pt>
    <dgm:pt modelId="{077B2E29-CAF7-4E3A-B055-1C85D0E39DBB}" type="sibTrans" cxnId="{829BD348-074E-42CA-A2BD-5255540D8499}">
      <dgm:prSet/>
      <dgm:spPr/>
      <dgm:t>
        <a:bodyPr/>
        <a:lstStyle/>
        <a:p>
          <a:endParaRPr lang="zh-TW" altLang="en-US">
            <a:ea typeface="金梅毛行書" pitchFamily="49" charset="-120"/>
          </a:endParaRPr>
        </a:p>
      </dgm:t>
    </dgm:pt>
    <dgm:pt modelId="{3E3813CC-BA30-4AD3-B9FD-8117C03E5410}">
      <dgm:prSet/>
      <dgm:spPr/>
      <dgm:t>
        <a:bodyPr/>
        <a:lstStyle/>
        <a:p>
          <a:r>
            <a:rPr lang="zh-TW" altLang="en-US" dirty="0">
              <a:solidFill>
                <a:schemeClr val="bg1">
                  <a:lumMod val="85000"/>
                </a:schemeClr>
              </a:solidFill>
              <a:ea typeface="金梅毛行書" pitchFamily="49" charset="-120"/>
            </a:rPr>
            <a:t>基女</a:t>
          </a:r>
        </a:p>
      </dgm:t>
    </dgm:pt>
    <dgm:pt modelId="{097BBDAF-B298-4690-B926-C19AE3D85ACD}" type="parTrans" cxnId="{A8E3E8DC-4776-4A9F-8191-D8F9225D6B2D}">
      <dgm:prSet/>
      <dgm:spPr/>
      <dgm:t>
        <a:bodyPr/>
        <a:lstStyle/>
        <a:p>
          <a:endParaRPr lang="zh-TW" altLang="en-US">
            <a:ea typeface="金梅毛行書" pitchFamily="49" charset="-120"/>
          </a:endParaRPr>
        </a:p>
      </dgm:t>
    </dgm:pt>
    <dgm:pt modelId="{15D0E9D5-3F18-4356-8081-D7CA6EB5DAC5}" type="sibTrans" cxnId="{A8E3E8DC-4776-4A9F-8191-D8F9225D6B2D}">
      <dgm:prSet/>
      <dgm:spPr/>
      <dgm:t>
        <a:bodyPr/>
        <a:lstStyle/>
        <a:p>
          <a:endParaRPr lang="zh-TW" altLang="en-US">
            <a:ea typeface="金梅毛行書" pitchFamily="49" charset="-120"/>
          </a:endParaRPr>
        </a:p>
      </dgm:t>
    </dgm:pt>
    <dgm:pt modelId="{0CB9C7EA-1449-497C-99E0-F0BE85DF5B6B}">
      <dgm:prSet/>
      <dgm:spPr/>
      <dgm:t>
        <a:bodyPr/>
        <a:lstStyle/>
        <a:p>
          <a:r>
            <a:rPr lang="zh-TW" altLang="en-US" dirty="0">
              <a:solidFill>
                <a:schemeClr val="bg1">
                  <a:lumMod val="85000"/>
                </a:schemeClr>
              </a:solidFill>
              <a:ea typeface="金梅毛行書" pitchFamily="49" charset="-120"/>
            </a:rPr>
            <a:t>光隆</a:t>
          </a:r>
        </a:p>
      </dgm:t>
    </dgm:pt>
    <dgm:pt modelId="{F9D877F5-94BB-4E00-97BF-CA37A3E7DC08}" type="parTrans" cxnId="{17A57E46-13AA-447B-94AA-1BF90BAA398D}">
      <dgm:prSet/>
      <dgm:spPr/>
      <dgm:t>
        <a:bodyPr/>
        <a:lstStyle/>
        <a:p>
          <a:endParaRPr lang="zh-TW" altLang="en-US">
            <a:ea typeface="金梅毛行書" pitchFamily="49" charset="-120"/>
          </a:endParaRPr>
        </a:p>
      </dgm:t>
    </dgm:pt>
    <dgm:pt modelId="{1DC7022E-1C32-4EFC-9C25-4CDEF9E78496}" type="sibTrans" cxnId="{17A57E46-13AA-447B-94AA-1BF90BAA398D}">
      <dgm:prSet/>
      <dgm:spPr/>
      <dgm:t>
        <a:bodyPr/>
        <a:lstStyle/>
        <a:p>
          <a:endParaRPr lang="zh-TW" altLang="en-US">
            <a:ea typeface="金梅毛行書" pitchFamily="49" charset="-120"/>
          </a:endParaRPr>
        </a:p>
      </dgm:t>
    </dgm:pt>
    <dgm:pt modelId="{FF0807E3-0234-4242-B4B7-F24C7E0D3C54}">
      <dgm:prSet custT="1"/>
      <dgm:spPr/>
      <dgm: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八斗</a:t>
          </a:r>
          <a:endParaRPr lang="en-US" altLang="zh-TW"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endParaRPr>
        </a:p>
      </dgm:t>
    </dgm:pt>
    <dgm:pt modelId="{3FE361FE-198B-4240-A3FC-92210827E17E}" type="parTrans" cxnId="{6E466235-CD28-404D-A6E0-A596D6BDA19C}">
      <dgm:prSet/>
      <dgm:spPr/>
      <dgm:t>
        <a:bodyPr/>
        <a:lstStyle/>
        <a:p>
          <a:endParaRPr lang="zh-TW" altLang="en-US"/>
        </a:p>
      </dgm:t>
    </dgm:pt>
    <dgm:pt modelId="{3DEE0478-BE4F-4A8A-87CF-064FBC668F06}" type="sibTrans" cxnId="{6E466235-CD28-404D-A6E0-A596D6BDA19C}">
      <dgm:prSet/>
      <dgm:spPr/>
      <dgm:t>
        <a:bodyPr/>
        <a:lstStyle/>
        <a:p>
          <a:endParaRPr lang="zh-TW" altLang="en-US"/>
        </a:p>
      </dgm:t>
    </dgm:pt>
    <dgm:pt modelId="{7F959FCB-5062-4937-BBCE-B3F3FEDC6A49}" type="pres">
      <dgm:prSet presAssocID="{03FACF56-6B40-481C-A2F8-C4677AB87564}" presName="diagram" presStyleCnt="0">
        <dgm:presLayoutVars>
          <dgm:chPref val="1"/>
          <dgm:dir/>
          <dgm:animOne val="branch"/>
          <dgm:animLvl val="lvl"/>
          <dgm:resizeHandles/>
        </dgm:presLayoutVars>
      </dgm:prSet>
      <dgm:spPr/>
    </dgm:pt>
    <dgm:pt modelId="{9EEDC001-9A27-45D4-8315-CA9BA08D15EB}" type="pres">
      <dgm:prSet presAssocID="{0C5CFEBB-A8CF-4670-A84B-4A3FFBBA596F}" presName="root" presStyleCnt="0"/>
      <dgm:spPr/>
    </dgm:pt>
    <dgm:pt modelId="{244CA317-B96F-41EB-A48C-7C576A70BC94}" type="pres">
      <dgm:prSet presAssocID="{0C5CFEBB-A8CF-4670-A84B-4A3FFBBA596F}" presName="rootComposite" presStyleCnt="0"/>
      <dgm:spPr/>
    </dgm:pt>
    <dgm:pt modelId="{5F482B04-A74F-4475-BD78-F58F0ACED62D}" type="pres">
      <dgm:prSet presAssocID="{0C5CFEBB-A8CF-4670-A84B-4A3FFBBA596F}" presName="rootText" presStyleLbl="node1" presStyleIdx="0" presStyleCnt="3"/>
      <dgm:spPr/>
    </dgm:pt>
    <dgm:pt modelId="{1C0B5DF5-B9A7-4A54-B6A5-23D512D74123}" type="pres">
      <dgm:prSet presAssocID="{0C5CFEBB-A8CF-4670-A84B-4A3FFBBA596F}" presName="rootConnector" presStyleLbl="node1" presStyleIdx="0" presStyleCnt="3"/>
      <dgm:spPr/>
    </dgm:pt>
    <dgm:pt modelId="{0430A4CE-B355-437D-8C92-A8EBB1D2DE2F}" type="pres">
      <dgm:prSet presAssocID="{0C5CFEBB-A8CF-4670-A84B-4A3FFBBA596F}" presName="childShape" presStyleCnt="0"/>
      <dgm:spPr/>
    </dgm:pt>
    <dgm:pt modelId="{92F16BAE-7777-459D-9EBE-5E719DEBAE1A}" type="pres">
      <dgm:prSet presAssocID="{08123AE3-A85D-466C-883C-F5FEB55BBDBE}" presName="Name13" presStyleLbl="parChTrans1D2" presStyleIdx="0" presStyleCnt="12"/>
      <dgm:spPr/>
    </dgm:pt>
    <dgm:pt modelId="{C8425778-BAEC-419B-B764-1ACF3ECF3986}" type="pres">
      <dgm:prSet presAssocID="{DEE951F2-7BAC-453B-95CF-7E5C4E65A729}" presName="childText" presStyleLbl="bgAcc1" presStyleIdx="0" presStyleCnt="12">
        <dgm:presLayoutVars>
          <dgm:bulletEnabled val="1"/>
        </dgm:presLayoutVars>
      </dgm:prSet>
      <dgm:spPr/>
    </dgm:pt>
    <dgm:pt modelId="{B70CD24C-3CF9-4784-964F-FDC08DFD8D80}" type="pres">
      <dgm:prSet presAssocID="{09CEF6BC-B986-4749-BEE5-57028C0CB7BC}" presName="Name13" presStyleLbl="parChTrans1D2" presStyleIdx="1" presStyleCnt="12"/>
      <dgm:spPr/>
    </dgm:pt>
    <dgm:pt modelId="{444796E7-0556-4D3E-870F-3D4246B36E85}" type="pres">
      <dgm:prSet presAssocID="{6D64EA04-890C-437A-A495-D8CFCA6C7C38}" presName="childText" presStyleLbl="bgAcc1" presStyleIdx="1" presStyleCnt="12">
        <dgm:presLayoutVars>
          <dgm:bulletEnabled val="1"/>
        </dgm:presLayoutVars>
      </dgm:prSet>
      <dgm:spPr/>
    </dgm:pt>
    <dgm:pt modelId="{07477450-10EB-460F-B19B-2E1A70E80BB3}" type="pres">
      <dgm:prSet presAssocID="{FEE4EAE8-17BA-4226-8A30-CB85B62808DC}" presName="Name13" presStyleLbl="parChTrans1D2" presStyleIdx="2" presStyleCnt="12"/>
      <dgm:spPr/>
    </dgm:pt>
    <dgm:pt modelId="{8EBCB35B-F6C1-41C3-BA99-E0CF5C4E6F79}" type="pres">
      <dgm:prSet presAssocID="{FB02185C-0BFA-4899-90B1-C4BD70A93338}" presName="childText" presStyleLbl="bgAcc1" presStyleIdx="2" presStyleCnt="12">
        <dgm:presLayoutVars>
          <dgm:bulletEnabled val="1"/>
        </dgm:presLayoutVars>
      </dgm:prSet>
      <dgm:spPr/>
    </dgm:pt>
    <dgm:pt modelId="{F0EBED71-2231-4E1D-A693-EFA5361C183C}" type="pres">
      <dgm:prSet presAssocID="{3FE361FE-198B-4240-A3FC-92210827E17E}" presName="Name13" presStyleLbl="parChTrans1D2" presStyleIdx="3" presStyleCnt="12"/>
      <dgm:spPr/>
    </dgm:pt>
    <dgm:pt modelId="{C1E9D6E1-B6E9-4EEF-8A3E-E865CB95D658}" type="pres">
      <dgm:prSet presAssocID="{FF0807E3-0234-4242-B4B7-F24C7E0D3C54}" presName="childText" presStyleLbl="bgAcc1" presStyleIdx="3" presStyleCnt="12">
        <dgm:presLayoutVars>
          <dgm:bulletEnabled val="1"/>
        </dgm:presLayoutVars>
      </dgm:prSet>
      <dgm:spPr/>
    </dgm:pt>
    <dgm:pt modelId="{DFBEDFEA-D7F9-479C-A5B5-0DD061604FE8}" type="pres">
      <dgm:prSet presAssocID="{E24D64F3-8FD6-4FEC-8AAE-893AE48B1BF6}" presName="root" presStyleCnt="0"/>
      <dgm:spPr/>
    </dgm:pt>
    <dgm:pt modelId="{0AB875C3-A2D5-4394-B651-1857CC86D02D}" type="pres">
      <dgm:prSet presAssocID="{E24D64F3-8FD6-4FEC-8AAE-893AE48B1BF6}" presName="rootComposite" presStyleCnt="0"/>
      <dgm:spPr/>
    </dgm:pt>
    <dgm:pt modelId="{C826DDDE-337B-4C83-9617-40879F4AFAB5}" type="pres">
      <dgm:prSet presAssocID="{E24D64F3-8FD6-4FEC-8AAE-893AE48B1BF6}" presName="rootText" presStyleLbl="node1" presStyleIdx="1" presStyleCnt="3"/>
      <dgm:spPr/>
    </dgm:pt>
    <dgm:pt modelId="{21569E42-F716-4891-B474-69FB6B485569}" type="pres">
      <dgm:prSet presAssocID="{E24D64F3-8FD6-4FEC-8AAE-893AE48B1BF6}" presName="rootConnector" presStyleLbl="node1" presStyleIdx="1" presStyleCnt="3"/>
      <dgm:spPr/>
    </dgm:pt>
    <dgm:pt modelId="{03E6B4CB-9541-41B6-89EC-BF8676B9A1E9}" type="pres">
      <dgm:prSet presAssocID="{E24D64F3-8FD6-4FEC-8AAE-893AE48B1BF6}" presName="childShape" presStyleCnt="0"/>
      <dgm:spPr/>
    </dgm:pt>
    <dgm:pt modelId="{F81BB4E1-71D4-4A3E-9868-151359D40DEC}" type="pres">
      <dgm:prSet presAssocID="{71D6BBB5-4589-4F13-88A4-28ADB9E4BDC4}" presName="Name13" presStyleLbl="parChTrans1D2" presStyleIdx="4" presStyleCnt="12"/>
      <dgm:spPr/>
    </dgm:pt>
    <dgm:pt modelId="{A0D38A22-8364-462E-9F38-076CD78D29F1}" type="pres">
      <dgm:prSet presAssocID="{B89AD7CB-77CF-4F59-B64B-CC69D7D7CD1D}" presName="childText" presStyleLbl="bgAcc1" presStyleIdx="4" presStyleCnt="12">
        <dgm:presLayoutVars>
          <dgm:bulletEnabled val="1"/>
        </dgm:presLayoutVars>
      </dgm:prSet>
      <dgm:spPr/>
    </dgm:pt>
    <dgm:pt modelId="{A8D5D995-DB0A-4963-8FAA-BF944D35CD18}" type="pres">
      <dgm:prSet presAssocID="{097BBDAF-B298-4690-B926-C19AE3D85ACD}" presName="Name13" presStyleLbl="parChTrans1D2" presStyleIdx="5" presStyleCnt="12"/>
      <dgm:spPr/>
    </dgm:pt>
    <dgm:pt modelId="{10B33DE5-F5CC-4A3B-A656-1B7DAC779211}" type="pres">
      <dgm:prSet presAssocID="{3E3813CC-BA30-4AD3-B9FD-8117C03E5410}" presName="childText" presStyleLbl="bgAcc1" presStyleIdx="5" presStyleCnt="12">
        <dgm:presLayoutVars>
          <dgm:bulletEnabled val="1"/>
        </dgm:presLayoutVars>
      </dgm:prSet>
      <dgm:spPr/>
    </dgm:pt>
    <dgm:pt modelId="{8367E015-005C-4857-AF32-FC81449A7184}" type="pres">
      <dgm:prSet presAssocID="{5D9FA314-9CD4-4CF6-93A5-5B5C726848DB}" presName="Name13" presStyleLbl="parChTrans1D2" presStyleIdx="6" presStyleCnt="12"/>
      <dgm:spPr/>
    </dgm:pt>
    <dgm:pt modelId="{09DB7E19-A974-407D-8FAE-3E9C9128AAC7}" type="pres">
      <dgm:prSet presAssocID="{4BCA5030-C1E3-43FC-A319-2F63F7A9EC00}" presName="childText" presStyleLbl="bgAcc1" presStyleIdx="6" presStyleCnt="12" custLinFactNeighborX="206" custLinFactNeighborY="-4912">
        <dgm:presLayoutVars>
          <dgm:bulletEnabled val="1"/>
        </dgm:presLayoutVars>
      </dgm:prSet>
      <dgm:spPr/>
    </dgm:pt>
    <dgm:pt modelId="{04DD0759-BC7E-44EE-B439-009A2226EB43}" type="pres">
      <dgm:prSet presAssocID="{995B2C1C-24D0-409B-87A1-147FAC63D4B2}" presName="Name13" presStyleLbl="parChTrans1D2" presStyleIdx="7" presStyleCnt="12"/>
      <dgm:spPr/>
    </dgm:pt>
    <dgm:pt modelId="{F0BDB875-A036-47F6-8C29-1FEF94829933}" type="pres">
      <dgm:prSet presAssocID="{377B7C02-DCC3-4394-98E6-5EC71528316A}" presName="childText" presStyleLbl="bgAcc1" presStyleIdx="7" presStyleCnt="12">
        <dgm:presLayoutVars>
          <dgm:bulletEnabled val="1"/>
        </dgm:presLayoutVars>
      </dgm:prSet>
      <dgm:spPr/>
    </dgm:pt>
    <dgm:pt modelId="{642F6781-2B57-4FA1-95CC-9B9D072A00A8}" type="pres">
      <dgm:prSet presAssocID="{0C8A20C8-E8DD-470D-93F2-B47E8EE0DBA3}" presName="root" presStyleCnt="0"/>
      <dgm:spPr/>
    </dgm:pt>
    <dgm:pt modelId="{53FC0212-362D-4B87-8909-F966D732BDEF}" type="pres">
      <dgm:prSet presAssocID="{0C8A20C8-E8DD-470D-93F2-B47E8EE0DBA3}" presName="rootComposite" presStyleCnt="0"/>
      <dgm:spPr/>
    </dgm:pt>
    <dgm:pt modelId="{6807BFD2-A5C2-4D68-BF29-DF9357093A18}" type="pres">
      <dgm:prSet presAssocID="{0C8A20C8-E8DD-470D-93F2-B47E8EE0DBA3}" presName="rootText" presStyleLbl="node1" presStyleIdx="2" presStyleCnt="3" custLinFactNeighborX="1719" custLinFactNeighborY="3544"/>
      <dgm:spPr/>
    </dgm:pt>
    <dgm:pt modelId="{69A67871-BBFB-4CF9-B55B-E1316FB78CE6}" type="pres">
      <dgm:prSet presAssocID="{0C8A20C8-E8DD-470D-93F2-B47E8EE0DBA3}" presName="rootConnector" presStyleLbl="node1" presStyleIdx="2" presStyleCnt="3"/>
      <dgm:spPr/>
    </dgm:pt>
    <dgm:pt modelId="{F88D8F8C-BF38-42CA-AE7F-E194AA765414}" type="pres">
      <dgm:prSet presAssocID="{0C8A20C8-E8DD-470D-93F2-B47E8EE0DBA3}" presName="childShape" presStyleCnt="0"/>
      <dgm:spPr/>
    </dgm:pt>
    <dgm:pt modelId="{4D11BC61-266B-40FB-9983-9D32AC003A91}" type="pres">
      <dgm:prSet presAssocID="{353BA19A-17EF-43E6-97E3-0E51A71CFA05}" presName="Name13" presStyleLbl="parChTrans1D2" presStyleIdx="8" presStyleCnt="12"/>
      <dgm:spPr/>
    </dgm:pt>
    <dgm:pt modelId="{4DBD8B3E-D863-44D6-91BD-CB7D89408A96}" type="pres">
      <dgm:prSet presAssocID="{0F592499-D737-4C84-B1DC-88EC35E0976E}" presName="childText" presStyleLbl="bgAcc1" presStyleIdx="8" presStyleCnt="12" custLinFactNeighborX="-1541" custLinFactNeighborY="-2116">
        <dgm:presLayoutVars>
          <dgm:bulletEnabled val="1"/>
        </dgm:presLayoutVars>
      </dgm:prSet>
      <dgm:spPr/>
    </dgm:pt>
    <dgm:pt modelId="{21E1479B-BA1A-4A28-ACB0-5A65433585E6}" type="pres">
      <dgm:prSet presAssocID="{D71E68D0-04E0-4B51-901F-72CA1FED4968}" presName="Name13" presStyleLbl="parChTrans1D2" presStyleIdx="9" presStyleCnt="12"/>
      <dgm:spPr/>
    </dgm:pt>
    <dgm:pt modelId="{81F9DAAC-E35D-4408-99EB-B58F47612786}" type="pres">
      <dgm:prSet presAssocID="{930CAACF-A0A5-4B29-A57B-C03D91466389}" presName="childText" presStyleLbl="bgAcc1" presStyleIdx="9" presStyleCnt="12">
        <dgm:presLayoutVars>
          <dgm:bulletEnabled val="1"/>
        </dgm:presLayoutVars>
      </dgm:prSet>
      <dgm:spPr/>
    </dgm:pt>
    <dgm:pt modelId="{95DB5383-32B2-4580-98E8-00CDEDF6D922}" type="pres">
      <dgm:prSet presAssocID="{F9D877F5-94BB-4E00-97BF-CA37A3E7DC08}" presName="Name13" presStyleLbl="parChTrans1D2" presStyleIdx="10" presStyleCnt="12"/>
      <dgm:spPr/>
    </dgm:pt>
    <dgm:pt modelId="{E160874A-4FF7-4A5A-A2A1-437C5655775D}" type="pres">
      <dgm:prSet presAssocID="{0CB9C7EA-1449-497C-99E0-F0BE85DF5B6B}" presName="childText" presStyleLbl="bgAcc1" presStyleIdx="10" presStyleCnt="12">
        <dgm:presLayoutVars>
          <dgm:bulletEnabled val="1"/>
        </dgm:presLayoutVars>
      </dgm:prSet>
      <dgm:spPr/>
    </dgm:pt>
    <dgm:pt modelId="{01FF7729-7F25-486A-972E-D0E20F6C2F9E}" type="pres">
      <dgm:prSet presAssocID="{0A00BE70-3D39-4B81-9B96-42C217AB0108}" presName="Name13" presStyleLbl="parChTrans1D2" presStyleIdx="11" presStyleCnt="12"/>
      <dgm:spPr/>
    </dgm:pt>
    <dgm:pt modelId="{DC560104-5680-4BB5-BA78-9208EDE208CA}" type="pres">
      <dgm:prSet presAssocID="{6C585E13-6554-4299-B652-256B3E75424F}" presName="childText" presStyleLbl="bgAcc1" presStyleIdx="11" presStyleCnt="12">
        <dgm:presLayoutVars>
          <dgm:bulletEnabled val="1"/>
        </dgm:presLayoutVars>
      </dgm:prSet>
      <dgm:spPr/>
    </dgm:pt>
  </dgm:ptLst>
  <dgm:cxnLst>
    <dgm:cxn modelId="{148C4407-10CA-44A6-8C26-2C5BC324B267}" type="presOf" srcId="{995B2C1C-24D0-409B-87A1-147FAC63D4B2}" destId="{04DD0759-BC7E-44EE-B439-009A2226EB43}" srcOrd="0" destOrd="0" presId="urn:microsoft.com/office/officeart/2005/8/layout/hierarchy3"/>
    <dgm:cxn modelId="{2698C108-1AA6-41D7-B99B-872B20D77741}" srcId="{0C8A20C8-E8DD-470D-93F2-B47E8EE0DBA3}" destId="{6C585E13-6554-4299-B652-256B3E75424F}" srcOrd="3" destOrd="0" parTransId="{0A00BE70-3D39-4B81-9B96-42C217AB0108}" sibTransId="{1164B682-CEAF-4DD4-8960-353A569EEC6E}"/>
    <dgm:cxn modelId="{B46DDF10-A4BB-4C7B-B082-1534958BFC67}" type="presOf" srcId="{0C5CFEBB-A8CF-4670-A84B-4A3FFBBA596F}" destId="{5F482B04-A74F-4475-BD78-F58F0ACED62D}" srcOrd="0" destOrd="0" presId="urn:microsoft.com/office/officeart/2005/8/layout/hierarchy3"/>
    <dgm:cxn modelId="{B1D53917-C42B-40BF-9230-3B233C92FEA6}" type="presOf" srcId="{08123AE3-A85D-466C-883C-F5FEB55BBDBE}" destId="{92F16BAE-7777-459D-9EBE-5E719DEBAE1A}" srcOrd="0" destOrd="0" presId="urn:microsoft.com/office/officeart/2005/8/layout/hierarchy3"/>
    <dgm:cxn modelId="{3863751A-7294-4A82-A951-0ED1BBFAE6E6}" srcId="{03FACF56-6B40-481C-A2F8-C4677AB87564}" destId="{0C8A20C8-E8DD-470D-93F2-B47E8EE0DBA3}" srcOrd="2" destOrd="0" parTransId="{ACE577CB-ED05-47A9-9922-EEE74D65C68E}" sibTransId="{B3F54E16-0E0A-463F-B74B-BA846B96F737}"/>
    <dgm:cxn modelId="{F3B80724-5897-4F46-B788-96B348838783}" type="presOf" srcId="{3E3813CC-BA30-4AD3-B9FD-8117C03E5410}" destId="{10B33DE5-F5CC-4A3B-A656-1B7DAC779211}" srcOrd="0" destOrd="0" presId="urn:microsoft.com/office/officeart/2005/8/layout/hierarchy3"/>
    <dgm:cxn modelId="{7C32A12C-1E86-4E45-8709-F021CE767F1A}" type="presOf" srcId="{E24D64F3-8FD6-4FEC-8AAE-893AE48B1BF6}" destId="{21569E42-F716-4891-B474-69FB6B485569}" srcOrd="1" destOrd="0" presId="urn:microsoft.com/office/officeart/2005/8/layout/hierarchy3"/>
    <dgm:cxn modelId="{5228FF2D-00D1-4620-B9DD-EAC26C731ADA}" type="presOf" srcId="{5D9FA314-9CD4-4CF6-93A5-5B5C726848DB}" destId="{8367E015-005C-4857-AF32-FC81449A7184}" srcOrd="0" destOrd="0" presId="urn:microsoft.com/office/officeart/2005/8/layout/hierarchy3"/>
    <dgm:cxn modelId="{6E19492E-7635-4095-A190-B2BBE11FCF8A}" type="presOf" srcId="{0C8A20C8-E8DD-470D-93F2-B47E8EE0DBA3}" destId="{6807BFD2-A5C2-4D68-BF29-DF9357093A18}" srcOrd="0" destOrd="0" presId="urn:microsoft.com/office/officeart/2005/8/layout/hierarchy3"/>
    <dgm:cxn modelId="{6E466235-CD28-404D-A6E0-A596D6BDA19C}" srcId="{0C5CFEBB-A8CF-4670-A84B-4A3FFBBA596F}" destId="{FF0807E3-0234-4242-B4B7-F24C7E0D3C54}" srcOrd="3" destOrd="0" parTransId="{3FE361FE-198B-4240-A3FC-92210827E17E}" sibTransId="{3DEE0478-BE4F-4A8A-87CF-064FBC668F06}"/>
    <dgm:cxn modelId="{0CD2A63C-13FC-46A2-9050-EA5786CB53B6}" srcId="{E24D64F3-8FD6-4FEC-8AAE-893AE48B1BF6}" destId="{4BCA5030-C1E3-43FC-A319-2F63F7A9EC00}" srcOrd="2" destOrd="0" parTransId="{5D9FA314-9CD4-4CF6-93A5-5B5C726848DB}" sibTransId="{222DB9A0-774F-4EED-9E21-03D36E6AE7F1}"/>
    <dgm:cxn modelId="{4131D25F-2414-4456-BEAD-192681A937F8}" type="presOf" srcId="{6D64EA04-890C-437A-A495-D8CFCA6C7C38}" destId="{444796E7-0556-4D3E-870F-3D4246B36E85}" srcOrd="0" destOrd="0" presId="urn:microsoft.com/office/officeart/2005/8/layout/hierarchy3"/>
    <dgm:cxn modelId="{17A57E46-13AA-447B-94AA-1BF90BAA398D}" srcId="{0C8A20C8-E8DD-470D-93F2-B47E8EE0DBA3}" destId="{0CB9C7EA-1449-497C-99E0-F0BE85DF5B6B}" srcOrd="2" destOrd="0" parTransId="{F9D877F5-94BB-4E00-97BF-CA37A3E7DC08}" sibTransId="{1DC7022E-1C32-4EFC-9C25-4CDEF9E78496}"/>
    <dgm:cxn modelId="{829BD348-074E-42CA-A2BD-5255540D8499}" srcId="{0C5CFEBB-A8CF-4670-A84B-4A3FFBBA596F}" destId="{6D64EA04-890C-437A-A495-D8CFCA6C7C38}" srcOrd="1" destOrd="0" parTransId="{09CEF6BC-B986-4749-BEE5-57028C0CB7BC}" sibTransId="{077B2E29-CAF7-4E3A-B055-1C85D0E39DBB}"/>
    <dgm:cxn modelId="{85AA974E-5D4C-45ED-A466-F55A53D967C1}" type="presOf" srcId="{DEE951F2-7BAC-453B-95CF-7E5C4E65A729}" destId="{C8425778-BAEC-419B-B764-1ACF3ECF3986}" srcOrd="0" destOrd="0" presId="urn:microsoft.com/office/officeart/2005/8/layout/hierarchy3"/>
    <dgm:cxn modelId="{2A919270-7AD8-477F-8DEC-CBC14196CDCB}" type="presOf" srcId="{930CAACF-A0A5-4B29-A57B-C03D91466389}" destId="{81F9DAAC-E35D-4408-99EB-B58F47612786}" srcOrd="0" destOrd="0" presId="urn:microsoft.com/office/officeart/2005/8/layout/hierarchy3"/>
    <dgm:cxn modelId="{ECCC5279-9B66-4215-A4AA-54B5AF1B1A8B}" type="presOf" srcId="{F9D877F5-94BB-4E00-97BF-CA37A3E7DC08}" destId="{95DB5383-32B2-4580-98E8-00CDEDF6D922}" srcOrd="0" destOrd="0" presId="urn:microsoft.com/office/officeart/2005/8/layout/hierarchy3"/>
    <dgm:cxn modelId="{2DF76080-2570-40AC-BE8D-67AC42D8858D}" srcId="{0C5CFEBB-A8CF-4670-A84B-4A3FFBBA596F}" destId="{DEE951F2-7BAC-453B-95CF-7E5C4E65A729}" srcOrd="0" destOrd="0" parTransId="{08123AE3-A85D-466C-883C-F5FEB55BBDBE}" sibTransId="{0919C534-12BD-4F8B-8343-BFD2D7365C44}"/>
    <dgm:cxn modelId="{27E30486-8E4B-44AE-BF20-E0D25908E843}" type="presOf" srcId="{0CB9C7EA-1449-497C-99E0-F0BE85DF5B6B}" destId="{E160874A-4FF7-4A5A-A2A1-437C5655775D}" srcOrd="0" destOrd="0" presId="urn:microsoft.com/office/officeart/2005/8/layout/hierarchy3"/>
    <dgm:cxn modelId="{C579EC8D-1029-4416-BE21-220270EA2FC0}" srcId="{03FACF56-6B40-481C-A2F8-C4677AB87564}" destId="{E24D64F3-8FD6-4FEC-8AAE-893AE48B1BF6}" srcOrd="1" destOrd="0" parTransId="{287A0AE1-37B1-43D9-9285-E0BEF9F31BA6}" sibTransId="{C93FC4A0-79E9-49DB-B4A2-22C40AD4C850}"/>
    <dgm:cxn modelId="{C302CD90-1FF1-4723-969A-4FBF147A6BA0}" type="presOf" srcId="{0A00BE70-3D39-4B81-9B96-42C217AB0108}" destId="{01FF7729-7F25-486A-972E-D0E20F6C2F9E}" srcOrd="0" destOrd="0" presId="urn:microsoft.com/office/officeart/2005/8/layout/hierarchy3"/>
    <dgm:cxn modelId="{A3557591-5735-4373-B26B-60CA776EA457}" type="presOf" srcId="{377B7C02-DCC3-4394-98E6-5EC71528316A}" destId="{F0BDB875-A036-47F6-8C29-1FEF94829933}" srcOrd="0" destOrd="0" presId="urn:microsoft.com/office/officeart/2005/8/layout/hierarchy3"/>
    <dgm:cxn modelId="{1BED1193-0573-4143-A61C-2B2679EE3674}" type="presOf" srcId="{097BBDAF-B298-4690-B926-C19AE3D85ACD}" destId="{A8D5D995-DB0A-4963-8FAA-BF944D35CD18}" srcOrd="0" destOrd="0" presId="urn:microsoft.com/office/officeart/2005/8/layout/hierarchy3"/>
    <dgm:cxn modelId="{80199B93-4A64-4C02-82CF-CA21E05E0DAB}" type="presOf" srcId="{B89AD7CB-77CF-4F59-B64B-CC69D7D7CD1D}" destId="{A0D38A22-8364-462E-9F38-076CD78D29F1}" srcOrd="0" destOrd="0" presId="urn:microsoft.com/office/officeart/2005/8/layout/hierarchy3"/>
    <dgm:cxn modelId="{46A8C798-A155-43EC-BB46-20677E43D2D8}" srcId="{0C8A20C8-E8DD-470D-93F2-B47E8EE0DBA3}" destId="{930CAACF-A0A5-4B29-A57B-C03D91466389}" srcOrd="1" destOrd="0" parTransId="{D71E68D0-04E0-4B51-901F-72CA1FED4968}" sibTransId="{3E3D7CB4-8FB6-45AF-86D0-CFD89B92F70A}"/>
    <dgm:cxn modelId="{FEF7EAA6-FFC3-43BC-AFE6-F6826DE17CBB}" srcId="{0C8A20C8-E8DD-470D-93F2-B47E8EE0DBA3}" destId="{0F592499-D737-4C84-B1DC-88EC35E0976E}" srcOrd="0" destOrd="0" parTransId="{353BA19A-17EF-43E6-97E3-0E51A71CFA05}" sibTransId="{80D2A26B-7C0B-45A6-937B-CEEA1CD50CD4}"/>
    <dgm:cxn modelId="{9B4735AB-97B6-44E5-9D41-0B91426D8669}" type="presOf" srcId="{6C585E13-6554-4299-B652-256B3E75424F}" destId="{DC560104-5680-4BB5-BA78-9208EDE208CA}" srcOrd="0" destOrd="0" presId="urn:microsoft.com/office/officeart/2005/8/layout/hierarchy3"/>
    <dgm:cxn modelId="{7AB91FAC-0355-4749-BFD0-B28D6B30F78E}" srcId="{E24D64F3-8FD6-4FEC-8AAE-893AE48B1BF6}" destId="{B89AD7CB-77CF-4F59-B64B-CC69D7D7CD1D}" srcOrd="0" destOrd="0" parTransId="{71D6BBB5-4589-4F13-88A4-28ADB9E4BDC4}" sibTransId="{D51B5836-9418-4D7F-909D-581D88268C09}"/>
    <dgm:cxn modelId="{DBC2ABAD-5EA8-4F35-BC9F-4F178BBC2A52}" srcId="{0C5CFEBB-A8CF-4670-A84B-4A3FFBBA596F}" destId="{FB02185C-0BFA-4899-90B1-C4BD70A93338}" srcOrd="2" destOrd="0" parTransId="{FEE4EAE8-17BA-4226-8A30-CB85B62808DC}" sibTransId="{6F5FC1E1-05C5-4A1F-AEC7-A358EEAD4D30}"/>
    <dgm:cxn modelId="{48D4DFB1-2D3F-4565-9054-4B5B31F229E7}" type="presOf" srcId="{FB02185C-0BFA-4899-90B1-C4BD70A93338}" destId="{8EBCB35B-F6C1-41C3-BA99-E0CF5C4E6F79}" srcOrd="0" destOrd="0" presId="urn:microsoft.com/office/officeart/2005/8/layout/hierarchy3"/>
    <dgm:cxn modelId="{1E54BDB6-C5E7-4E8A-B22C-4EFED1A0EF43}" type="presOf" srcId="{FF0807E3-0234-4242-B4B7-F24C7E0D3C54}" destId="{C1E9D6E1-B6E9-4EEF-8A3E-E865CB95D658}" srcOrd="0" destOrd="0" presId="urn:microsoft.com/office/officeart/2005/8/layout/hierarchy3"/>
    <dgm:cxn modelId="{574EC7B7-69AB-42A5-968B-978C00638F32}" type="presOf" srcId="{03FACF56-6B40-481C-A2F8-C4677AB87564}" destId="{7F959FCB-5062-4937-BBCE-B3F3FEDC6A49}" srcOrd="0" destOrd="0" presId="urn:microsoft.com/office/officeart/2005/8/layout/hierarchy3"/>
    <dgm:cxn modelId="{E4909EC4-2943-4955-A788-D8F7F317D4E9}" type="presOf" srcId="{0F592499-D737-4C84-B1DC-88EC35E0976E}" destId="{4DBD8B3E-D863-44D6-91BD-CB7D89408A96}" srcOrd="0" destOrd="0" presId="urn:microsoft.com/office/officeart/2005/8/layout/hierarchy3"/>
    <dgm:cxn modelId="{559901CC-60E6-472C-9CFF-3E7242E91D4E}" type="presOf" srcId="{D71E68D0-04E0-4B51-901F-72CA1FED4968}" destId="{21E1479B-BA1A-4A28-ACB0-5A65433585E6}" srcOrd="0" destOrd="0" presId="urn:microsoft.com/office/officeart/2005/8/layout/hierarchy3"/>
    <dgm:cxn modelId="{F1CC94CF-A243-432F-A78D-018006849DBF}" type="presOf" srcId="{3FE361FE-198B-4240-A3FC-92210827E17E}" destId="{F0EBED71-2231-4E1D-A693-EFA5361C183C}" srcOrd="0" destOrd="0" presId="urn:microsoft.com/office/officeart/2005/8/layout/hierarchy3"/>
    <dgm:cxn modelId="{CF0F52D8-661B-48CC-B016-6EE89FC00558}" type="presOf" srcId="{4BCA5030-C1E3-43FC-A319-2F63F7A9EC00}" destId="{09DB7E19-A974-407D-8FAE-3E9C9128AAC7}" srcOrd="0" destOrd="0" presId="urn:microsoft.com/office/officeart/2005/8/layout/hierarchy3"/>
    <dgm:cxn modelId="{A8E3E8DC-4776-4A9F-8191-D8F9225D6B2D}" srcId="{E24D64F3-8FD6-4FEC-8AAE-893AE48B1BF6}" destId="{3E3813CC-BA30-4AD3-B9FD-8117C03E5410}" srcOrd="1" destOrd="0" parTransId="{097BBDAF-B298-4690-B926-C19AE3D85ACD}" sibTransId="{15D0E9D5-3F18-4356-8081-D7CA6EB5DAC5}"/>
    <dgm:cxn modelId="{B965D4DF-3749-4945-BC1D-4200166447F6}" type="presOf" srcId="{FEE4EAE8-17BA-4226-8A30-CB85B62808DC}" destId="{07477450-10EB-460F-B19B-2E1A70E80BB3}" srcOrd="0" destOrd="0" presId="urn:microsoft.com/office/officeart/2005/8/layout/hierarchy3"/>
    <dgm:cxn modelId="{52BEECE3-73FB-4118-A84A-0BE5E059106B}" type="presOf" srcId="{0C5CFEBB-A8CF-4670-A84B-4A3FFBBA596F}" destId="{1C0B5DF5-B9A7-4A54-B6A5-23D512D74123}" srcOrd="1" destOrd="0" presId="urn:microsoft.com/office/officeart/2005/8/layout/hierarchy3"/>
    <dgm:cxn modelId="{71B81AE4-A8DC-43FE-B02F-BCF1C462177F}" type="presOf" srcId="{09CEF6BC-B986-4749-BEE5-57028C0CB7BC}" destId="{B70CD24C-3CF9-4784-964F-FDC08DFD8D80}" srcOrd="0" destOrd="0" presId="urn:microsoft.com/office/officeart/2005/8/layout/hierarchy3"/>
    <dgm:cxn modelId="{88369BEA-ABF8-4D35-9377-0696C3EF580D}" type="presOf" srcId="{353BA19A-17EF-43E6-97E3-0E51A71CFA05}" destId="{4D11BC61-266B-40FB-9983-9D32AC003A91}" srcOrd="0" destOrd="0" presId="urn:microsoft.com/office/officeart/2005/8/layout/hierarchy3"/>
    <dgm:cxn modelId="{2F2223ED-9FF7-45AA-B6DA-47D2EFD48606}" srcId="{E24D64F3-8FD6-4FEC-8AAE-893AE48B1BF6}" destId="{377B7C02-DCC3-4394-98E6-5EC71528316A}" srcOrd="3" destOrd="0" parTransId="{995B2C1C-24D0-409B-87A1-147FAC63D4B2}" sibTransId="{10F6CA61-1375-4A36-BA30-420397D694E0}"/>
    <dgm:cxn modelId="{70BB3DF1-0141-47CA-8A66-5009E63429CA}" type="presOf" srcId="{E24D64F3-8FD6-4FEC-8AAE-893AE48B1BF6}" destId="{C826DDDE-337B-4C83-9617-40879F4AFAB5}" srcOrd="0" destOrd="0" presId="urn:microsoft.com/office/officeart/2005/8/layout/hierarchy3"/>
    <dgm:cxn modelId="{205BC3F8-51A6-41B7-8A2C-BBBE81EC6AC2}" type="presOf" srcId="{71D6BBB5-4589-4F13-88A4-28ADB9E4BDC4}" destId="{F81BB4E1-71D4-4A3E-9868-151359D40DEC}" srcOrd="0" destOrd="0" presId="urn:microsoft.com/office/officeart/2005/8/layout/hierarchy3"/>
    <dgm:cxn modelId="{9F404BFC-88A6-4938-95CF-4C13946D0C40}" srcId="{03FACF56-6B40-481C-A2F8-C4677AB87564}" destId="{0C5CFEBB-A8CF-4670-A84B-4A3FFBBA596F}" srcOrd="0" destOrd="0" parTransId="{42AF82B0-79AA-467A-8A5E-3B81DE6ED189}" sibTransId="{865D25E7-0D6A-4C1D-B462-E426E5231740}"/>
    <dgm:cxn modelId="{6D3281FC-3135-4F19-BBD4-A8DCD117DFA8}" type="presOf" srcId="{0C8A20C8-E8DD-470D-93F2-B47E8EE0DBA3}" destId="{69A67871-BBFB-4CF9-B55B-E1316FB78CE6}" srcOrd="1" destOrd="0" presId="urn:microsoft.com/office/officeart/2005/8/layout/hierarchy3"/>
    <dgm:cxn modelId="{8AB4347B-795C-4A27-8A12-3A9EFFB7B3F1}" type="presParOf" srcId="{7F959FCB-5062-4937-BBCE-B3F3FEDC6A49}" destId="{9EEDC001-9A27-45D4-8315-CA9BA08D15EB}" srcOrd="0" destOrd="0" presId="urn:microsoft.com/office/officeart/2005/8/layout/hierarchy3"/>
    <dgm:cxn modelId="{A9EF9D28-1D80-47A9-96C4-81CBA2B3A90E}" type="presParOf" srcId="{9EEDC001-9A27-45D4-8315-CA9BA08D15EB}" destId="{244CA317-B96F-41EB-A48C-7C576A70BC94}" srcOrd="0" destOrd="0" presId="urn:microsoft.com/office/officeart/2005/8/layout/hierarchy3"/>
    <dgm:cxn modelId="{24B8D99B-D063-43F6-AB3B-D6842833B1D7}" type="presParOf" srcId="{244CA317-B96F-41EB-A48C-7C576A70BC94}" destId="{5F482B04-A74F-4475-BD78-F58F0ACED62D}" srcOrd="0" destOrd="0" presId="urn:microsoft.com/office/officeart/2005/8/layout/hierarchy3"/>
    <dgm:cxn modelId="{3AE22EAB-E77E-4376-B08B-65C66EB91169}" type="presParOf" srcId="{244CA317-B96F-41EB-A48C-7C576A70BC94}" destId="{1C0B5DF5-B9A7-4A54-B6A5-23D512D74123}" srcOrd="1" destOrd="0" presId="urn:microsoft.com/office/officeart/2005/8/layout/hierarchy3"/>
    <dgm:cxn modelId="{2C9A1297-FB36-4EA4-876E-FDC108C795C9}" type="presParOf" srcId="{9EEDC001-9A27-45D4-8315-CA9BA08D15EB}" destId="{0430A4CE-B355-437D-8C92-A8EBB1D2DE2F}" srcOrd="1" destOrd="0" presId="urn:microsoft.com/office/officeart/2005/8/layout/hierarchy3"/>
    <dgm:cxn modelId="{77319377-90AB-4BB4-BCBF-43E6C4D3E830}" type="presParOf" srcId="{0430A4CE-B355-437D-8C92-A8EBB1D2DE2F}" destId="{92F16BAE-7777-459D-9EBE-5E719DEBAE1A}" srcOrd="0" destOrd="0" presId="urn:microsoft.com/office/officeart/2005/8/layout/hierarchy3"/>
    <dgm:cxn modelId="{50C0D6CA-FB2E-4942-B055-66B44A5976A8}" type="presParOf" srcId="{0430A4CE-B355-437D-8C92-A8EBB1D2DE2F}" destId="{C8425778-BAEC-419B-B764-1ACF3ECF3986}" srcOrd="1" destOrd="0" presId="urn:microsoft.com/office/officeart/2005/8/layout/hierarchy3"/>
    <dgm:cxn modelId="{523AC9C3-2B49-408C-BDDB-DF7D89190498}" type="presParOf" srcId="{0430A4CE-B355-437D-8C92-A8EBB1D2DE2F}" destId="{B70CD24C-3CF9-4784-964F-FDC08DFD8D80}" srcOrd="2" destOrd="0" presId="urn:microsoft.com/office/officeart/2005/8/layout/hierarchy3"/>
    <dgm:cxn modelId="{66251995-E371-4663-8EBA-FCA88DE565C2}" type="presParOf" srcId="{0430A4CE-B355-437D-8C92-A8EBB1D2DE2F}" destId="{444796E7-0556-4D3E-870F-3D4246B36E85}" srcOrd="3" destOrd="0" presId="urn:microsoft.com/office/officeart/2005/8/layout/hierarchy3"/>
    <dgm:cxn modelId="{B3FD79FC-AD28-446B-B33B-514F274FA82D}" type="presParOf" srcId="{0430A4CE-B355-437D-8C92-A8EBB1D2DE2F}" destId="{07477450-10EB-460F-B19B-2E1A70E80BB3}" srcOrd="4" destOrd="0" presId="urn:microsoft.com/office/officeart/2005/8/layout/hierarchy3"/>
    <dgm:cxn modelId="{E649C332-1C86-4FDC-BA4E-5CE3038FB8E4}" type="presParOf" srcId="{0430A4CE-B355-437D-8C92-A8EBB1D2DE2F}" destId="{8EBCB35B-F6C1-41C3-BA99-E0CF5C4E6F79}" srcOrd="5" destOrd="0" presId="urn:microsoft.com/office/officeart/2005/8/layout/hierarchy3"/>
    <dgm:cxn modelId="{EB1375D0-87EF-42FC-9B20-BA8AFAC775C2}" type="presParOf" srcId="{0430A4CE-B355-437D-8C92-A8EBB1D2DE2F}" destId="{F0EBED71-2231-4E1D-A693-EFA5361C183C}" srcOrd="6" destOrd="0" presId="urn:microsoft.com/office/officeart/2005/8/layout/hierarchy3"/>
    <dgm:cxn modelId="{98B0FE15-7818-4DB6-85A6-96EB7AF3E9B1}" type="presParOf" srcId="{0430A4CE-B355-437D-8C92-A8EBB1D2DE2F}" destId="{C1E9D6E1-B6E9-4EEF-8A3E-E865CB95D658}" srcOrd="7" destOrd="0" presId="urn:microsoft.com/office/officeart/2005/8/layout/hierarchy3"/>
    <dgm:cxn modelId="{791B585B-9B71-4FDA-AA4C-E20A57F76FC1}" type="presParOf" srcId="{7F959FCB-5062-4937-BBCE-B3F3FEDC6A49}" destId="{DFBEDFEA-D7F9-479C-A5B5-0DD061604FE8}" srcOrd="1" destOrd="0" presId="urn:microsoft.com/office/officeart/2005/8/layout/hierarchy3"/>
    <dgm:cxn modelId="{BD7D4C26-6F19-4172-8018-E54BDFBF4E4A}" type="presParOf" srcId="{DFBEDFEA-D7F9-479C-A5B5-0DD061604FE8}" destId="{0AB875C3-A2D5-4394-B651-1857CC86D02D}" srcOrd="0" destOrd="0" presId="urn:microsoft.com/office/officeart/2005/8/layout/hierarchy3"/>
    <dgm:cxn modelId="{9B656F70-6F90-4769-94E0-FD6BC41039F6}" type="presParOf" srcId="{0AB875C3-A2D5-4394-B651-1857CC86D02D}" destId="{C826DDDE-337B-4C83-9617-40879F4AFAB5}" srcOrd="0" destOrd="0" presId="urn:microsoft.com/office/officeart/2005/8/layout/hierarchy3"/>
    <dgm:cxn modelId="{ADFC095B-7325-42B7-98F7-235C2876C50C}" type="presParOf" srcId="{0AB875C3-A2D5-4394-B651-1857CC86D02D}" destId="{21569E42-F716-4891-B474-69FB6B485569}" srcOrd="1" destOrd="0" presId="urn:microsoft.com/office/officeart/2005/8/layout/hierarchy3"/>
    <dgm:cxn modelId="{A716C7B3-C107-4802-9C86-6CED495D5273}" type="presParOf" srcId="{DFBEDFEA-D7F9-479C-A5B5-0DD061604FE8}" destId="{03E6B4CB-9541-41B6-89EC-BF8676B9A1E9}" srcOrd="1" destOrd="0" presId="urn:microsoft.com/office/officeart/2005/8/layout/hierarchy3"/>
    <dgm:cxn modelId="{94C6871F-B7C4-4A7B-B617-68CEED602C0E}" type="presParOf" srcId="{03E6B4CB-9541-41B6-89EC-BF8676B9A1E9}" destId="{F81BB4E1-71D4-4A3E-9868-151359D40DEC}" srcOrd="0" destOrd="0" presId="urn:microsoft.com/office/officeart/2005/8/layout/hierarchy3"/>
    <dgm:cxn modelId="{C275F3A6-B2F0-475E-BF1E-A4FF311F0489}" type="presParOf" srcId="{03E6B4CB-9541-41B6-89EC-BF8676B9A1E9}" destId="{A0D38A22-8364-462E-9F38-076CD78D29F1}" srcOrd="1" destOrd="0" presId="urn:microsoft.com/office/officeart/2005/8/layout/hierarchy3"/>
    <dgm:cxn modelId="{E9AB3DB9-5331-417C-A87E-A0907DDC2D3A}" type="presParOf" srcId="{03E6B4CB-9541-41B6-89EC-BF8676B9A1E9}" destId="{A8D5D995-DB0A-4963-8FAA-BF944D35CD18}" srcOrd="2" destOrd="0" presId="urn:microsoft.com/office/officeart/2005/8/layout/hierarchy3"/>
    <dgm:cxn modelId="{4BF26BD7-6543-40E1-BAC9-C413954C7060}" type="presParOf" srcId="{03E6B4CB-9541-41B6-89EC-BF8676B9A1E9}" destId="{10B33DE5-F5CC-4A3B-A656-1B7DAC779211}" srcOrd="3" destOrd="0" presId="urn:microsoft.com/office/officeart/2005/8/layout/hierarchy3"/>
    <dgm:cxn modelId="{7C4A0015-C698-4BC1-9ACA-7AFDFD01A733}" type="presParOf" srcId="{03E6B4CB-9541-41B6-89EC-BF8676B9A1E9}" destId="{8367E015-005C-4857-AF32-FC81449A7184}" srcOrd="4" destOrd="0" presId="urn:microsoft.com/office/officeart/2005/8/layout/hierarchy3"/>
    <dgm:cxn modelId="{D03818AD-9F4C-4F77-928D-B1F7834CB6D6}" type="presParOf" srcId="{03E6B4CB-9541-41B6-89EC-BF8676B9A1E9}" destId="{09DB7E19-A974-407D-8FAE-3E9C9128AAC7}" srcOrd="5" destOrd="0" presId="urn:microsoft.com/office/officeart/2005/8/layout/hierarchy3"/>
    <dgm:cxn modelId="{0131B92F-511F-4A58-A375-551C5B10FFCC}" type="presParOf" srcId="{03E6B4CB-9541-41B6-89EC-BF8676B9A1E9}" destId="{04DD0759-BC7E-44EE-B439-009A2226EB43}" srcOrd="6" destOrd="0" presId="urn:microsoft.com/office/officeart/2005/8/layout/hierarchy3"/>
    <dgm:cxn modelId="{8232CB2C-D1DD-4F69-B851-5DD2EF59DF8D}" type="presParOf" srcId="{03E6B4CB-9541-41B6-89EC-BF8676B9A1E9}" destId="{F0BDB875-A036-47F6-8C29-1FEF94829933}" srcOrd="7" destOrd="0" presId="urn:microsoft.com/office/officeart/2005/8/layout/hierarchy3"/>
    <dgm:cxn modelId="{DA0468EB-0355-49D9-B066-3D1732BA0F38}" type="presParOf" srcId="{7F959FCB-5062-4937-BBCE-B3F3FEDC6A49}" destId="{642F6781-2B57-4FA1-95CC-9B9D072A00A8}" srcOrd="2" destOrd="0" presId="urn:microsoft.com/office/officeart/2005/8/layout/hierarchy3"/>
    <dgm:cxn modelId="{D31D98D3-547C-408D-BF19-990FF0716580}" type="presParOf" srcId="{642F6781-2B57-4FA1-95CC-9B9D072A00A8}" destId="{53FC0212-362D-4B87-8909-F966D732BDEF}" srcOrd="0" destOrd="0" presId="urn:microsoft.com/office/officeart/2005/8/layout/hierarchy3"/>
    <dgm:cxn modelId="{C3889F84-373F-429D-A992-DF10F96CF109}" type="presParOf" srcId="{53FC0212-362D-4B87-8909-F966D732BDEF}" destId="{6807BFD2-A5C2-4D68-BF29-DF9357093A18}" srcOrd="0" destOrd="0" presId="urn:microsoft.com/office/officeart/2005/8/layout/hierarchy3"/>
    <dgm:cxn modelId="{C37321D9-3E65-4064-A4F9-3671BA9089F1}" type="presParOf" srcId="{53FC0212-362D-4B87-8909-F966D732BDEF}" destId="{69A67871-BBFB-4CF9-B55B-E1316FB78CE6}" srcOrd="1" destOrd="0" presId="urn:microsoft.com/office/officeart/2005/8/layout/hierarchy3"/>
    <dgm:cxn modelId="{B9F1DCA1-9413-45C2-9B0C-A164E41AA165}" type="presParOf" srcId="{642F6781-2B57-4FA1-95CC-9B9D072A00A8}" destId="{F88D8F8C-BF38-42CA-AE7F-E194AA765414}" srcOrd="1" destOrd="0" presId="urn:microsoft.com/office/officeart/2005/8/layout/hierarchy3"/>
    <dgm:cxn modelId="{C754A575-E71C-458C-ABC4-994C9D4A2079}" type="presParOf" srcId="{F88D8F8C-BF38-42CA-AE7F-E194AA765414}" destId="{4D11BC61-266B-40FB-9983-9D32AC003A91}" srcOrd="0" destOrd="0" presId="urn:microsoft.com/office/officeart/2005/8/layout/hierarchy3"/>
    <dgm:cxn modelId="{A0C6100E-438D-4A2B-B0E0-EC9C02FB8872}" type="presParOf" srcId="{F88D8F8C-BF38-42CA-AE7F-E194AA765414}" destId="{4DBD8B3E-D863-44D6-91BD-CB7D89408A96}" srcOrd="1" destOrd="0" presId="urn:microsoft.com/office/officeart/2005/8/layout/hierarchy3"/>
    <dgm:cxn modelId="{7D94F0B8-1729-4DB2-B072-211D9E2DBF6D}" type="presParOf" srcId="{F88D8F8C-BF38-42CA-AE7F-E194AA765414}" destId="{21E1479B-BA1A-4A28-ACB0-5A65433585E6}" srcOrd="2" destOrd="0" presId="urn:microsoft.com/office/officeart/2005/8/layout/hierarchy3"/>
    <dgm:cxn modelId="{D7B74251-E7F0-40E0-88D4-AADBEEC6F2B2}" type="presParOf" srcId="{F88D8F8C-BF38-42CA-AE7F-E194AA765414}" destId="{81F9DAAC-E35D-4408-99EB-B58F47612786}" srcOrd="3" destOrd="0" presId="urn:microsoft.com/office/officeart/2005/8/layout/hierarchy3"/>
    <dgm:cxn modelId="{0F60AB88-3D23-4F17-A757-B4E78D683615}" type="presParOf" srcId="{F88D8F8C-BF38-42CA-AE7F-E194AA765414}" destId="{95DB5383-32B2-4580-98E8-00CDEDF6D922}" srcOrd="4" destOrd="0" presId="urn:microsoft.com/office/officeart/2005/8/layout/hierarchy3"/>
    <dgm:cxn modelId="{204B9379-22D2-4201-874F-FEC1C2C2E3AA}" type="presParOf" srcId="{F88D8F8C-BF38-42CA-AE7F-E194AA765414}" destId="{E160874A-4FF7-4A5A-A2A1-437C5655775D}" srcOrd="5" destOrd="0" presId="urn:microsoft.com/office/officeart/2005/8/layout/hierarchy3"/>
    <dgm:cxn modelId="{8219B96A-DAB3-452B-8417-DFDE34925AE6}" type="presParOf" srcId="{F88D8F8C-BF38-42CA-AE7F-E194AA765414}" destId="{01FF7729-7F25-486A-972E-D0E20F6C2F9E}" srcOrd="6" destOrd="0" presId="urn:microsoft.com/office/officeart/2005/8/layout/hierarchy3"/>
    <dgm:cxn modelId="{DCD6B25F-1ACB-4B9D-9BC5-208719DB805A}" type="presParOf" srcId="{F88D8F8C-BF38-42CA-AE7F-E194AA765414}" destId="{DC560104-5680-4BB5-BA78-9208EDE208CA}"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9C580-2815-48E4-A7BD-383ACEDC0AEC}">
      <dsp:nvSpPr>
        <dsp:cNvPr id="0" name=""/>
        <dsp:cNvSpPr/>
      </dsp:nvSpPr>
      <dsp:spPr>
        <a:xfrm>
          <a:off x="659" y="951541"/>
          <a:ext cx="3026138" cy="302613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100000"/>
            </a:lnSpc>
            <a:spcBef>
              <a:spcPct val="0"/>
            </a:spcBef>
            <a:spcAft>
              <a:spcPts val="0"/>
            </a:spcAft>
            <a:buNone/>
          </a:pPr>
          <a:r>
            <a:rPr lang="zh-TW" altLang="en-US" sz="3600" kern="1200" dirty="0">
              <a:latin typeface="標楷體" pitchFamily="65" charset="-120"/>
              <a:ea typeface="全真顏體" pitchFamily="49" charset="-120"/>
            </a:rPr>
            <a:t>基隆市</a:t>
          </a:r>
          <a:endParaRPr lang="en-US" altLang="zh-TW" sz="3600" kern="1200" dirty="0">
            <a:latin typeface="標楷體" pitchFamily="65" charset="-120"/>
            <a:ea typeface="全真顏體" pitchFamily="49" charset="-120"/>
          </a:endParaRPr>
        </a:p>
        <a:p>
          <a:pPr marL="0" lvl="0" indent="0" algn="ctr" defTabSz="1600200">
            <a:lnSpc>
              <a:spcPct val="100000"/>
            </a:lnSpc>
            <a:spcBef>
              <a:spcPct val="0"/>
            </a:spcBef>
            <a:spcAft>
              <a:spcPts val="0"/>
            </a:spcAft>
            <a:buNone/>
          </a:pPr>
          <a:r>
            <a:rPr lang="zh-TW" altLang="en-US" sz="4400" b="1" kern="1200" dirty="0">
              <a:solidFill>
                <a:srgbClr val="FF00FF"/>
              </a:solidFill>
              <a:effectLst>
                <a:outerShdw blurRad="38100" dist="38100" dir="2700000" algn="tl">
                  <a:srgbClr val="000000">
                    <a:alpha val="43137"/>
                  </a:srgbClr>
                </a:outerShdw>
              </a:effectLst>
              <a:latin typeface="標楷體" pitchFamily="65" charset="-120"/>
              <a:ea typeface="全真顏體" pitchFamily="49" charset="-120"/>
            </a:rPr>
            <a:t>優先</a:t>
          </a:r>
          <a:r>
            <a:rPr lang="zh-TW" altLang="en-US" sz="3600" kern="1200" dirty="0">
              <a:latin typeface="標楷體" pitchFamily="65" charset="-120"/>
              <a:ea typeface="全真顏體" pitchFamily="49" charset="-120"/>
            </a:rPr>
            <a:t>免試</a:t>
          </a:r>
          <a:endParaRPr lang="en-US" altLang="zh-TW" sz="3600" kern="1200" dirty="0">
            <a:latin typeface="標楷體" pitchFamily="65" charset="-120"/>
            <a:ea typeface="全真顏體" pitchFamily="49" charset="-120"/>
          </a:endParaRPr>
        </a:p>
        <a:p>
          <a:pPr marL="0" lvl="0" indent="0" algn="ctr" defTabSz="1600200">
            <a:lnSpc>
              <a:spcPct val="100000"/>
            </a:lnSpc>
            <a:spcBef>
              <a:spcPct val="0"/>
            </a:spcBef>
            <a:spcAft>
              <a:spcPts val="0"/>
            </a:spcAft>
            <a:buNone/>
          </a:pPr>
          <a:r>
            <a:rPr lang="zh-TW" altLang="en-US" sz="3600" kern="1200" dirty="0">
              <a:latin typeface="標楷體" pitchFamily="65" charset="-120"/>
              <a:ea typeface="全真顏體" pitchFamily="49" charset="-120"/>
            </a:rPr>
            <a:t>入學</a:t>
          </a:r>
        </a:p>
      </dsp:txBody>
      <dsp:txXfrm>
        <a:off x="443827" y="1394709"/>
        <a:ext cx="2139802" cy="2139802"/>
      </dsp:txXfrm>
    </dsp:sp>
    <dsp:sp modelId="{737E72C8-F2AC-4051-8E69-A1957A60B204}">
      <dsp:nvSpPr>
        <dsp:cNvPr id="0" name=""/>
        <dsp:cNvSpPr/>
      </dsp:nvSpPr>
      <dsp:spPr>
        <a:xfrm rot="4731102">
          <a:off x="3287484" y="1581264"/>
          <a:ext cx="1059148" cy="858868"/>
        </a:xfrm>
        <a:prstGeom prst="triangl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14B612A-54E4-48A0-8582-03C2059047AD}">
      <dsp:nvSpPr>
        <dsp:cNvPr id="0" name=""/>
        <dsp:cNvSpPr/>
      </dsp:nvSpPr>
      <dsp:spPr>
        <a:xfrm>
          <a:off x="4540526" y="0"/>
          <a:ext cx="3603405" cy="3026138"/>
        </a:xfrm>
        <a:prstGeom prst="ellipse">
          <a:avLst/>
        </a:prstGeom>
        <a:gradFill rotWithShape="0">
          <a:gsLst>
            <a:gs pos="0">
              <a:schemeClr val="accent2">
                <a:hueOff val="-14400000"/>
                <a:satOff val="-50003"/>
                <a:lumOff val="60001"/>
                <a:alphaOff val="0"/>
                <a:shade val="51000"/>
                <a:satMod val="130000"/>
              </a:schemeClr>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100000"/>
            </a:lnSpc>
            <a:spcBef>
              <a:spcPct val="0"/>
            </a:spcBef>
            <a:spcAft>
              <a:spcPts val="600"/>
            </a:spcAft>
            <a:buNone/>
          </a:pPr>
          <a:r>
            <a:rPr lang="zh-TW" altLang="en-US" sz="4400" kern="1200" dirty="0">
              <a:solidFill>
                <a:srgbClr val="000099"/>
              </a:solidFill>
              <a:latin typeface="標楷體" pitchFamily="65" charset="-120"/>
              <a:ea typeface="全真顏體" pitchFamily="49" charset="-120"/>
            </a:rPr>
            <a:t>基北區</a:t>
          </a:r>
          <a:endParaRPr lang="en-US" altLang="zh-TW" sz="4400" kern="1200" dirty="0">
            <a:solidFill>
              <a:srgbClr val="000099"/>
            </a:solidFill>
            <a:latin typeface="標楷體" pitchFamily="65" charset="-120"/>
            <a:ea typeface="全真顏體" pitchFamily="49" charset="-120"/>
          </a:endParaRPr>
        </a:p>
        <a:p>
          <a:pPr marL="0" lvl="0" indent="0" algn="ctr" defTabSz="1955800">
            <a:lnSpc>
              <a:spcPct val="100000"/>
            </a:lnSpc>
            <a:spcBef>
              <a:spcPct val="0"/>
            </a:spcBef>
            <a:spcAft>
              <a:spcPts val="600"/>
            </a:spcAft>
            <a:buNone/>
          </a:pPr>
          <a:r>
            <a:rPr lang="zh-TW" altLang="en-US" sz="4400" kern="1200" dirty="0">
              <a:solidFill>
                <a:srgbClr val="000099"/>
              </a:solidFill>
              <a:latin typeface="標楷體" pitchFamily="65" charset="-120"/>
              <a:ea typeface="全真顏體" pitchFamily="49" charset="-120"/>
            </a:rPr>
            <a:t>免試入學</a:t>
          </a:r>
        </a:p>
      </dsp:txBody>
      <dsp:txXfrm>
        <a:off x="5068232" y="443168"/>
        <a:ext cx="2547993" cy="21398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82B04-A74F-4475-BD78-F58F0ACED62D}">
      <dsp:nvSpPr>
        <dsp:cNvPr id="0" name=""/>
        <dsp:cNvSpPr/>
      </dsp:nvSpPr>
      <dsp:spPr>
        <a:xfrm>
          <a:off x="905654" y="662"/>
          <a:ext cx="1809320" cy="90466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zh-TW" altLang="en-US" sz="3700" kern="1200" dirty="0">
              <a:ea typeface="金梅毛行書" pitchFamily="49" charset="-120"/>
            </a:rPr>
            <a:t>市立</a:t>
          </a:r>
        </a:p>
      </dsp:txBody>
      <dsp:txXfrm>
        <a:off x="932151" y="27159"/>
        <a:ext cx="1756326" cy="851666"/>
      </dsp:txXfrm>
    </dsp:sp>
    <dsp:sp modelId="{92F16BAE-7777-459D-9EBE-5E719DEBAE1A}">
      <dsp:nvSpPr>
        <dsp:cNvPr id="0" name=""/>
        <dsp:cNvSpPr/>
      </dsp:nvSpPr>
      <dsp:spPr>
        <a:xfrm>
          <a:off x="1086586" y="905323"/>
          <a:ext cx="180932" cy="678495"/>
        </a:xfrm>
        <a:custGeom>
          <a:avLst/>
          <a:gdLst/>
          <a:ahLst/>
          <a:cxnLst/>
          <a:rect l="0" t="0" r="0" b="0"/>
          <a:pathLst>
            <a:path>
              <a:moveTo>
                <a:pt x="0" y="0"/>
              </a:moveTo>
              <a:lnTo>
                <a:pt x="0" y="678495"/>
              </a:lnTo>
              <a:lnTo>
                <a:pt x="180932" y="67849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425778-BAEC-419B-B764-1ACF3ECF3986}">
      <dsp:nvSpPr>
        <dsp:cNvPr id="0" name=""/>
        <dsp:cNvSpPr/>
      </dsp:nvSpPr>
      <dsp:spPr>
        <a:xfrm>
          <a:off x="1267518" y="1131488"/>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effectLst>
                <a:outerShdw blurRad="38100" dist="38100" dir="2700000" algn="tl">
                  <a:srgbClr val="000000">
                    <a:alpha val="43137"/>
                  </a:srgbClr>
                </a:outerShdw>
              </a:effectLst>
              <a:ea typeface="金梅毛行書" pitchFamily="49" charset="-120"/>
            </a:rPr>
            <a:t>安樂</a:t>
          </a:r>
        </a:p>
      </dsp:txBody>
      <dsp:txXfrm>
        <a:off x="1294015" y="1157985"/>
        <a:ext cx="1394462" cy="851666"/>
      </dsp:txXfrm>
    </dsp:sp>
    <dsp:sp modelId="{B70CD24C-3CF9-4784-964F-FDC08DFD8D80}">
      <dsp:nvSpPr>
        <dsp:cNvPr id="0" name=""/>
        <dsp:cNvSpPr/>
      </dsp:nvSpPr>
      <dsp:spPr>
        <a:xfrm>
          <a:off x="1086586" y="905323"/>
          <a:ext cx="180932" cy="1809320"/>
        </a:xfrm>
        <a:custGeom>
          <a:avLst/>
          <a:gdLst/>
          <a:ahLst/>
          <a:cxnLst/>
          <a:rect l="0" t="0" r="0" b="0"/>
          <a:pathLst>
            <a:path>
              <a:moveTo>
                <a:pt x="0" y="0"/>
              </a:moveTo>
              <a:lnTo>
                <a:pt x="0" y="1809320"/>
              </a:lnTo>
              <a:lnTo>
                <a:pt x="180932" y="18093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4796E7-0556-4D3E-870F-3D4246B36E85}">
      <dsp:nvSpPr>
        <dsp:cNvPr id="0" name=""/>
        <dsp:cNvSpPr/>
      </dsp:nvSpPr>
      <dsp:spPr>
        <a:xfrm>
          <a:off x="1267518" y="2262313"/>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012998"/>
              <a:satOff val="3602"/>
              <a:lumOff val="81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中山</a:t>
          </a:r>
        </a:p>
      </dsp:txBody>
      <dsp:txXfrm>
        <a:off x="1294015" y="2288810"/>
        <a:ext cx="1394462" cy="851666"/>
      </dsp:txXfrm>
    </dsp:sp>
    <dsp:sp modelId="{07477450-10EB-460F-B19B-2E1A70E80BB3}">
      <dsp:nvSpPr>
        <dsp:cNvPr id="0" name=""/>
        <dsp:cNvSpPr/>
      </dsp:nvSpPr>
      <dsp:spPr>
        <a:xfrm>
          <a:off x="1086586" y="905323"/>
          <a:ext cx="180932" cy="2940146"/>
        </a:xfrm>
        <a:custGeom>
          <a:avLst/>
          <a:gdLst/>
          <a:ahLst/>
          <a:cxnLst/>
          <a:rect l="0" t="0" r="0" b="0"/>
          <a:pathLst>
            <a:path>
              <a:moveTo>
                <a:pt x="0" y="0"/>
              </a:moveTo>
              <a:lnTo>
                <a:pt x="0" y="2940146"/>
              </a:lnTo>
              <a:lnTo>
                <a:pt x="180932" y="294014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BCB35B-F6C1-41C3-BA99-E0CF5C4E6F79}">
      <dsp:nvSpPr>
        <dsp:cNvPr id="0" name=""/>
        <dsp:cNvSpPr/>
      </dsp:nvSpPr>
      <dsp:spPr>
        <a:xfrm>
          <a:off x="1267518" y="3393139"/>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025995"/>
              <a:satOff val="7204"/>
              <a:lumOff val="162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暖暖</a:t>
          </a:r>
        </a:p>
      </dsp:txBody>
      <dsp:txXfrm>
        <a:off x="1294015" y="3419636"/>
        <a:ext cx="1394462" cy="851666"/>
      </dsp:txXfrm>
    </dsp:sp>
    <dsp:sp modelId="{F0EBED71-2231-4E1D-A693-EFA5361C183C}">
      <dsp:nvSpPr>
        <dsp:cNvPr id="0" name=""/>
        <dsp:cNvSpPr/>
      </dsp:nvSpPr>
      <dsp:spPr>
        <a:xfrm>
          <a:off x="1086586" y="905323"/>
          <a:ext cx="180932" cy="4070971"/>
        </a:xfrm>
        <a:custGeom>
          <a:avLst/>
          <a:gdLst/>
          <a:ahLst/>
          <a:cxnLst/>
          <a:rect l="0" t="0" r="0" b="0"/>
          <a:pathLst>
            <a:path>
              <a:moveTo>
                <a:pt x="0" y="0"/>
              </a:moveTo>
              <a:lnTo>
                <a:pt x="0" y="4070971"/>
              </a:lnTo>
              <a:lnTo>
                <a:pt x="180932" y="407097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E9D6E1-B6E9-4EEF-8A3E-E865CB95D658}">
      <dsp:nvSpPr>
        <dsp:cNvPr id="0" name=""/>
        <dsp:cNvSpPr/>
      </dsp:nvSpPr>
      <dsp:spPr>
        <a:xfrm>
          <a:off x="1267518" y="4523964"/>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3038993"/>
              <a:satOff val="10807"/>
              <a:lumOff val="24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八斗</a:t>
          </a:r>
          <a:endParaRPr lang="en-US" altLang="zh-TW"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endParaRPr>
        </a:p>
      </dsp:txBody>
      <dsp:txXfrm>
        <a:off x="1294015" y="4550461"/>
        <a:ext cx="1394462" cy="851666"/>
      </dsp:txXfrm>
    </dsp:sp>
    <dsp:sp modelId="{C826DDDE-337B-4C83-9617-40879F4AFAB5}">
      <dsp:nvSpPr>
        <dsp:cNvPr id="0" name=""/>
        <dsp:cNvSpPr/>
      </dsp:nvSpPr>
      <dsp:spPr>
        <a:xfrm>
          <a:off x="3167305" y="662"/>
          <a:ext cx="1809320" cy="904660"/>
        </a:xfrm>
        <a:prstGeom prst="roundRect">
          <a:avLst>
            <a:gd name="adj" fmla="val 10000"/>
          </a:avLst>
        </a:prstGeom>
        <a:solidFill>
          <a:schemeClr val="accent4">
            <a:hueOff val="5571487"/>
            <a:satOff val="19812"/>
            <a:lumOff val="44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zh-TW" altLang="en-US" sz="3700" kern="1200" dirty="0">
              <a:ea typeface="金梅毛行書" pitchFamily="49" charset="-120"/>
            </a:rPr>
            <a:t>國立</a:t>
          </a:r>
        </a:p>
      </dsp:txBody>
      <dsp:txXfrm>
        <a:off x="3193802" y="27159"/>
        <a:ext cx="1756326" cy="851666"/>
      </dsp:txXfrm>
    </dsp:sp>
    <dsp:sp modelId="{F81BB4E1-71D4-4A3E-9868-151359D40DEC}">
      <dsp:nvSpPr>
        <dsp:cNvPr id="0" name=""/>
        <dsp:cNvSpPr/>
      </dsp:nvSpPr>
      <dsp:spPr>
        <a:xfrm>
          <a:off x="3348237" y="905323"/>
          <a:ext cx="180932" cy="678495"/>
        </a:xfrm>
        <a:custGeom>
          <a:avLst/>
          <a:gdLst/>
          <a:ahLst/>
          <a:cxnLst/>
          <a:rect l="0" t="0" r="0" b="0"/>
          <a:pathLst>
            <a:path>
              <a:moveTo>
                <a:pt x="0" y="0"/>
              </a:moveTo>
              <a:lnTo>
                <a:pt x="0" y="678495"/>
              </a:lnTo>
              <a:lnTo>
                <a:pt x="180932" y="67849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D38A22-8364-462E-9F38-076CD78D29F1}">
      <dsp:nvSpPr>
        <dsp:cNvPr id="0" name=""/>
        <dsp:cNvSpPr/>
      </dsp:nvSpPr>
      <dsp:spPr>
        <a:xfrm>
          <a:off x="3529169" y="1131488"/>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051991"/>
              <a:satOff val="14409"/>
              <a:lumOff val="325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基中</a:t>
          </a:r>
        </a:p>
      </dsp:txBody>
      <dsp:txXfrm>
        <a:off x="3555666" y="1157985"/>
        <a:ext cx="1394462" cy="851666"/>
      </dsp:txXfrm>
    </dsp:sp>
    <dsp:sp modelId="{A8D5D995-DB0A-4963-8FAA-BF944D35CD18}">
      <dsp:nvSpPr>
        <dsp:cNvPr id="0" name=""/>
        <dsp:cNvSpPr/>
      </dsp:nvSpPr>
      <dsp:spPr>
        <a:xfrm>
          <a:off x="3348237" y="905323"/>
          <a:ext cx="180932" cy="1809320"/>
        </a:xfrm>
        <a:custGeom>
          <a:avLst/>
          <a:gdLst/>
          <a:ahLst/>
          <a:cxnLst/>
          <a:rect l="0" t="0" r="0" b="0"/>
          <a:pathLst>
            <a:path>
              <a:moveTo>
                <a:pt x="0" y="0"/>
              </a:moveTo>
              <a:lnTo>
                <a:pt x="0" y="1809320"/>
              </a:lnTo>
              <a:lnTo>
                <a:pt x="180932" y="18093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B33DE5-F5CC-4A3B-A656-1B7DAC779211}">
      <dsp:nvSpPr>
        <dsp:cNvPr id="0" name=""/>
        <dsp:cNvSpPr/>
      </dsp:nvSpPr>
      <dsp:spPr>
        <a:xfrm>
          <a:off x="3529169" y="2262313"/>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5064988"/>
              <a:satOff val="18011"/>
              <a:lumOff val="407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基女</a:t>
          </a:r>
        </a:p>
      </dsp:txBody>
      <dsp:txXfrm>
        <a:off x="3555666" y="2288810"/>
        <a:ext cx="1394462" cy="851666"/>
      </dsp:txXfrm>
    </dsp:sp>
    <dsp:sp modelId="{8367E015-005C-4857-AF32-FC81449A7184}">
      <dsp:nvSpPr>
        <dsp:cNvPr id="0" name=""/>
        <dsp:cNvSpPr/>
      </dsp:nvSpPr>
      <dsp:spPr>
        <a:xfrm>
          <a:off x="3348237" y="905323"/>
          <a:ext cx="183913" cy="2895709"/>
        </a:xfrm>
        <a:custGeom>
          <a:avLst/>
          <a:gdLst/>
          <a:ahLst/>
          <a:cxnLst/>
          <a:rect l="0" t="0" r="0" b="0"/>
          <a:pathLst>
            <a:path>
              <a:moveTo>
                <a:pt x="0" y="0"/>
              </a:moveTo>
              <a:lnTo>
                <a:pt x="0" y="2895709"/>
              </a:lnTo>
              <a:lnTo>
                <a:pt x="183913" y="289570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DB7E19-A974-407D-8FAE-3E9C9128AAC7}">
      <dsp:nvSpPr>
        <dsp:cNvPr id="0" name=""/>
        <dsp:cNvSpPr/>
      </dsp:nvSpPr>
      <dsp:spPr>
        <a:xfrm>
          <a:off x="3532151" y="3348702"/>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6077986"/>
              <a:satOff val="21613"/>
              <a:lumOff val="488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基商</a:t>
          </a:r>
        </a:p>
      </dsp:txBody>
      <dsp:txXfrm>
        <a:off x="3558648" y="3375199"/>
        <a:ext cx="1394462" cy="851666"/>
      </dsp:txXfrm>
    </dsp:sp>
    <dsp:sp modelId="{04DD0759-BC7E-44EE-B439-009A2226EB43}">
      <dsp:nvSpPr>
        <dsp:cNvPr id="0" name=""/>
        <dsp:cNvSpPr/>
      </dsp:nvSpPr>
      <dsp:spPr>
        <a:xfrm>
          <a:off x="3348237" y="905323"/>
          <a:ext cx="180932" cy="4070971"/>
        </a:xfrm>
        <a:custGeom>
          <a:avLst/>
          <a:gdLst/>
          <a:ahLst/>
          <a:cxnLst/>
          <a:rect l="0" t="0" r="0" b="0"/>
          <a:pathLst>
            <a:path>
              <a:moveTo>
                <a:pt x="0" y="0"/>
              </a:moveTo>
              <a:lnTo>
                <a:pt x="0" y="4070971"/>
              </a:lnTo>
              <a:lnTo>
                <a:pt x="180932" y="407097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BDB875-A036-47F6-8C29-1FEF94829933}">
      <dsp:nvSpPr>
        <dsp:cNvPr id="0" name=""/>
        <dsp:cNvSpPr/>
      </dsp:nvSpPr>
      <dsp:spPr>
        <a:xfrm>
          <a:off x="3529169" y="4523964"/>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7090983"/>
              <a:satOff val="25215"/>
              <a:lumOff val="570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zh-TW" altLang="en-US" sz="2500" b="1" kern="1200" dirty="0">
              <a:effectLst>
                <a:outerShdw blurRad="38100" dist="38100" dir="2700000" algn="tl">
                  <a:srgbClr val="000000">
                    <a:alpha val="43137"/>
                  </a:srgbClr>
                </a:outerShdw>
              </a:effectLst>
              <a:ea typeface="金梅毛行書" pitchFamily="49" charset="-120"/>
            </a:rPr>
            <a:t>海大附中</a:t>
          </a:r>
        </a:p>
      </dsp:txBody>
      <dsp:txXfrm>
        <a:off x="3555666" y="4550461"/>
        <a:ext cx="1394462" cy="851666"/>
      </dsp:txXfrm>
    </dsp:sp>
    <dsp:sp modelId="{6807BFD2-A5C2-4D68-BF29-DF9357093A18}">
      <dsp:nvSpPr>
        <dsp:cNvPr id="0" name=""/>
        <dsp:cNvSpPr/>
      </dsp:nvSpPr>
      <dsp:spPr>
        <a:xfrm>
          <a:off x="5460058" y="32723"/>
          <a:ext cx="1809320" cy="904660"/>
        </a:xfrm>
        <a:prstGeom prst="roundRect">
          <a:avLst>
            <a:gd name="adj" fmla="val 10000"/>
          </a:avLst>
        </a:prstGeom>
        <a:solidFill>
          <a:schemeClr val="accent4">
            <a:hueOff val="11142974"/>
            <a:satOff val="39624"/>
            <a:lumOff val="89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zh-TW" altLang="en-US" sz="3700" kern="1200" dirty="0">
              <a:ea typeface="金梅毛行書" pitchFamily="49" charset="-120"/>
            </a:rPr>
            <a:t>私立</a:t>
          </a:r>
        </a:p>
      </dsp:txBody>
      <dsp:txXfrm>
        <a:off x="5486555" y="59220"/>
        <a:ext cx="1756326" cy="851666"/>
      </dsp:txXfrm>
    </dsp:sp>
    <dsp:sp modelId="{4D11BC61-266B-40FB-9983-9D32AC003A91}">
      <dsp:nvSpPr>
        <dsp:cNvPr id="0" name=""/>
        <dsp:cNvSpPr/>
      </dsp:nvSpPr>
      <dsp:spPr>
        <a:xfrm>
          <a:off x="5640990" y="937384"/>
          <a:ext cx="127524" cy="627291"/>
        </a:xfrm>
        <a:custGeom>
          <a:avLst/>
          <a:gdLst/>
          <a:ahLst/>
          <a:cxnLst/>
          <a:rect l="0" t="0" r="0" b="0"/>
          <a:pathLst>
            <a:path>
              <a:moveTo>
                <a:pt x="0" y="0"/>
              </a:moveTo>
              <a:lnTo>
                <a:pt x="0" y="627291"/>
              </a:lnTo>
              <a:lnTo>
                <a:pt x="127524" y="62729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BD8B3E-D863-44D6-91BD-CB7D89408A96}">
      <dsp:nvSpPr>
        <dsp:cNvPr id="0" name=""/>
        <dsp:cNvSpPr/>
      </dsp:nvSpPr>
      <dsp:spPr>
        <a:xfrm>
          <a:off x="5768515" y="1112345"/>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8103982"/>
              <a:satOff val="28817"/>
              <a:lumOff val="651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二信</a:t>
          </a:r>
        </a:p>
      </dsp:txBody>
      <dsp:txXfrm>
        <a:off x="5795012" y="1138842"/>
        <a:ext cx="1394462" cy="851666"/>
      </dsp:txXfrm>
    </dsp:sp>
    <dsp:sp modelId="{21E1479B-BA1A-4A28-ACB0-5A65433585E6}">
      <dsp:nvSpPr>
        <dsp:cNvPr id="0" name=""/>
        <dsp:cNvSpPr/>
      </dsp:nvSpPr>
      <dsp:spPr>
        <a:xfrm>
          <a:off x="5640990" y="937384"/>
          <a:ext cx="149829" cy="1777259"/>
        </a:xfrm>
        <a:custGeom>
          <a:avLst/>
          <a:gdLst/>
          <a:ahLst/>
          <a:cxnLst/>
          <a:rect l="0" t="0" r="0" b="0"/>
          <a:pathLst>
            <a:path>
              <a:moveTo>
                <a:pt x="0" y="0"/>
              </a:moveTo>
              <a:lnTo>
                <a:pt x="0" y="1777259"/>
              </a:lnTo>
              <a:lnTo>
                <a:pt x="149829" y="177725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F9DAAC-E35D-4408-99EB-B58F47612786}">
      <dsp:nvSpPr>
        <dsp:cNvPr id="0" name=""/>
        <dsp:cNvSpPr/>
      </dsp:nvSpPr>
      <dsp:spPr>
        <a:xfrm>
          <a:off x="5790820" y="2262313"/>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9116979"/>
              <a:satOff val="32420"/>
              <a:lumOff val="733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聖心</a:t>
          </a:r>
        </a:p>
      </dsp:txBody>
      <dsp:txXfrm>
        <a:off x="5817317" y="2288810"/>
        <a:ext cx="1394462" cy="851666"/>
      </dsp:txXfrm>
    </dsp:sp>
    <dsp:sp modelId="{95DB5383-32B2-4580-98E8-00CDEDF6D922}">
      <dsp:nvSpPr>
        <dsp:cNvPr id="0" name=""/>
        <dsp:cNvSpPr/>
      </dsp:nvSpPr>
      <dsp:spPr>
        <a:xfrm>
          <a:off x="5640990" y="937384"/>
          <a:ext cx="149829" cy="2908085"/>
        </a:xfrm>
        <a:custGeom>
          <a:avLst/>
          <a:gdLst/>
          <a:ahLst/>
          <a:cxnLst/>
          <a:rect l="0" t="0" r="0" b="0"/>
          <a:pathLst>
            <a:path>
              <a:moveTo>
                <a:pt x="0" y="0"/>
              </a:moveTo>
              <a:lnTo>
                <a:pt x="0" y="2908085"/>
              </a:lnTo>
              <a:lnTo>
                <a:pt x="149829" y="290808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60874A-4FF7-4A5A-A2A1-437C5655775D}">
      <dsp:nvSpPr>
        <dsp:cNvPr id="0" name=""/>
        <dsp:cNvSpPr/>
      </dsp:nvSpPr>
      <dsp:spPr>
        <a:xfrm>
          <a:off x="5790820" y="3393139"/>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0129977"/>
              <a:satOff val="36022"/>
              <a:lumOff val="814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光隆</a:t>
          </a:r>
        </a:p>
      </dsp:txBody>
      <dsp:txXfrm>
        <a:off x="5817317" y="3419636"/>
        <a:ext cx="1394462" cy="851666"/>
      </dsp:txXfrm>
    </dsp:sp>
    <dsp:sp modelId="{01FF7729-7F25-486A-972E-D0E20F6C2F9E}">
      <dsp:nvSpPr>
        <dsp:cNvPr id="0" name=""/>
        <dsp:cNvSpPr/>
      </dsp:nvSpPr>
      <dsp:spPr>
        <a:xfrm>
          <a:off x="5640990" y="937384"/>
          <a:ext cx="149829" cy="4038910"/>
        </a:xfrm>
        <a:custGeom>
          <a:avLst/>
          <a:gdLst/>
          <a:ahLst/>
          <a:cxnLst/>
          <a:rect l="0" t="0" r="0" b="0"/>
          <a:pathLst>
            <a:path>
              <a:moveTo>
                <a:pt x="0" y="0"/>
              </a:moveTo>
              <a:lnTo>
                <a:pt x="0" y="4038910"/>
              </a:lnTo>
              <a:lnTo>
                <a:pt x="149829" y="403891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560104-5680-4BB5-BA78-9208EDE208CA}">
      <dsp:nvSpPr>
        <dsp:cNvPr id="0" name=""/>
        <dsp:cNvSpPr/>
      </dsp:nvSpPr>
      <dsp:spPr>
        <a:xfrm>
          <a:off x="5790820" y="4523964"/>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1142974"/>
              <a:satOff val="39624"/>
              <a:lumOff val="896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培德</a:t>
          </a:r>
        </a:p>
      </dsp:txBody>
      <dsp:txXfrm>
        <a:off x="5817317" y="4550461"/>
        <a:ext cx="1394462" cy="851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9C580-2815-48E4-A7BD-383ACEDC0AEC}">
      <dsp:nvSpPr>
        <dsp:cNvPr id="0" name=""/>
        <dsp:cNvSpPr/>
      </dsp:nvSpPr>
      <dsp:spPr>
        <a:xfrm>
          <a:off x="451" y="607815"/>
          <a:ext cx="2070516" cy="207051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100000"/>
            </a:lnSpc>
            <a:spcBef>
              <a:spcPct val="0"/>
            </a:spcBef>
            <a:spcAft>
              <a:spcPts val="0"/>
            </a:spcAft>
            <a:buNone/>
          </a:pPr>
          <a:r>
            <a:rPr lang="zh-TW" altLang="en-US" sz="2100" b="1" kern="1200" dirty="0">
              <a:effectLst>
                <a:outerShdw blurRad="38100" dist="38100" dir="2700000" algn="tl">
                  <a:srgbClr val="000000">
                    <a:alpha val="43137"/>
                  </a:srgbClr>
                </a:outerShdw>
              </a:effectLst>
              <a:latin typeface="標楷體" pitchFamily="65" charset="-120"/>
              <a:ea typeface="全真顏體" pitchFamily="49" charset="-120"/>
            </a:rPr>
            <a:t>基隆市</a:t>
          </a:r>
          <a:endParaRPr lang="en-US" altLang="zh-TW" sz="2100" b="1" kern="1200" dirty="0">
            <a:effectLst>
              <a:outerShdw blurRad="38100" dist="38100" dir="2700000" algn="tl">
                <a:srgbClr val="000000">
                  <a:alpha val="43137"/>
                </a:srgbClr>
              </a:outerShdw>
            </a:effectLst>
            <a:latin typeface="標楷體" pitchFamily="65" charset="-120"/>
            <a:ea typeface="全真顏體" pitchFamily="49" charset="-120"/>
          </a:endParaRPr>
        </a:p>
        <a:p>
          <a:pPr marL="0" lvl="0" indent="0" algn="ctr" defTabSz="933450">
            <a:lnSpc>
              <a:spcPct val="100000"/>
            </a:lnSpc>
            <a:spcBef>
              <a:spcPct val="0"/>
            </a:spcBef>
            <a:spcAft>
              <a:spcPts val="0"/>
            </a:spcAft>
            <a:buNone/>
          </a:pPr>
          <a:r>
            <a:rPr lang="zh-TW" altLang="en-US" sz="2100" b="1" kern="1200" dirty="0">
              <a:solidFill>
                <a:srgbClr val="FF00FF"/>
              </a:solidFill>
              <a:effectLst>
                <a:outerShdw blurRad="38100" dist="38100" dir="2700000" algn="tl">
                  <a:srgbClr val="000000">
                    <a:alpha val="43137"/>
                  </a:srgbClr>
                </a:outerShdw>
              </a:effectLst>
              <a:latin typeface="標楷體" pitchFamily="65" charset="-120"/>
              <a:ea typeface="全真顏體" pitchFamily="49" charset="-120"/>
            </a:rPr>
            <a:t>優先</a:t>
          </a:r>
          <a:r>
            <a:rPr lang="zh-TW" altLang="en-US" sz="2100" b="1" kern="1200" dirty="0">
              <a:effectLst>
                <a:outerShdw blurRad="38100" dist="38100" dir="2700000" algn="tl">
                  <a:srgbClr val="000000">
                    <a:alpha val="43137"/>
                  </a:srgbClr>
                </a:outerShdw>
              </a:effectLst>
              <a:latin typeface="標楷體" pitchFamily="65" charset="-120"/>
              <a:ea typeface="全真顏體" pitchFamily="49" charset="-120"/>
            </a:rPr>
            <a:t>免試</a:t>
          </a:r>
          <a:endParaRPr lang="en-US" altLang="zh-TW" sz="2100" b="1" kern="1200" dirty="0">
            <a:effectLst>
              <a:outerShdw blurRad="38100" dist="38100" dir="2700000" algn="tl">
                <a:srgbClr val="000000">
                  <a:alpha val="43137"/>
                </a:srgbClr>
              </a:outerShdw>
            </a:effectLst>
            <a:latin typeface="標楷體" pitchFamily="65" charset="-120"/>
            <a:ea typeface="全真顏體" pitchFamily="49" charset="-120"/>
          </a:endParaRPr>
        </a:p>
        <a:p>
          <a:pPr marL="0" lvl="0" indent="0" algn="ctr" defTabSz="933450">
            <a:lnSpc>
              <a:spcPct val="100000"/>
            </a:lnSpc>
            <a:spcBef>
              <a:spcPct val="0"/>
            </a:spcBef>
            <a:spcAft>
              <a:spcPts val="0"/>
            </a:spcAft>
            <a:buNone/>
          </a:pPr>
          <a:r>
            <a:rPr lang="zh-TW" altLang="en-US" sz="2100" b="1" kern="1200" dirty="0">
              <a:effectLst>
                <a:outerShdw blurRad="38100" dist="38100" dir="2700000" algn="tl">
                  <a:srgbClr val="000000">
                    <a:alpha val="43137"/>
                  </a:srgbClr>
                </a:outerShdw>
              </a:effectLst>
              <a:latin typeface="標楷體" pitchFamily="65" charset="-120"/>
              <a:ea typeface="全真顏體" pitchFamily="49" charset="-120"/>
            </a:rPr>
            <a:t>入學</a:t>
          </a:r>
        </a:p>
      </dsp:txBody>
      <dsp:txXfrm>
        <a:off x="303671" y="911035"/>
        <a:ext cx="1464076" cy="1464076"/>
      </dsp:txXfrm>
    </dsp:sp>
    <dsp:sp modelId="{737E72C8-F2AC-4051-8E69-A1957A60B204}">
      <dsp:nvSpPr>
        <dsp:cNvPr id="0" name=""/>
        <dsp:cNvSpPr/>
      </dsp:nvSpPr>
      <dsp:spPr>
        <a:xfrm rot="4774519">
          <a:off x="2248436" y="1061924"/>
          <a:ext cx="724680" cy="582737"/>
        </a:xfrm>
        <a:prstGeom prst="triangl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14B612A-54E4-48A0-8582-03C2059047AD}">
      <dsp:nvSpPr>
        <dsp:cNvPr id="0" name=""/>
        <dsp:cNvSpPr/>
      </dsp:nvSpPr>
      <dsp:spPr>
        <a:xfrm>
          <a:off x="3106676" y="0"/>
          <a:ext cx="2465487" cy="2070516"/>
        </a:xfrm>
        <a:prstGeom prst="ellipse">
          <a:avLst/>
        </a:prstGeom>
        <a:gradFill rotWithShape="0">
          <a:gsLst>
            <a:gs pos="0">
              <a:schemeClr val="accent2">
                <a:hueOff val="-14400000"/>
                <a:satOff val="-50003"/>
                <a:lumOff val="60001"/>
                <a:alphaOff val="0"/>
                <a:shade val="51000"/>
                <a:satMod val="130000"/>
              </a:schemeClr>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zh-TW" altLang="en-US" sz="2100" b="1" kern="1200" dirty="0">
              <a:solidFill>
                <a:srgbClr val="000099"/>
              </a:solidFill>
              <a:effectLst>
                <a:outerShdw blurRad="38100" dist="38100" dir="2700000" algn="tl">
                  <a:srgbClr val="000000">
                    <a:alpha val="43137"/>
                  </a:srgbClr>
                </a:outerShdw>
              </a:effectLst>
              <a:latin typeface="標楷體" pitchFamily="65" charset="-120"/>
              <a:ea typeface="全真顏體" pitchFamily="49" charset="-120"/>
            </a:rPr>
            <a:t>基北區</a:t>
          </a:r>
          <a:endParaRPr lang="en-US" altLang="zh-TW" sz="2100" b="1" kern="1200" dirty="0">
            <a:solidFill>
              <a:srgbClr val="000099"/>
            </a:solidFill>
            <a:effectLst>
              <a:outerShdw blurRad="38100" dist="38100" dir="2700000" algn="tl">
                <a:srgbClr val="000000">
                  <a:alpha val="43137"/>
                </a:srgbClr>
              </a:outerShdw>
            </a:effectLst>
            <a:latin typeface="標楷體" pitchFamily="65" charset="-120"/>
            <a:ea typeface="全真顏體" pitchFamily="49" charset="-120"/>
          </a:endParaRPr>
        </a:p>
        <a:p>
          <a:pPr marL="0" lvl="0" indent="0" algn="ctr" defTabSz="933450">
            <a:lnSpc>
              <a:spcPct val="90000"/>
            </a:lnSpc>
            <a:spcBef>
              <a:spcPct val="0"/>
            </a:spcBef>
            <a:spcAft>
              <a:spcPct val="35000"/>
            </a:spcAft>
            <a:buNone/>
          </a:pPr>
          <a:r>
            <a:rPr lang="zh-TW" altLang="en-US" sz="2100" b="1" kern="1200" dirty="0">
              <a:solidFill>
                <a:srgbClr val="000099"/>
              </a:solidFill>
              <a:effectLst>
                <a:outerShdw blurRad="38100" dist="38100" dir="2700000" algn="tl">
                  <a:srgbClr val="000000">
                    <a:alpha val="43137"/>
                  </a:srgbClr>
                </a:outerShdw>
              </a:effectLst>
              <a:latin typeface="標楷體" pitchFamily="65" charset="-120"/>
              <a:ea typeface="全真顏體" pitchFamily="49" charset="-120"/>
            </a:rPr>
            <a:t>免試入學</a:t>
          </a:r>
        </a:p>
      </dsp:txBody>
      <dsp:txXfrm>
        <a:off x="3467738" y="303220"/>
        <a:ext cx="1743363" cy="14640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82B04-A74F-4475-BD78-F58F0ACED62D}">
      <dsp:nvSpPr>
        <dsp:cNvPr id="0" name=""/>
        <dsp:cNvSpPr/>
      </dsp:nvSpPr>
      <dsp:spPr>
        <a:xfrm>
          <a:off x="159767" y="4273"/>
          <a:ext cx="1806913" cy="90345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zh-TW" altLang="en-US" sz="3700" b="1" kern="1200" dirty="0">
              <a:effectLst>
                <a:outerShdw blurRad="38100" dist="38100" dir="2700000" algn="tl">
                  <a:srgbClr val="000000">
                    <a:alpha val="43137"/>
                  </a:srgbClr>
                </a:outerShdw>
              </a:effectLst>
              <a:ea typeface="金梅毛行書" pitchFamily="49" charset="-120"/>
            </a:rPr>
            <a:t>市立</a:t>
          </a:r>
        </a:p>
      </dsp:txBody>
      <dsp:txXfrm>
        <a:off x="186228" y="30734"/>
        <a:ext cx="1753991" cy="850534"/>
      </dsp:txXfrm>
    </dsp:sp>
    <dsp:sp modelId="{92F16BAE-7777-459D-9EBE-5E719DEBAE1A}">
      <dsp:nvSpPr>
        <dsp:cNvPr id="0" name=""/>
        <dsp:cNvSpPr/>
      </dsp:nvSpPr>
      <dsp:spPr>
        <a:xfrm>
          <a:off x="340458" y="907730"/>
          <a:ext cx="180691" cy="677592"/>
        </a:xfrm>
        <a:custGeom>
          <a:avLst/>
          <a:gdLst/>
          <a:ahLst/>
          <a:cxnLst/>
          <a:rect l="0" t="0" r="0" b="0"/>
          <a:pathLst>
            <a:path>
              <a:moveTo>
                <a:pt x="0" y="0"/>
              </a:moveTo>
              <a:lnTo>
                <a:pt x="0" y="677592"/>
              </a:lnTo>
              <a:lnTo>
                <a:pt x="180691" y="67759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425778-BAEC-419B-B764-1ACF3ECF3986}">
      <dsp:nvSpPr>
        <dsp:cNvPr id="0" name=""/>
        <dsp:cNvSpPr/>
      </dsp:nvSpPr>
      <dsp:spPr>
        <a:xfrm>
          <a:off x="521150" y="1133594"/>
          <a:ext cx="1445531" cy="90345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solidFill>
                <a:schemeClr val="bg1">
                  <a:lumMod val="75000"/>
                </a:schemeClr>
              </a:solidFill>
              <a:ea typeface="金梅毛行書" pitchFamily="49" charset="-120"/>
            </a:rPr>
            <a:t>安樂</a:t>
          </a:r>
        </a:p>
      </dsp:txBody>
      <dsp:txXfrm>
        <a:off x="547611" y="1160055"/>
        <a:ext cx="1392609" cy="850534"/>
      </dsp:txXfrm>
    </dsp:sp>
    <dsp:sp modelId="{B70CD24C-3CF9-4784-964F-FDC08DFD8D80}">
      <dsp:nvSpPr>
        <dsp:cNvPr id="0" name=""/>
        <dsp:cNvSpPr/>
      </dsp:nvSpPr>
      <dsp:spPr>
        <a:xfrm>
          <a:off x="340458" y="907730"/>
          <a:ext cx="180691" cy="1806913"/>
        </a:xfrm>
        <a:custGeom>
          <a:avLst/>
          <a:gdLst/>
          <a:ahLst/>
          <a:cxnLst/>
          <a:rect l="0" t="0" r="0" b="0"/>
          <a:pathLst>
            <a:path>
              <a:moveTo>
                <a:pt x="0" y="0"/>
              </a:moveTo>
              <a:lnTo>
                <a:pt x="0" y="1806913"/>
              </a:lnTo>
              <a:lnTo>
                <a:pt x="180691" y="180691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4796E7-0556-4D3E-870F-3D4246B36E85}">
      <dsp:nvSpPr>
        <dsp:cNvPr id="0" name=""/>
        <dsp:cNvSpPr/>
      </dsp:nvSpPr>
      <dsp:spPr>
        <a:xfrm>
          <a:off x="521150" y="2262915"/>
          <a:ext cx="1445531" cy="90345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012998"/>
              <a:satOff val="3602"/>
              <a:lumOff val="81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effectLst>
                <a:outerShdw blurRad="38100" dist="38100" dir="2700000" algn="tl">
                  <a:srgbClr val="000000">
                    <a:alpha val="43137"/>
                  </a:srgbClr>
                </a:outerShdw>
              </a:effectLst>
              <a:ea typeface="金梅毛行書" pitchFamily="49" charset="-120"/>
            </a:rPr>
            <a:t>中山</a:t>
          </a:r>
        </a:p>
      </dsp:txBody>
      <dsp:txXfrm>
        <a:off x="547611" y="2289376"/>
        <a:ext cx="1392609" cy="850534"/>
      </dsp:txXfrm>
    </dsp:sp>
    <dsp:sp modelId="{07477450-10EB-460F-B19B-2E1A70E80BB3}">
      <dsp:nvSpPr>
        <dsp:cNvPr id="0" name=""/>
        <dsp:cNvSpPr/>
      </dsp:nvSpPr>
      <dsp:spPr>
        <a:xfrm>
          <a:off x="340458" y="907730"/>
          <a:ext cx="180691" cy="2936235"/>
        </a:xfrm>
        <a:custGeom>
          <a:avLst/>
          <a:gdLst/>
          <a:ahLst/>
          <a:cxnLst/>
          <a:rect l="0" t="0" r="0" b="0"/>
          <a:pathLst>
            <a:path>
              <a:moveTo>
                <a:pt x="0" y="0"/>
              </a:moveTo>
              <a:lnTo>
                <a:pt x="0" y="2936235"/>
              </a:lnTo>
              <a:lnTo>
                <a:pt x="180691" y="293623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BCB35B-F6C1-41C3-BA99-E0CF5C4E6F79}">
      <dsp:nvSpPr>
        <dsp:cNvPr id="0" name=""/>
        <dsp:cNvSpPr/>
      </dsp:nvSpPr>
      <dsp:spPr>
        <a:xfrm>
          <a:off x="521150" y="3392236"/>
          <a:ext cx="1445531" cy="90345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025995"/>
              <a:satOff val="7204"/>
              <a:lumOff val="162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effectLst>
                <a:outerShdw blurRad="38100" dist="38100" dir="2700000" algn="tl">
                  <a:srgbClr val="000000">
                    <a:alpha val="43137"/>
                  </a:srgbClr>
                </a:outerShdw>
              </a:effectLst>
              <a:ea typeface="金梅毛行書" pitchFamily="49" charset="-120"/>
            </a:rPr>
            <a:t>暖暖</a:t>
          </a:r>
        </a:p>
      </dsp:txBody>
      <dsp:txXfrm>
        <a:off x="547611" y="3418697"/>
        <a:ext cx="1392609" cy="850534"/>
      </dsp:txXfrm>
    </dsp:sp>
    <dsp:sp modelId="{F0EBED71-2231-4E1D-A693-EFA5361C183C}">
      <dsp:nvSpPr>
        <dsp:cNvPr id="0" name=""/>
        <dsp:cNvSpPr/>
      </dsp:nvSpPr>
      <dsp:spPr>
        <a:xfrm>
          <a:off x="340458" y="907730"/>
          <a:ext cx="180691" cy="4065556"/>
        </a:xfrm>
        <a:custGeom>
          <a:avLst/>
          <a:gdLst/>
          <a:ahLst/>
          <a:cxnLst/>
          <a:rect l="0" t="0" r="0" b="0"/>
          <a:pathLst>
            <a:path>
              <a:moveTo>
                <a:pt x="0" y="0"/>
              </a:moveTo>
              <a:lnTo>
                <a:pt x="0" y="4065556"/>
              </a:lnTo>
              <a:lnTo>
                <a:pt x="180691" y="406555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E9D6E1-B6E9-4EEF-8A3E-E865CB95D658}">
      <dsp:nvSpPr>
        <dsp:cNvPr id="0" name=""/>
        <dsp:cNvSpPr/>
      </dsp:nvSpPr>
      <dsp:spPr>
        <a:xfrm>
          <a:off x="521150" y="4521557"/>
          <a:ext cx="1445531" cy="90345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3038993"/>
              <a:satOff val="10807"/>
              <a:lumOff val="24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八斗</a:t>
          </a:r>
          <a:endParaRPr lang="en-US" altLang="zh-TW"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endParaRPr>
        </a:p>
      </dsp:txBody>
      <dsp:txXfrm>
        <a:off x="547611" y="4548018"/>
        <a:ext cx="1392609" cy="850534"/>
      </dsp:txXfrm>
    </dsp:sp>
    <dsp:sp modelId="{C826DDDE-337B-4C83-9617-40879F4AFAB5}">
      <dsp:nvSpPr>
        <dsp:cNvPr id="0" name=""/>
        <dsp:cNvSpPr/>
      </dsp:nvSpPr>
      <dsp:spPr>
        <a:xfrm>
          <a:off x="2418410" y="4273"/>
          <a:ext cx="1806913" cy="903456"/>
        </a:xfrm>
        <a:prstGeom prst="roundRect">
          <a:avLst>
            <a:gd name="adj" fmla="val 10000"/>
          </a:avLst>
        </a:prstGeom>
        <a:solidFill>
          <a:schemeClr val="accent4">
            <a:hueOff val="5571487"/>
            <a:satOff val="19812"/>
            <a:lumOff val="44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zh-TW" altLang="en-US" sz="3700" b="1" kern="1200" dirty="0">
              <a:effectLst>
                <a:outerShdw blurRad="38100" dist="38100" dir="2700000" algn="tl">
                  <a:srgbClr val="000000">
                    <a:alpha val="43137"/>
                  </a:srgbClr>
                </a:outerShdw>
              </a:effectLst>
              <a:ea typeface="金梅毛行書" pitchFamily="49" charset="-120"/>
            </a:rPr>
            <a:t>國立</a:t>
          </a:r>
        </a:p>
      </dsp:txBody>
      <dsp:txXfrm>
        <a:off x="2444871" y="30734"/>
        <a:ext cx="1753991" cy="850534"/>
      </dsp:txXfrm>
    </dsp:sp>
    <dsp:sp modelId="{F81BB4E1-71D4-4A3E-9868-151359D40DEC}">
      <dsp:nvSpPr>
        <dsp:cNvPr id="0" name=""/>
        <dsp:cNvSpPr/>
      </dsp:nvSpPr>
      <dsp:spPr>
        <a:xfrm>
          <a:off x="2599101" y="907730"/>
          <a:ext cx="180691" cy="677592"/>
        </a:xfrm>
        <a:custGeom>
          <a:avLst/>
          <a:gdLst/>
          <a:ahLst/>
          <a:cxnLst/>
          <a:rect l="0" t="0" r="0" b="0"/>
          <a:pathLst>
            <a:path>
              <a:moveTo>
                <a:pt x="0" y="0"/>
              </a:moveTo>
              <a:lnTo>
                <a:pt x="0" y="677592"/>
              </a:lnTo>
              <a:lnTo>
                <a:pt x="180691" y="67759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D38A22-8364-462E-9F38-076CD78D29F1}">
      <dsp:nvSpPr>
        <dsp:cNvPr id="0" name=""/>
        <dsp:cNvSpPr/>
      </dsp:nvSpPr>
      <dsp:spPr>
        <a:xfrm>
          <a:off x="2779792" y="1133594"/>
          <a:ext cx="1445531" cy="90345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051991"/>
              <a:satOff val="14409"/>
              <a:lumOff val="325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基中</a:t>
          </a:r>
        </a:p>
      </dsp:txBody>
      <dsp:txXfrm>
        <a:off x="2806253" y="1160055"/>
        <a:ext cx="1392609" cy="850534"/>
      </dsp:txXfrm>
    </dsp:sp>
    <dsp:sp modelId="{A8D5D995-DB0A-4963-8FAA-BF944D35CD18}">
      <dsp:nvSpPr>
        <dsp:cNvPr id="0" name=""/>
        <dsp:cNvSpPr/>
      </dsp:nvSpPr>
      <dsp:spPr>
        <a:xfrm>
          <a:off x="2599101" y="907730"/>
          <a:ext cx="173868" cy="1821342"/>
        </a:xfrm>
        <a:custGeom>
          <a:avLst/>
          <a:gdLst/>
          <a:ahLst/>
          <a:cxnLst/>
          <a:rect l="0" t="0" r="0" b="0"/>
          <a:pathLst>
            <a:path>
              <a:moveTo>
                <a:pt x="0" y="0"/>
              </a:moveTo>
              <a:lnTo>
                <a:pt x="0" y="1821342"/>
              </a:lnTo>
              <a:lnTo>
                <a:pt x="173868" y="182134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B33DE5-F5CC-4A3B-A656-1B7DAC779211}">
      <dsp:nvSpPr>
        <dsp:cNvPr id="0" name=""/>
        <dsp:cNvSpPr/>
      </dsp:nvSpPr>
      <dsp:spPr>
        <a:xfrm>
          <a:off x="2772969" y="2277343"/>
          <a:ext cx="1445531" cy="90345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5064988"/>
              <a:satOff val="18011"/>
              <a:lumOff val="407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基女</a:t>
          </a:r>
        </a:p>
      </dsp:txBody>
      <dsp:txXfrm>
        <a:off x="2799430" y="2303804"/>
        <a:ext cx="1392609" cy="850534"/>
      </dsp:txXfrm>
    </dsp:sp>
    <dsp:sp modelId="{8367E015-005C-4857-AF32-FC81449A7184}">
      <dsp:nvSpPr>
        <dsp:cNvPr id="0" name=""/>
        <dsp:cNvSpPr/>
      </dsp:nvSpPr>
      <dsp:spPr>
        <a:xfrm>
          <a:off x="2599101" y="907730"/>
          <a:ext cx="183669" cy="2891857"/>
        </a:xfrm>
        <a:custGeom>
          <a:avLst/>
          <a:gdLst/>
          <a:ahLst/>
          <a:cxnLst/>
          <a:rect l="0" t="0" r="0" b="0"/>
          <a:pathLst>
            <a:path>
              <a:moveTo>
                <a:pt x="0" y="0"/>
              </a:moveTo>
              <a:lnTo>
                <a:pt x="0" y="2891857"/>
              </a:lnTo>
              <a:lnTo>
                <a:pt x="183669" y="289185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DB7E19-A974-407D-8FAE-3E9C9128AAC7}">
      <dsp:nvSpPr>
        <dsp:cNvPr id="0" name=""/>
        <dsp:cNvSpPr/>
      </dsp:nvSpPr>
      <dsp:spPr>
        <a:xfrm>
          <a:off x="2782770" y="3347858"/>
          <a:ext cx="1445531" cy="90345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6077986"/>
              <a:satOff val="21613"/>
              <a:lumOff val="488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基商</a:t>
          </a:r>
        </a:p>
      </dsp:txBody>
      <dsp:txXfrm>
        <a:off x="2809231" y="3374319"/>
        <a:ext cx="1392609" cy="850534"/>
      </dsp:txXfrm>
    </dsp:sp>
    <dsp:sp modelId="{04DD0759-BC7E-44EE-B439-009A2226EB43}">
      <dsp:nvSpPr>
        <dsp:cNvPr id="0" name=""/>
        <dsp:cNvSpPr/>
      </dsp:nvSpPr>
      <dsp:spPr>
        <a:xfrm>
          <a:off x="2599101" y="907730"/>
          <a:ext cx="180691" cy="4065556"/>
        </a:xfrm>
        <a:custGeom>
          <a:avLst/>
          <a:gdLst/>
          <a:ahLst/>
          <a:cxnLst/>
          <a:rect l="0" t="0" r="0" b="0"/>
          <a:pathLst>
            <a:path>
              <a:moveTo>
                <a:pt x="0" y="0"/>
              </a:moveTo>
              <a:lnTo>
                <a:pt x="0" y="4065556"/>
              </a:lnTo>
              <a:lnTo>
                <a:pt x="180691" y="406555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BDB875-A036-47F6-8C29-1FEF94829933}">
      <dsp:nvSpPr>
        <dsp:cNvPr id="0" name=""/>
        <dsp:cNvSpPr/>
      </dsp:nvSpPr>
      <dsp:spPr>
        <a:xfrm>
          <a:off x="2779792" y="4521557"/>
          <a:ext cx="1445531" cy="90345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7090983"/>
              <a:satOff val="25215"/>
              <a:lumOff val="570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zh-TW" altLang="en-US" sz="2500" b="1" kern="1200" dirty="0">
              <a:effectLst>
                <a:outerShdw blurRad="38100" dist="38100" dir="2700000" algn="tl">
                  <a:srgbClr val="000000">
                    <a:alpha val="43137"/>
                  </a:srgbClr>
                </a:outerShdw>
              </a:effectLst>
              <a:ea typeface="金梅毛行書" pitchFamily="49" charset="-120"/>
            </a:rPr>
            <a:t>海大附中</a:t>
          </a:r>
        </a:p>
      </dsp:txBody>
      <dsp:txXfrm>
        <a:off x="2806253" y="4548018"/>
        <a:ext cx="1392609" cy="850534"/>
      </dsp:txXfrm>
    </dsp:sp>
    <dsp:sp modelId="{6807BFD2-A5C2-4D68-BF29-DF9357093A18}">
      <dsp:nvSpPr>
        <dsp:cNvPr id="0" name=""/>
        <dsp:cNvSpPr/>
      </dsp:nvSpPr>
      <dsp:spPr>
        <a:xfrm>
          <a:off x="4708113" y="36291"/>
          <a:ext cx="1806913" cy="903456"/>
        </a:xfrm>
        <a:prstGeom prst="roundRect">
          <a:avLst>
            <a:gd name="adj" fmla="val 10000"/>
          </a:avLst>
        </a:prstGeom>
        <a:solidFill>
          <a:schemeClr val="accent4">
            <a:hueOff val="11142974"/>
            <a:satOff val="39624"/>
            <a:lumOff val="89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zh-TW" altLang="en-US" sz="3700" b="1" kern="1200" dirty="0">
              <a:effectLst>
                <a:outerShdw blurRad="38100" dist="38100" dir="2700000" algn="tl">
                  <a:srgbClr val="000000">
                    <a:alpha val="43137"/>
                  </a:srgbClr>
                </a:outerShdw>
              </a:effectLst>
              <a:ea typeface="金梅毛行書" pitchFamily="49" charset="-120"/>
            </a:rPr>
            <a:t>私立</a:t>
          </a:r>
        </a:p>
      </dsp:txBody>
      <dsp:txXfrm>
        <a:off x="4734574" y="62752"/>
        <a:ext cx="1753991" cy="850534"/>
      </dsp:txXfrm>
    </dsp:sp>
    <dsp:sp modelId="{4D11BC61-266B-40FB-9983-9D32AC003A91}">
      <dsp:nvSpPr>
        <dsp:cNvPr id="0" name=""/>
        <dsp:cNvSpPr/>
      </dsp:nvSpPr>
      <dsp:spPr>
        <a:xfrm>
          <a:off x="4888804" y="939748"/>
          <a:ext cx="158144" cy="615398"/>
        </a:xfrm>
        <a:custGeom>
          <a:avLst/>
          <a:gdLst/>
          <a:ahLst/>
          <a:cxnLst/>
          <a:rect l="0" t="0" r="0" b="0"/>
          <a:pathLst>
            <a:path>
              <a:moveTo>
                <a:pt x="0" y="0"/>
              </a:moveTo>
              <a:lnTo>
                <a:pt x="0" y="615398"/>
              </a:lnTo>
              <a:lnTo>
                <a:pt x="158144" y="61539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BD8B3E-D863-44D6-91BD-CB7D89408A96}">
      <dsp:nvSpPr>
        <dsp:cNvPr id="0" name=""/>
        <dsp:cNvSpPr/>
      </dsp:nvSpPr>
      <dsp:spPr>
        <a:xfrm>
          <a:off x="5046949" y="1103418"/>
          <a:ext cx="1445531" cy="90345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8103982"/>
              <a:satOff val="28817"/>
              <a:lumOff val="651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二信</a:t>
          </a:r>
        </a:p>
      </dsp:txBody>
      <dsp:txXfrm>
        <a:off x="5073410" y="1129879"/>
        <a:ext cx="1392609" cy="850534"/>
      </dsp:txXfrm>
    </dsp:sp>
    <dsp:sp modelId="{21E1479B-BA1A-4A28-ACB0-5A65433585E6}">
      <dsp:nvSpPr>
        <dsp:cNvPr id="0" name=""/>
        <dsp:cNvSpPr/>
      </dsp:nvSpPr>
      <dsp:spPr>
        <a:xfrm>
          <a:off x="4888804" y="939748"/>
          <a:ext cx="149630" cy="1774895"/>
        </a:xfrm>
        <a:custGeom>
          <a:avLst/>
          <a:gdLst/>
          <a:ahLst/>
          <a:cxnLst/>
          <a:rect l="0" t="0" r="0" b="0"/>
          <a:pathLst>
            <a:path>
              <a:moveTo>
                <a:pt x="0" y="0"/>
              </a:moveTo>
              <a:lnTo>
                <a:pt x="0" y="1774895"/>
              </a:lnTo>
              <a:lnTo>
                <a:pt x="149630" y="177489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F9DAAC-E35D-4408-99EB-B58F47612786}">
      <dsp:nvSpPr>
        <dsp:cNvPr id="0" name=""/>
        <dsp:cNvSpPr/>
      </dsp:nvSpPr>
      <dsp:spPr>
        <a:xfrm>
          <a:off x="5038435" y="2262915"/>
          <a:ext cx="1445531" cy="90345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9116979"/>
              <a:satOff val="32420"/>
              <a:lumOff val="733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聖心</a:t>
          </a:r>
        </a:p>
      </dsp:txBody>
      <dsp:txXfrm>
        <a:off x="5064896" y="2289376"/>
        <a:ext cx="1392609" cy="850534"/>
      </dsp:txXfrm>
    </dsp:sp>
    <dsp:sp modelId="{95DB5383-32B2-4580-98E8-00CDEDF6D922}">
      <dsp:nvSpPr>
        <dsp:cNvPr id="0" name=""/>
        <dsp:cNvSpPr/>
      </dsp:nvSpPr>
      <dsp:spPr>
        <a:xfrm>
          <a:off x="4888804" y="939748"/>
          <a:ext cx="149630" cy="2904216"/>
        </a:xfrm>
        <a:custGeom>
          <a:avLst/>
          <a:gdLst/>
          <a:ahLst/>
          <a:cxnLst/>
          <a:rect l="0" t="0" r="0" b="0"/>
          <a:pathLst>
            <a:path>
              <a:moveTo>
                <a:pt x="0" y="0"/>
              </a:moveTo>
              <a:lnTo>
                <a:pt x="0" y="2904216"/>
              </a:lnTo>
              <a:lnTo>
                <a:pt x="149630" y="290421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60874A-4FF7-4A5A-A2A1-437C5655775D}">
      <dsp:nvSpPr>
        <dsp:cNvPr id="0" name=""/>
        <dsp:cNvSpPr/>
      </dsp:nvSpPr>
      <dsp:spPr>
        <a:xfrm>
          <a:off x="5038435" y="3392236"/>
          <a:ext cx="1445531" cy="90345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0129977"/>
              <a:satOff val="36022"/>
              <a:lumOff val="814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光隆</a:t>
          </a:r>
        </a:p>
      </dsp:txBody>
      <dsp:txXfrm>
        <a:off x="5064896" y="3418697"/>
        <a:ext cx="1392609" cy="850534"/>
      </dsp:txXfrm>
    </dsp:sp>
    <dsp:sp modelId="{01FF7729-7F25-486A-972E-D0E20F6C2F9E}">
      <dsp:nvSpPr>
        <dsp:cNvPr id="0" name=""/>
        <dsp:cNvSpPr/>
      </dsp:nvSpPr>
      <dsp:spPr>
        <a:xfrm>
          <a:off x="4888804" y="939748"/>
          <a:ext cx="149630" cy="4033537"/>
        </a:xfrm>
        <a:custGeom>
          <a:avLst/>
          <a:gdLst/>
          <a:ahLst/>
          <a:cxnLst/>
          <a:rect l="0" t="0" r="0" b="0"/>
          <a:pathLst>
            <a:path>
              <a:moveTo>
                <a:pt x="0" y="0"/>
              </a:moveTo>
              <a:lnTo>
                <a:pt x="0" y="4033537"/>
              </a:lnTo>
              <a:lnTo>
                <a:pt x="149630" y="403353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560104-5680-4BB5-BA78-9208EDE208CA}">
      <dsp:nvSpPr>
        <dsp:cNvPr id="0" name=""/>
        <dsp:cNvSpPr/>
      </dsp:nvSpPr>
      <dsp:spPr>
        <a:xfrm>
          <a:off x="5038435" y="4521557"/>
          <a:ext cx="1445531" cy="90345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1142974"/>
              <a:satOff val="39624"/>
              <a:lumOff val="896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培德</a:t>
          </a:r>
        </a:p>
      </dsp:txBody>
      <dsp:txXfrm>
        <a:off x="5064896" y="4548018"/>
        <a:ext cx="1392609" cy="8505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76E4C-4446-4524-956B-1F32047961D4}">
      <dsp:nvSpPr>
        <dsp:cNvPr id="0" name=""/>
        <dsp:cNvSpPr/>
      </dsp:nvSpPr>
      <dsp:spPr>
        <a:xfrm>
          <a:off x="4326" y="1639093"/>
          <a:ext cx="2271659" cy="231905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100000"/>
            </a:lnSpc>
            <a:spcBef>
              <a:spcPct val="0"/>
            </a:spcBef>
            <a:spcAft>
              <a:spcPts val="0"/>
            </a:spcAft>
            <a:buNone/>
          </a:pPr>
          <a:r>
            <a:rPr lang="zh-TW" altLang="en-US" sz="4000" b="1" kern="1200" baseline="0" dirty="0">
              <a:solidFill>
                <a:srgbClr val="FF0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報名</a:t>
          </a:r>
          <a:endParaRPr lang="en-US" altLang="zh-TW" sz="4000" b="1" kern="1200" baseline="0" dirty="0">
            <a:solidFill>
              <a:srgbClr val="FF0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endParaRPr>
        </a:p>
        <a:p>
          <a:pPr marL="0" lvl="0" indent="0" algn="ctr" defTabSz="1778000">
            <a:lnSpc>
              <a:spcPct val="100000"/>
            </a:lnSpc>
            <a:spcBef>
              <a:spcPct val="0"/>
            </a:spcBef>
            <a:spcAft>
              <a:spcPts val="0"/>
            </a:spcAft>
            <a:buNone/>
          </a:pPr>
          <a:r>
            <a:rPr lang="en-US" altLang="zh-TW" sz="4000" b="1" kern="1200" baseline="0" dirty="0">
              <a:solidFill>
                <a:srgbClr val="FF0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1</a:t>
          </a:r>
          <a:r>
            <a:rPr lang="zh-TW" altLang="en-US" sz="4000" b="1" kern="1200" baseline="0" dirty="0">
              <a:solidFill>
                <a:srgbClr val="FF0000"/>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校</a:t>
          </a:r>
        </a:p>
      </dsp:txBody>
      <dsp:txXfrm>
        <a:off x="70861" y="1705628"/>
        <a:ext cx="2138589" cy="2185987"/>
      </dsp:txXfrm>
    </dsp:sp>
    <dsp:sp modelId="{F06DCB76-FD9E-4762-9BDF-192312774CF9}">
      <dsp:nvSpPr>
        <dsp:cNvPr id="0" name=""/>
        <dsp:cNvSpPr/>
      </dsp:nvSpPr>
      <dsp:spPr>
        <a:xfrm>
          <a:off x="2275986" y="2780358"/>
          <a:ext cx="908663" cy="36526"/>
        </a:xfrm>
        <a:custGeom>
          <a:avLst/>
          <a:gdLst/>
          <a:ahLst/>
          <a:cxnLst/>
          <a:rect l="0" t="0" r="0" b="0"/>
          <a:pathLst>
            <a:path>
              <a:moveTo>
                <a:pt x="0" y="18263"/>
              </a:moveTo>
              <a:lnTo>
                <a:pt x="908663" y="18263"/>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baseline="0">
            <a:latin typeface="Cambria Math" panose="02040503050406030204" pitchFamily="18" charset="0"/>
            <a:ea typeface="全真顏體" panose="02010609000101010101" pitchFamily="49" charset="-120"/>
          </a:endParaRPr>
        </a:p>
      </dsp:txBody>
      <dsp:txXfrm>
        <a:off x="2707601" y="2775905"/>
        <a:ext cx="45433" cy="45433"/>
      </dsp:txXfrm>
    </dsp:sp>
    <dsp:sp modelId="{849EAAB4-47D8-4ACF-B0D7-9DC872B89982}">
      <dsp:nvSpPr>
        <dsp:cNvPr id="0" name=""/>
        <dsp:cNvSpPr/>
      </dsp:nvSpPr>
      <dsp:spPr>
        <a:xfrm>
          <a:off x="3184650" y="2284874"/>
          <a:ext cx="2271659" cy="1027494"/>
        </a:xfrm>
        <a:prstGeom prst="roundRect">
          <a:avLst>
            <a:gd name="adj" fmla="val 10000"/>
          </a:avLst>
        </a:prstGeom>
        <a:solidFill>
          <a:srgbClr val="0000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zh-TW" altLang="en-US" sz="3600" b="1" kern="1200" baseline="0" dirty="0">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進行比序</a:t>
          </a:r>
        </a:p>
      </dsp:txBody>
      <dsp:txXfrm>
        <a:off x="3214744" y="2314968"/>
        <a:ext cx="2211471" cy="967306"/>
      </dsp:txXfrm>
    </dsp:sp>
    <dsp:sp modelId="{9AD1CC82-376B-4E86-B146-5896157F8FAA}">
      <dsp:nvSpPr>
        <dsp:cNvPr id="0" name=""/>
        <dsp:cNvSpPr/>
      </dsp:nvSpPr>
      <dsp:spPr>
        <a:xfrm>
          <a:off x="5456309" y="2780358"/>
          <a:ext cx="908663" cy="36526"/>
        </a:xfrm>
        <a:custGeom>
          <a:avLst/>
          <a:gdLst/>
          <a:ahLst/>
          <a:cxnLst/>
          <a:rect l="0" t="0" r="0" b="0"/>
          <a:pathLst>
            <a:path>
              <a:moveTo>
                <a:pt x="0" y="18263"/>
              </a:moveTo>
              <a:lnTo>
                <a:pt x="908663" y="1826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baseline="0">
            <a:latin typeface="Cambria Math" panose="02040503050406030204" pitchFamily="18" charset="0"/>
            <a:ea typeface="全真顏體" panose="02010609000101010101" pitchFamily="49" charset="-120"/>
          </a:endParaRPr>
        </a:p>
      </dsp:txBody>
      <dsp:txXfrm>
        <a:off x="5887925" y="2775905"/>
        <a:ext cx="45433" cy="45433"/>
      </dsp:txXfrm>
    </dsp:sp>
    <dsp:sp modelId="{70F42E22-2C21-4D93-B431-D0D90932325E}">
      <dsp:nvSpPr>
        <dsp:cNvPr id="0" name=""/>
        <dsp:cNvSpPr/>
      </dsp:nvSpPr>
      <dsp:spPr>
        <a:xfrm>
          <a:off x="6364973" y="1924833"/>
          <a:ext cx="2271659" cy="174757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100000"/>
            </a:lnSpc>
            <a:spcBef>
              <a:spcPct val="0"/>
            </a:spcBef>
            <a:spcAft>
              <a:spcPts val="0"/>
            </a:spcAft>
            <a:buNone/>
          </a:pPr>
          <a:r>
            <a:rPr lang="zh-TW" altLang="en-US" sz="3600" b="1" kern="1200" baseline="0" dirty="0">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現場撕榜</a:t>
          </a:r>
          <a:endParaRPr lang="en-US" altLang="zh-TW" sz="3600" b="1" kern="1200" baseline="0" dirty="0">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endParaRPr>
        </a:p>
        <a:p>
          <a:pPr marL="0" lvl="0" indent="0" algn="ctr" defTabSz="1600200">
            <a:lnSpc>
              <a:spcPct val="100000"/>
            </a:lnSpc>
            <a:spcBef>
              <a:spcPct val="0"/>
            </a:spcBef>
            <a:spcAft>
              <a:spcPts val="0"/>
            </a:spcAft>
            <a:buNone/>
          </a:pPr>
          <a:r>
            <a:rPr lang="en-US" altLang="zh-TW" sz="3600" b="1" kern="1200" baseline="0" dirty="0">
              <a:solidFill>
                <a:srgbClr val="FF00FF"/>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a:t>
          </a:r>
          <a:r>
            <a:rPr lang="zh-TW" altLang="en-US" sz="3600" b="1" kern="1200" baseline="0" dirty="0">
              <a:solidFill>
                <a:srgbClr val="FF00FF"/>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選科</a:t>
          </a:r>
          <a:r>
            <a:rPr lang="en-US" altLang="zh-TW" sz="3600" b="1" kern="1200" baseline="0" dirty="0">
              <a:solidFill>
                <a:srgbClr val="FF00FF"/>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rPr>
            <a:t>)</a:t>
          </a:r>
          <a:endParaRPr lang="zh-TW" altLang="en-US" sz="3600" b="1" kern="1200" baseline="0" dirty="0">
            <a:solidFill>
              <a:srgbClr val="FF00FF"/>
            </a:solidFill>
            <a:effectLst>
              <a:outerShdw blurRad="38100" dist="38100" dir="2700000" algn="tl">
                <a:srgbClr val="000000">
                  <a:alpha val="43137"/>
                </a:srgbClr>
              </a:outerShdw>
            </a:effectLst>
            <a:latin typeface="Cambria Math" panose="02040503050406030204" pitchFamily="18" charset="0"/>
            <a:ea typeface="全真顏體" panose="02010609000101010101" pitchFamily="49" charset="-120"/>
          </a:endParaRPr>
        </a:p>
      </dsp:txBody>
      <dsp:txXfrm>
        <a:off x="6416158" y="1976018"/>
        <a:ext cx="2169289" cy="16452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9C580-2815-48E4-A7BD-383ACEDC0AEC}">
      <dsp:nvSpPr>
        <dsp:cNvPr id="0" name=""/>
        <dsp:cNvSpPr/>
      </dsp:nvSpPr>
      <dsp:spPr>
        <a:xfrm>
          <a:off x="451" y="607815"/>
          <a:ext cx="2070516" cy="207051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100000"/>
            </a:lnSpc>
            <a:spcBef>
              <a:spcPct val="0"/>
            </a:spcBef>
            <a:spcAft>
              <a:spcPts val="0"/>
            </a:spcAft>
            <a:buNone/>
          </a:pPr>
          <a:r>
            <a:rPr lang="zh-TW" altLang="en-US" sz="2100" b="1" kern="1200" dirty="0">
              <a:effectLst>
                <a:outerShdw blurRad="38100" dist="38100" dir="2700000" algn="tl">
                  <a:srgbClr val="000000">
                    <a:alpha val="43137"/>
                  </a:srgbClr>
                </a:outerShdw>
              </a:effectLst>
              <a:latin typeface="標楷體" pitchFamily="65" charset="-120"/>
              <a:ea typeface="全真顏體" pitchFamily="49" charset="-120"/>
            </a:rPr>
            <a:t>基隆市</a:t>
          </a:r>
          <a:endParaRPr lang="en-US" altLang="zh-TW" sz="2100" b="1" kern="1200" dirty="0">
            <a:effectLst>
              <a:outerShdw blurRad="38100" dist="38100" dir="2700000" algn="tl">
                <a:srgbClr val="000000">
                  <a:alpha val="43137"/>
                </a:srgbClr>
              </a:outerShdw>
            </a:effectLst>
            <a:latin typeface="標楷體" pitchFamily="65" charset="-120"/>
            <a:ea typeface="全真顏體" pitchFamily="49" charset="-120"/>
          </a:endParaRPr>
        </a:p>
        <a:p>
          <a:pPr marL="0" lvl="0" indent="0" algn="ctr" defTabSz="933450">
            <a:lnSpc>
              <a:spcPct val="100000"/>
            </a:lnSpc>
            <a:spcBef>
              <a:spcPct val="0"/>
            </a:spcBef>
            <a:spcAft>
              <a:spcPts val="0"/>
            </a:spcAft>
            <a:buNone/>
          </a:pPr>
          <a:r>
            <a:rPr lang="zh-TW" altLang="en-US" sz="2100" b="1" kern="1200" dirty="0">
              <a:effectLst>
                <a:outerShdw blurRad="38100" dist="38100" dir="2700000" algn="tl">
                  <a:srgbClr val="000000">
                    <a:alpha val="43137"/>
                  </a:srgbClr>
                </a:outerShdw>
              </a:effectLst>
              <a:latin typeface="標楷體" pitchFamily="65" charset="-120"/>
              <a:ea typeface="全真顏體" pitchFamily="49" charset="-120"/>
            </a:rPr>
            <a:t>優先免試</a:t>
          </a:r>
          <a:endParaRPr lang="en-US" altLang="zh-TW" sz="2100" b="1" kern="1200" dirty="0">
            <a:effectLst>
              <a:outerShdw blurRad="38100" dist="38100" dir="2700000" algn="tl">
                <a:srgbClr val="000000">
                  <a:alpha val="43137"/>
                </a:srgbClr>
              </a:outerShdw>
            </a:effectLst>
            <a:latin typeface="標楷體" pitchFamily="65" charset="-120"/>
            <a:ea typeface="全真顏體" pitchFamily="49" charset="-120"/>
          </a:endParaRPr>
        </a:p>
        <a:p>
          <a:pPr marL="0" lvl="0" indent="0" algn="ctr" defTabSz="933450">
            <a:lnSpc>
              <a:spcPct val="100000"/>
            </a:lnSpc>
            <a:spcBef>
              <a:spcPct val="0"/>
            </a:spcBef>
            <a:spcAft>
              <a:spcPts val="0"/>
            </a:spcAft>
            <a:buNone/>
          </a:pPr>
          <a:r>
            <a:rPr lang="zh-TW" altLang="en-US" sz="2100" b="1" kern="1200" dirty="0">
              <a:effectLst>
                <a:outerShdw blurRad="38100" dist="38100" dir="2700000" algn="tl">
                  <a:srgbClr val="000000">
                    <a:alpha val="43137"/>
                  </a:srgbClr>
                </a:outerShdw>
              </a:effectLst>
              <a:latin typeface="標楷體" pitchFamily="65" charset="-120"/>
              <a:ea typeface="全真顏體" pitchFamily="49" charset="-120"/>
            </a:rPr>
            <a:t>入學</a:t>
          </a:r>
        </a:p>
      </dsp:txBody>
      <dsp:txXfrm>
        <a:off x="303671" y="911035"/>
        <a:ext cx="1464076" cy="1464076"/>
      </dsp:txXfrm>
    </dsp:sp>
    <dsp:sp modelId="{737E72C8-F2AC-4051-8E69-A1957A60B204}">
      <dsp:nvSpPr>
        <dsp:cNvPr id="0" name=""/>
        <dsp:cNvSpPr/>
      </dsp:nvSpPr>
      <dsp:spPr>
        <a:xfrm rot="4774519">
          <a:off x="2248436" y="1061924"/>
          <a:ext cx="724680" cy="582737"/>
        </a:xfrm>
        <a:prstGeom prst="triangl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14B612A-54E4-48A0-8582-03C2059047AD}">
      <dsp:nvSpPr>
        <dsp:cNvPr id="0" name=""/>
        <dsp:cNvSpPr/>
      </dsp:nvSpPr>
      <dsp:spPr>
        <a:xfrm>
          <a:off x="3106676" y="0"/>
          <a:ext cx="2465487" cy="2070516"/>
        </a:xfrm>
        <a:prstGeom prst="ellipse">
          <a:avLst/>
        </a:prstGeom>
        <a:gradFill rotWithShape="0">
          <a:gsLst>
            <a:gs pos="0">
              <a:schemeClr val="accent2">
                <a:hueOff val="-14400000"/>
                <a:satOff val="-50003"/>
                <a:lumOff val="60001"/>
                <a:alphaOff val="0"/>
                <a:shade val="51000"/>
                <a:satMod val="130000"/>
              </a:schemeClr>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100000"/>
            </a:lnSpc>
            <a:spcBef>
              <a:spcPct val="0"/>
            </a:spcBef>
            <a:spcAft>
              <a:spcPts val="0"/>
            </a:spcAft>
            <a:buNone/>
          </a:pPr>
          <a:r>
            <a:rPr lang="zh-TW" altLang="en-US" sz="2100" b="1" kern="1200" dirty="0">
              <a:solidFill>
                <a:srgbClr val="000099"/>
              </a:solidFill>
              <a:effectLst>
                <a:outerShdw blurRad="38100" dist="38100" dir="2700000" algn="tl">
                  <a:srgbClr val="000000">
                    <a:alpha val="43137"/>
                  </a:srgbClr>
                </a:outerShdw>
              </a:effectLst>
              <a:latin typeface="標楷體" pitchFamily="65" charset="-120"/>
              <a:ea typeface="全真顏體" pitchFamily="49" charset="-120"/>
            </a:rPr>
            <a:t>基北區</a:t>
          </a:r>
          <a:endParaRPr lang="en-US" altLang="zh-TW" sz="2100" b="1" kern="1200" dirty="0">
            <a:solidFill>
              <a:srgbClr val="000099"/>
            </a:solidFill>
            <a:effectLst>
              <a:outerShdw blurRad="38100" dist="38100" dir="2700000" algn="tl">
                <a:srgbClr val="000000">
                  <a:alpha val="43137"/>
                </a:srgbClr>
              </a:outerShdw>
            </a:effectLst>
            <a:latin typeface="標楷體" pitchFamily="65" charset="-120"/>
            <a:ea typeface="全真顏體" pitchFamily="49" charset="-120"/>
          </a:endParaRPr>
        </a:p>
        <a:p>
          <a:pPr marL="0" lvl="0" indent="0" algn="ctr" defTabSz="933450">
            <a:lnSpc>
              <a:spcPct val="100000"/>
            </a:lnSpc>
            <a:spcBef>
              <a:spcPct val="0"/>
            </a:spcBef>
            <a:spcAft>
              <a:spcPts val="0"/>
            </a:spcAft>
            <a:buNone/>
          </a:pPr>
          <a:r>
            <a:rPr lang="zh-TW" altLang="en-US" sz="2100" b="1" kern="1200" dirty="0">
              <a:solidFill>
                <a:srgbClr val="000099"/>
              </a:solidFill>
              <a:effectLst>
                <a:outerShdw blurRad="38100" dist="38100" dir="2700000" algn="tl">
                  <a:srgbClr val="000000">
                    <a:alpha val="43137"/>
                  </a:srgbClr>
                </a:outerShdw>
              </a:effectLst>
              <a:latin typeface="標楷體" pitchFamily="65" charset="-120"/>
              <a:ea typeface="全真顏體" pitchFamily="49" charset="-120"/>
            </a:rPr>
            <a:t>免試入學</a:t>
          </a:r>
        </a:p>
      </dsp:txBody>
      <dsp:txXfrm>
        <a:off x="3467738" y="303220"/>
        <a:ext cx="1743363" cy="14640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82B04-A74F-4475-BD78-F58F0ACED62D}">
      <dsp:nvSpPr>
        <dsp:cNvPr id="0" name=""/>
        <dsp:cNvSpPr/>
      </dsp:nvSpPr>
      <dsp:spPr>
        <a:xfrm>
          <a:off x="905654" y="662"/>
          <a:ext cx="1809320" cy="90466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zh-TW" altLang="en-US" sz="3700" kern="1200" dirty="0">
              <a:ea typeface="金梅毛行書" pitchFamily="49" charset="-120"/>
            </a:rPr>
            <a:t>市立</a:t>
          </a:r>
        </a:p>
      </dsp:txBody>
      <dsp:txXfrm>
        <a:off x="932151" y="27159"/>
        <a:ext cx="1756326" cy="851666"/>
      </dsp:txXfrm>
    </dsp:sp>
    <dsp:sp modelId="{92F16BAE-7777-459D-9EBE-5E719DEBAE1A}">
      <dsp:nvSpPr>
        <dsp:cNvPr id="0" name=""/>
        <dsp:cNvSpPr/>
      </dsp:nvSpPr>
      <dsp:spPr>
        <a:xfrm>
          <a:off x="1086586" y="905323"/>
          <a:ext cx="180932" cy="678495"/>
        </a:xfrm>
        <a:custGeom>
          <a:avLst/>
          <a:gdLst/>
          <a:ahLst/>
          <a:cxnLst/>
          <a:rect l="0" t="0" r="0" b="0"/>
          <a:pathLst>
            <a:path>
              <a:moveTo>
                <a:pt x="0" y="0"/>
              </a:moveTo>
              <a:lnTo>
                <a:pt x="0" y="678495"/>
              </a:lnTo>
              <a:lnTo>
                <a:pt x="180932" y="67849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425778-BAEC-419B-B764-1ACF3ECF3986}">
      <dsp:nvSpPr>
        <dsp:cNvPr id="0" name=""/>
        <dsp:cNvSpPr/>
      </dsp:nvSpPr>
      <dsp:spPr>
        <a:xfrm>
          <a:off x="1267518" y="1131488"/>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effectLst>
                <a:outerShdw blurRad="38100" dist="38100" dir="2700000" algn="tl">
                  <a:srgbClr val="000000">
                    <a:alpha val="43137"/>
                  </a:srgbClr>
                </a:outerShdw>
              </a:effectLst>
              <a:ea typeface="金梅毛行書" pitchFamily="49" charset="-120"/>
            </a:rPr>
            <a:t>安樂</a:t>
          </a:r>
        </a:p>
      </dsp:txBody>
      <dsp:txXfrm>
        <a:off x="1294015" y="1157985"/>
        <a:ext cx="1394462" cy="851666"/>
      </dsp:txXfrm>
    </dsp:sp>
    <dsp:sp modelId="{B70CD24C-3CF9-4784-964F-FDC08DFD8D80}">
      <dsp:nvSpPr>
        <dsp:cNvPr id="0" name=""/>
        <dsp:cNvSpPr/>
      </dsp:nvSpPr>
      <dsp:spPr>
        <a:xfrm>
          <a:off x="1086586" y="905323"/>
          <a:ext cx="180932" cy="1809320"/>
        </a:xfrm>
        <a:custGeom>
          <a:avLst/>
          <a:gdLst/>
          <a:ahLst/>
          <a:cxnLst/>
          <a:rect l="0" t="0" r="0" b="0"/>
          <a:pathLst>
            <a:path>
              <a:moveTo>
                <a:pt x="0" y="0"/>
              </a:moveTo>
              <a:lnTo>
                <a:pt x="0" y="1809320"/>
              </a:lnTo>
              <a:lnTo>
                <a:pt x="180932" y="18093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4796E7-0556-4D3E-870F-3D4246B36E85}">
      <dsp:nvSpPr>
        <dsp:cNvPr id="0" name=""/>
        <dsp:cNvSpPr/>
      </dsp:nvSpPr>
      <dsp:spPr>
        <a:xfrm>
          <a:off x="1267518" y="2262313"/>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012998"/>
              <a:satOff val="3602"/>
              <a:lumOff val="81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中山</a:t>
          </a:r>
        </a:p>
      </dsp:txBody>
      <dsp:txXfrm>
        <a:off x="1294015" y="2288810"/>
        <a:ext cx="1394462" cy="851666"/>
      </dsp:txXfrm>
    </dsp:sp>
    <dsp:sp modelId="{07477450-10EB-460F-B19B-2E1A70E80BB3}">
      <dsp:nvSpPr>
        <dsp:cNvPr id="0" name=""/>
        <dsp:cNvSpPr/>
      </dsp:nvSpPr>
      <dsp:spPr>
        <a:xfrm>
          <a:off x="1086586" y="905323"/>
          <a:ext cx="180932" cy="2940146"/>
        </a:xfrm>
        <a:custGeom>
          <a:avLst/>
          <a:gdLst/>
          <a:ahLst/>
          <a:cxnLst/>
          <a:rect l="0" t="0" r="0" b="0"/>
          <a:pathLst>
            <a:path>
              <a:moveTo>
                <a:pt x="0" y="0"/>
              </a:moveTo>
              <a:lnTo>
                <a:pt x="0" y="2940146"/>
              </a:lnTo>
              <a:lnTo>
                <a:pt x="180932" y="294014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BCB35B-F6C1-41C3-BA99-E0CF5C4E6F79}">
      <dsp:nvSpPr>
        <dsp:cNvPr id="0" name=""/>
        <dsp:cNvSpPr/>
      </dsp:nvSpPr>
      <dsp:spPr>
        <a:xfrm>
          <a:off x="1267518" y="3393139"/>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025995"/>
              <a:satOff val="7204"/>
              <a:lumOff val="162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暖暖</a:t>
          </a:r>
        </a:p>
      </dsp:txBody>
      <dsp:txXfrm>
        <a:off x="1294015" y="3419636"/>
        <a:ext cx="1394462" cy="851666"/>
      </dsp:txXfrm>
    </dsp:sp>
    <dsp:sp modelId="{F0EBED71-2231-4E1D-A693-EFA5361C183C}">
      <dsp:nvSpPr>
        <dsp:cNvPr id="0" name=""/>
        <dsp:cNvSpPr/>
      </dsp:nvSpPr>
      <dsp:spPr>
        <a:xfrm>
          <a:off x="1086586" y="905323"/>
          <a:ext cx="180932" cy="4070971"/>
        </a:xfrm>
        <a:custGeom>
          <a:avLst/>
          <a:gdLst/>
          <a:ahLst/>
          <a:cxnLst/>
          <a:rect l="0" t="0" r="0" b="0"/>
          <a:pathLst>
            <a:path>
              <a:moveTo>
                <a:pt x="0" y="0"/>
              </a:moveTo>
              <a:lnTo>
                <a:pt x="0" y="4070971"/>
              </a:lnTo>
              <a:lnTo>
                <a:pt x="180932" y="407097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E9D6E1-B6E9-4EEF-8A3E-E865CB95D658}">
      <dsp:nvSpPr>
        <dsp:cNvPr id="0" name=""/>
        <dsp:cNvSpPr/>
      </dsp:nvSpPr>
      <dsp:spPr>
        <a:xfrm>
          <a:off x="1267518" y="4523964"/>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3038993"/>
              <a:satOff val="10807"/>
              <a:lumOff val="24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八斗</a:t>
          </a:r>
          <a:endParaRPr lang="en-US" altLang="zh-TW"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endParaRPr>
        </a:p>
      </dsp:txBody>
      <dsp:txXfrm>
        <a:off x="1294015" y="4550461"/>
        <a:ext cx="1394462" cy="851666"/>
      </dsp:txXfrm>
    </dsp:sp>
    <dsp:sp modelId="{C826DDDE-337B-4C83-9617-40879F4AFAB5}">
      <dsp:nvSpPr>
        <dsp:cNvPr id="0" name=""/>
        <dsp:cNvSpPr/>
      </dsp:nvSpPr>
      <dsp:spPr>
        <a:xfrm>
          <a:off x="3167305" y="662"/>
          <a:ext cx="1809320" cy="904660"/>
        </a:xfrm>
        <a:prstGeom prst="roundRect">
          <a:avLst>
            <a:gd name="adj" fmla="val 10000"/>
          </a:avLst>
        </a:prstGeom>
        <a:solidFill>
          <a:schemeClr val="accent4">
            <a:hueOff val="5571487"/>
            <a:satOff val="19812"/>
            <a:lumOff val="44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zh-TW" altLang="en-US" sz="3700" kern="1200" dirty="0">
              <a:ea typeface="金梅毛行書" pitchFamily="49" charset="-120"/>
            </a:rPr>
            <a:t>國立</a:t>
          </a:r>
        </a:p>
      </dsp:txBody>
      <dsp:txXfrm>
        <a:off x="3193802" y="27159"/>
        <a:ext cx="1756326" cy="851666"/>
      </dsp:txXfrm>
    </dsp:sp>
    <dsp:sp modelId="{F81BB4E1-71D4-4A3E-9868-151359D40DEC}">
      <dsp:nvSpPr>
        <dsp:cNvPr id="0" name=""/>
        <dsp:cNvSpPr/>
      </dsp:nvSpPr>
      <dsp:spPr>
        <a:xfrm>
          <a:off x="3348237" y="905323"/>
          <a:ext cx="180932" cy="678495"/>
        </a:xfrm>
        <a:custGeom>
          <a:avLst/>
          <a:gdLst/>
          <a:ahLst/>
          <a:cxnLst/>
          <a:rect l="0" t="0" r="0" b="0"/>
          <a:pathLst>
            <a:path>
              <a:moveTo>
                <a:pt x="0" y="0"/>
              </a:moveTo>
              <a:lnTo>
                <a:pt x="0" y="678495"/>
              </a:lnTo>
              <a:lnTo>
                <a:pt x="180932" y="67849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D38A22-8364-462E-9F38-076CD78D29F1}">
      <dsp:nvSpPr>
        <dsp:cNvPr id="0" name=""/>
        <dsp:cNvSpPr/>
      </dsp:nvSpPr>
      <dsp:spPr>
        <a:xfrm>
          <a:off x="3529169" y="1131488"/>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051991"/>
              <a:satOff val="14409"/>
              <a:lumOff val="325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solidFill>
                <a:schemeClr val="bg1">
                  <a:lumMod val="85000"/>
                </a:schemeClr>
              </a:solidFill>
              <a:ea typeface="金梅毛行書" pitchFamily="49" charset="-120"/>
            </a:rPr>
            <a:t>基中</a:t>
          </a:r>
        </a:p>
      </dsp:txBody>
      <dsp:txXfrm>
        <a:off x="3555666" y="1157985"/>
        <a:ext cx="1394462" cy="851666"/>
      </dsp:txXfrm>
    </dsp:sp>
    <dsp:sp modelId="{A8D5D995-DB0A-4963-8FAA-BF944D35CD18}">
      <dsp:nvSpPr>
        <dsp:cNvPr id="0" name=""/>
        <dsp:cNvSpPr/>
      </dsp:nvSpPr>
      <dsp:spPr>
        <a:xfrm>
          <a:off x="3348237" y="905323"/>
          <a:ext cx="180932" cy="1809320"/>
        </a:xfrm>
        <a:custGeom>
          <a:avLst/>
          <a:gdLst/>
          <a:ahLst/>
          <a:cxnLst/>
          <a:rect l="0" t="0" r="0" b="0"/>
          <a:pathLst>
            <a:path>
              <a:moveTo>
                <a:pt x="0" y="0"/>
              </a:moveTo>
              <a:lnTo>
                <a:pt x="0" y="1809320"/>
              </a:lnTo>
              <a:lnTo>
                <a:pt x="180932" y="18093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B33DE5-F5CC-4A3B-A656-1B7DAC779211}">
      <dsp:nvSpPr>
        <dsp:cNvPr id="0" name=""/>
        <dsp:cNvSpPr/>
      </dsp:nvSpPr>
      <dsp:spPr>
        <a:xfrm>
          <a:off x="3529169" y="2262313"/>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5064988"/>
              <a:satOff val="18011"/>
              <a:lumOff val="407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solidFill>
                <a:schemeClr val="bg1">
                  <a:lumMod val="85000"/>
                </a:schemeClr>
              </a:solidFill>
              <a:ea typeface="金梅毛行書" pitchFamily="49" charset="-120"/>
            </a:rPr>
            <a:t>基女</a:t>
          </a:r>
        </a:p>
      </dsp:txBody>
      <dsp:txXfrm>
        <a:off x="3555666" y="2288810"/>
        <a:ext cx="1394462" cy="851666"/>
      </dsp:txXfrm>
    </dsp:sp>
    <dsp:sp modelId="{8367E015-005C-4857-AF32-FC81449A7184}">
      <dsp:nvSpPr>
        <dsp:cNvPr id="0" name=""/>
        <dsp:cNvSpPr/>
      </dsp:nvSpPr>
      <dsp:spPr>
        <a:xfrm>
          <a:off x="3348237" y="905323"/>
          <a:ext cx="183913" cy="2895709"/>
        </a:xfrm>
        <a:custGeom>
          <a:avLst/>
          <a:gdLst/>
          <a:ahLst/>
          <a:cxnLst/>
          <a:rect l="0" t="0" r="0" b="0"/>
          <a:pathLst>
            <a:path>
              <a:moveTo>
                <a:pt x="0" y="0"/>
              </a:moveTo>
              <a:lnTo>
                <a:pt x="0" y="2895709"/>
              </a:lnTo>
              <a:lnTo>
                <a:pt x="183913" y="289570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DB7E19-A974-407D-8FAE-3E9C9128AAC7}">
      <dsp:nvSpPr>
        <dsp:cNvPr id="0" name=""/>
        <dsp:cNvSpPr/>
      </dsp:nvSpPr>
      <dsp:spPr>
        <a:xfrm>
          <a:off x="3532151" y="3348702"/>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6077986"/>
              <a:satOff val="21613"/>
              <a:lumOff val="488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solidFill>
                <a:schemeClr val="bg1">
                  <a:lumMod val="85000"/>
                </a:schemeClr>
              </a:solidFill>
              <a:ea typeface="金梅毛行書" pitchFamily="49" charset="-120"/>
            </a:rPr>
            <a:t>基商</a:t>
          </a:r>
        </a:p>
      </dsp:txBody>
      <dsp:txXfrm>
        <a:off x="3558648" y="3375199"/>
        <a:ext cx="1394462" cy="851666"/>
      </dsp:txXfrm>
    </dsp:sp>
    <dsp:sp modelId="{04DD0759-BC7E-44EE-B439-009A2226EB43}">
      <dsp:nvSpPr>
        <dsp:cNvPr id="0" name=""/>
        <dsp:cNvSpPr/>
      </dsp:nvSpPr>
      <dsp:spPr>
        <a:xfrm>
          <a:off x="3348237" y="905323"/>
          <a:ext cx="180932" cy="4070971"/>
        </a:xfrm>
        <a:custGeom>
          <a:avLst/>
          <a:gdLst/>
          <a:ahLst/>
          <a:cxnLst/>
          <a:rect l="0" t="0" r="0" b="0"/>
          <a:pathLst>
            <a:path>
              <a:moveTo>
                <a:pt x="0" y="0"/>
              </a:moveTo>
              <a:lnTo>
                <a:pt x="0" y="4070971"/>
              </a:lnTo>
              <a:lnTo>
                <a:pt x="180932" y="407097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BDB875-A036-47F6-8C29-1FEF94829933}">
      <dsp:nvSpPr>
        <dsp:cNvPr id="0" name=""/>
        <dsp:cNvSpPr/>
      </dsp:nvSpPr>
      <dsp:spPr>
        <a:xfrm>
          <a:off x="3529169" y="4523964"/>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7090983"/>
              <a:satOff val="25215"/>
              <a:lumOff val="570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solidFill>
                <a:schemeClr val="bg1">
                  <a:lumMod val="85000"/>
                </a:schemeClr>
              </a:solidFill>
              <a:ea typeface="金梅毛行書" pitchFamily="49" charset="-120"/>
            </a:rPr>
            <a:t>海大附中</a:t>
          </a:r>
        </a:p>
      </dsp:txBody>
      <dsp:txXfrm>
        <a:off x="3555666" y="4550461"/>
        <a:ext cx="1394462" cy="851666"/>
      </dsp:txXfrm>
    </dsp:sp>
    <dsp:sp modelId="{6807BFD2-A5C2-4D68-BF29-DF9357093A18}">
      <dsp:nvSpPr>
        <dsp:cNvPr id="0" name=""/>
        <dsp:cNvSpPr/>
      </dsp:nvSpPr>
      <dsp:spPr>
        <a:xfrm>
          <a:off x="5460058" y="32723"/>
          <a:ext cx="1809320" cy="904660"/>
        </a:xfrm>
        <a:prstGeom prst="roundRect">
          <a:avLst>
            <a:gd name="adj" fmla="val 10000"/>
          </a:avLst>
        </a:prstGeom>
        <a:solidFill>
          <a:schemeClr val="accent4">
            <a:hueOff val="11142974"/>
            <a:satOff val="39624"/>
            <a:lumOff val="89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zh-TW" altLang="en-US" sz="3700" kern="1200" dirty="0">
              <a:ea typeface="金梅毛行書" pitchFamily="49" charset="-120"/>
            </a:rPr>
            <a:t>私立</a:t>
          </a:r>
        </a:p>
      </dsp:txBody>
      <dsp:txXfrm>
        <a:off x="5486555" y="59220"/>
        <a:ext cx="1756326" cy="851666"/>
      </dsp:txXfrm>
    </dsp:sp>
    <dsp:sp modelId="{4D11BC61-266B-40FB-9983-9D32AC003A91}">
      <dsp:nvSpPr>
        <dsp:cNvPr id="0" name=""/>
        <dsp:cNvSpPr/>
      </dsp:nvSpPr>
      <dsp:spPr>
        <a:xfrm>
          <a:off x="5640990" y="937384"/>
          <a:ext cx="127524" cy="627291"/>
        </a:xfrm>
        <a:custGeom>
          <a:avLst/>
          <a:gdLst/>
          <a:ahLst/>
          <a:cxnLst/>
          <a:rect l="0" t="0" r="0" b="0"/>
          <a:pathLst>
            <a:path>
              <a:moveTo>
                <a:pt x="0" y="0"/>
              </a:moveTo>
              <a:lnTo>
                <a:pt x="0" y="627291"/>
              </a:lnTo>
              <a:lnTo>
                <a:pt x="127524" y="62729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BD8B3E-D863-44D6-91BD-CB7D89408A96}">
      <dsp:nvSpPr>
        <dsp:cNvPr id="0" name=""/>
        <dsp:cNvSpPr/>
      </dsp:nvSpPr>
      <dsp:spPr>
        <a:xfrm>
          <a:off x="5768515" y="1112345"/>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8103982"/>
              <a:satOff val="28817"/>
              <a:lumOff val="651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二信</a:t>
          </a:r>
        </a:p>
      </dsp:txBody>
      <dsp:txXfrm>
        <a:off x="5795012" y="1138842"/>
        <a:ext cx="1394462" cy="851666"/>
      </dsp:txXfrm>
    </dsp:sp>
    <dsp:sp modelId="{21E1479B-BA1A-4A28-ACB0-5A65433585E6}">
      <dsp:nvSpPr>
        <dsp:cNvPr id="0" name=""/>
        <dsp:cNvSpPr/>
      </dsp:nvSpPr>
      <dsp:spPr>
        <a:xfrm>
          <a:off x="5640990" y="937384"/>
          <a:ext cx="149829" cy="1777259"/>
        </a:xfrm>
        <a:custGeom>
          <a:avLst/>
          <a:gdLst/>
          <a:ahLst/>
          <a:cxnLst/>
          <a:rect l="0" t="0" r="0" b="0"/>
          <a:pathLst>
            <a:path>
              <a:moveTo>
                <a:pt x="0" y="0"/>
              </a:moveTo>
              <a:lnTo>
                <a:pt x="0" y="1777259"/>
              </a:lnTo>
              <a:lnTo>
                <a:pt x="149829" y="177725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F9DAAC-E35D-4408-99EB-B58F47612786}">
      <dsp:nvSpPr>
        <dsp:cNvPr id="0" name=""/>
        <dsp:cNvSpPr/>
      </dsp:nvSpPr>
      <dsp:spPr>
        <a:xfrm>
          <a:off x="5790820" y="2262313"/>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9116979"/>
              <a:satOff val="32420"/>
              <a:lumOff val="733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zh-TW" altLang="en-US" sz="4000" b="1" kern="1200" dirty="0">
              <a:solidFill>
                <a:srgbClr val="000000">
                  <a:hueOff val="0"/>
                  <a:satOff val="0"/>
                  <a:lumOff val="0"/>
                  <a:alphaOff val="0"/>
                </a:srgbClr>
              </a:solidFill>
              <a:effectLst>
                <a:outerShdw blurRad="38100" dist="38100" dir="2700000" algn="tl">
                  <a:srgbClr val="000000">
                    <a:alpha val="43137"/>
                  </a:srgbClr>
                </a:outerShdw>
              </a:effectLst>
              <a:latin typeface="Arial"/>
              <a:ea typeface="金梅毛行書" pitchFamily="49" charset="-120"/>
              <a:cs typeface="+mn-cs"/>
            </a:rPr>
            <a:t>聖心</a:t>
          </a:r>
        </a:p>
      </dsp:txBody>
      <dsp:txXfrm>
        <a:off x="5817317" y="2288810"/>
        <a:ext cx="1394462" cy="851666"/>
      </dsp:txXfrm>
    </dsp:sp>
    <dsp:sp modelId="{95DB5383-32B2-4580-98E8-00CDEDF6D922}">
      <dsp:nvSpPr>
        <dsp:cNvPr id="0" name=""/>
        <dsp:cNvSpPr/>
      </dsp:nvSpPr>
      <dsp:spPr>
        <a:xfrm>
          <a:off x="5640990" y="937384"/>
          <a:ext cx="149829" cy="2908085"/>
        </a:xfrm>
        <a:custGeom>
          <a:avLst/>
          <a:gdLst/>
          <a:ahLst/>
          <a:cxnLst/>
          <a:rect l="0" t="0" r="0" b="0"/>
          <a:pathLst>
            <a:path>
              <a:moveTo>
                <a:pt x="0" y="0"/>
              </a:moveTo>
              <a:lnTo>
                <a:pt x="0" y="2908085"/>
              </a:lnTo>
              <a:lnTo>
                <a:pt x="149829" y="290808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60874A-4FF7-4A5A-A2A1-437C5655775D}">
      <dsp:nvSpPr>
        <dsp:cNvPr id="0" name=""/>
        <dsp:cNvSpPr/>
      </dsp:nvSpPr>
      <dsp:spPr>
        <a:xfrm>
          <a:off x="5790820" y="3393139"/>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0129977"/>
              <a:satOff val="36022"/>
              <a:lumOff val="814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solidFill>
                <a:schemeClr val="bg1">
                  <a:lumMod val="85000"/>
                </a:schemeClr>
              </a:solidFill>
              <a:ea typeface="金梅毛行書" pitchFamily="49" charset="-120"/>
            </a:rPr>
            <a:t>光隆</a:t>
          </a:r>
        </a:p>
      </dsp:txBody>
      <dsp:txXfrm>
        <a:off x="5817317" y="3419636"/>
        <a:ext cx="1394462" cy="851666"/>
      </dsp:txXfrm>
    </dsp:sp>
    <dsp:sp modelId="{01FF7729-7F25-486A-972E-D0E20F6C2F9E}">
      <dsp:nvSpPr>
        <dsp:cNvPr id="0" name=""/>
        <dsp:cNvSpPr/>
      </dsp:nvSpPr>
      <dsp:spPr>
        <a:xfrm>
          <a:off x="5640990" y="937384"/>
          <a:ext cx="149829" cy="4038910"/>
        </a:xfrm>
        <a:custGeom>
          <a:avLst/>
          <a:gdLst/>
          <a:ahLst/>
          <a:cxnLst/>
          <a:rect l="0" t="0" r="0" b="0"/>
          <a:pathLst>
            <a:path>
              <a:moveTo>
                <a:pt x="0" y="0"/>
              </a:moveTo>
              <a:lnTo>
                <a:pt x="0" y="4038910"/>
              </a:lnTo>
              <a:lnTo>
                <a:pt x="149829" y="403891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560104-5680-4BB5-BA78-9208EDE208CA}">
      <dsp:nvSpPr>
        <dsp:cNvPr id="0" name=""/>
        <dsp:cNvSpPr/>
      </dsp:nvSpPr>
      <dsp:spPr>
        <a:xfrm>
          <a:off x="5790820" y="4523964"/>
          <a:ext cx="1447456" cy="9046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1142974"/>
              <a:satOff val="39624"/>
              <a:lumOff val="896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zh-TW" altLang="en-US" sz="2500" kern="1200" dirty="0">
              <a:solidFill>
                <a:schemeClr val="bg1">
                  <a:lumMod val="85000"/>
                </a:schemeClr>
              </a:solidFill>
              <a:ea typeface="金梅毛行書" pitchFamily="49" charset="-120"/>
            </a:rPr>
            <a:t>培德</a:t>
          </a:r>
        </a:p>
      </dsp:txBody>
      <dsp:txXfrm>
        <a:off x="5817317" y="4550461"/>
        <a:ext cx="1394462" cy="85166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8886D6B-AEAC-4769-A956-52B5D9BDFA4F}" type="datetimeFigureOut">
              <a:rPr lang="zh-TW" altLang="en-US"/>
              <a:pPr>
                <a:defRPr/>
              </a:pPr>
              <a:t>2021/3/6</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FD9B108-8B31-489B-AAD3-0F4732A2CF35}" type="slidenum">
              <a:rPr lang="zh-TW" altLang="en-US"/>
              <a:pPr>
                <a:defRPr/>
              </a:pPr>
              <a:t>‹#›</a:t>
            </a:fld>
            <a:endParaRPr lang="zh-TW" altLang="en-US"/>
          </a:p>
        </p:txBody>
      </p:sp>
    </p:spTree>
    <p:extLst>
      <p:ext uri="{BB962C8B-B14F-4D97-AF65-F5344CB8AC3E}">
        <p14:creationId xmlns:p14="http://schemas.microsoft.com/office/powerpoint/2010/main" val="712724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TW"/>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TW"/>
          </a:p>
        </p:txBody>
      </p:sp>
      <p:sp>
        <p:nvSpPr>
          <p:cNvPr id="1167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TW"/>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0B41370-E4F3-4B82-8FC5-75F696EC6138}" type="slidenum">
              <a:rPr lang="en-US" altLang="zh-TW"/>
              <a:pPr>
                <a:defRPr/>
              </a:pPr>
              <a:t>‹#›</a:t>
            </a:fld>
            <a:endParaRPr lang="en-US" altLang="zh-TW"/>
          </a:p>
        </p:txBody>
      </p:sp>
    </p:spTree>
    <p:extLst>
      <p:ext uri="{BB962C8B-B14F-4D97-AF65-F5344CB8AC3E}">
        <p14:creationId xmlns:p14="http://schemas.microsoft.com/office/powerpoint/2010/main" val="3269729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5453" y="8684826"/>
            <a:ext cx="2970946"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3" tIns="45702" rIns="91403" bIns="45702"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954D849C-7770-404F-A7CC-CFC014AD4F3A}" type="slidenum">
              <a:rPr lang="en-US" altLang="zh-TW" sz="1200">
                <a:solidFill>
                  <a:prstClr val="black"/>
                </a:solidFill>
                <a:ea typeface="華康儷特圓" pitchFamily="49" charset="-120"/>
              </a:rPr>
              <a:pPr algn="r" eaLnBrk="1" hangingPunct="1"/>
              <a:t>18</a:t>
            </a:fld>
            <a:endParaRPr lang="en-US" altLang="zh-TW" sz="1200">
              <a:solidFill>
                <a:prstClr val="black"/>
              </a:solidFill>
              <a:ea typeface="華康儷特圓" pitchFamily="49" charset="-12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zh-TW">
              <a:latin typeface="Arial" pitchFamily="34" charset="0"/>
            </a:endParaRPr>
          </a:p>
        </p:txBody>
      </p:sp>
      <p:sp>
        <p:nvSpPr>
          <p:cNvPr id="88069" name="投影片編號版面配置區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76042433-0528-4584-B436-9BB1E38632BC}" type="slidenum">
              <a:rPr kumimoji="0" lang="zh-TW" altLang="en-US" sz="1200">
                <a:solidFill>
                  <a:prstClr val="black"/>
                </a:solidFill>
                <a:latin typeface="Calibri" pitchFamily="34" charset="0"/>
              </a:rPr>
              <a:pPr algn="r" eaLnBrk="1" hangingPunct="1"/>
              <a:t>18</a:t>
            </a:fld>
            <a:endParaRPr kumimoji="0" lang="en-US" altLang="zh-TW" sz="1200">
              <a:solidFill>
                <a:prstClr val="black"/>
              </a:solidFill>
              <a:latin typeface="Calibri" pitchFamily="34" charset="0"/>
            </a:endParaRPr>
          </a:p>
        </p:txBody>
      </p:sp>
      <p:sp>
        <p:nvSpPr>
          <p:cNvPr id="88070" name="日期版面配置區 1"/>
          <p:cNvSpPr txBox="1">
            <a:spLocks noGrp="1"/>
          </p:cNvSpPr>
          <p:nvPr/>
        </p:nvSpPr>
        <p:spPr bwMode="auto">
          <a:xfrm>
            <a:off x="3883852" y="0"/>
            <a:ext cx="2972547" cy="4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endParaRPr kumimoji="0" lang="zh-TW" altLang="en-US" sz="1200">
              <a:solidFill>
                <a:prstClr val="black"/>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編號版面配置區 6"/>
          <p:cNvSpPr txBox="1">
            <a:spLocks noGrp="1"/>
          </p:cNvSpPr>
          <p:nvPr/>
        </p:nvSpPr>
        <p:spPr bwMode="auto">
          <a:xfrm>
            <a:off x="3884614" y="8685213"/>
            <a:ext cx="2971800" cy="457200"/>
          </a:xfrm>
          <a:prstGeom prst="rect">
            <a:avLst/>
          </a:prstGeom>
          <a:noFill/>
          <a:ln w="9525">
            <a:noFill/>
            <a:miter lim="800000"/>
            <a:headEnd/>
            <a:tailEnd/>
          </a:ln>
        </p:spPr>
        <p:txBody>
          <a:bodyPr anchor="b"/>
          <a:lstStyle/>
          <a:p>
            <a:pPr algn="r"/>
            <a:fld id="{CA4003C7-0F4C-4A9D-86B2-4DD53F738E19}" type="slidenum">
              <a:rPr lang="zh-TW" altLang="en-US" sz="1200"/>
              <a:pPr algn="r"/>
              <a:t>45</a:t>
            </a:fld>
            <a:endParaRPr lang="en-US" altLang="zh-TW" sz="1200"/>
          </a:p>
        </p:txBody>
      </p:sp>
      <p:sp>
        <p:nvSpPr>
          <p:cNvPr id="93187" name="Rectangle 7"/>
          <p:cNvSpPr txBox="1">
            <a:spLocks noGrp="1" noChangeArrowheads="1"/>
          </p:cNvSpPr>
          <p:nvPr/>
        </p:nvSpPr>
        <p:spPr bwMode="auto">
          <a:xfrm>
            <a:off x="3886201" y="8688388"/>
            <a:ext cx="2971800" cy="455612"/>
          </a:xfrm>
          <a:prstGeom prst="rect">
            <a:avLst/>
          </a:prstGeom>
          <a:noFill/>
          <a:ln w="9525">
            <a:noFill/>
            <a:miter lim="800000"/>
            <a:headEnd/>
            <a:tailEnd/>
          </a:ln>
        </p:spPr>
        <p:txBody>
          <a:bodyPr lIns="92004" tIns="46003" rIns="92004" bIns="46003" anchor="b"/>
          <a:lstStyle/>
          <a:p>
            <a:pPr algn="r" defTabSz="952500"/>
            <a:fld id="{5407B7A9-6C1D-4547-85E4-577933B9DB0B}" type="slidenum">
              <a:rPr lang="en-US" altLang="zh-TW" sz="1200">
                <a:latin typeface="Times New Roman" pitchFamily="18" charset="0"/>
              </a:rPr>
              <a:pPr algn="r" defTabSz="952500"/>
              <a:t>45</a:t>
            </a:fld>
            <a:endParaRPr lang="en-US" altLang="zh-TW" sz="1200">
              <a:latin typeface="Times New Roman" pitchFamily="18" charset="0"/>
            </a:endParaRPr>
          </a:p>
        </p:txBody>
      </p:sp>
      <p:sp>
        <p:nvSpPr>
          <p:cNvPr id="93188" name="Rectangle 7"/>
          <p:cNvSpPr txBox="1">
            <a:spLocks noGrp="1" noChangeArrowheads="1"/>
          </p:cNvSpPr>
          <p:nvPr/>
        </p:nvSpPr>
        <p:spPr bwMode="auto">
          <a:xfrm>
            <a:off x="3884614" y="8685213"/>
            <a:ext cx="2971800" cy="457200"/>
          </a:xfrm>
          <a:prstGeom prst="rect">
            <a:avLst/>
          </a:prstGeom>
          <a:noFill/>
          <a:ln w="9525">
            <a:noFill/>
            <a:miter lim="800000"/>
            <a:headEnd/>
            <a:tailEnd/>
          </a:ln>
        </p:spPr>
        <p:txBody>
          <a:bodyPr lIns="91070" tIns="45535" rIns="91070" bIns="45535" anchor="b"/>
          <a:lstStyle/>
          <a:p>
            <a:pPr algn="r" defTabSz="947738"/>
            <a:fld id="{DBAD372B-92CB-432B-A1A0-FF1A9F5803C7}" type="slidenum">
              <a:rPr lang="en-US" altLang="zh-TW" sz="1200"/>
              <a:pPr algn="r" defTabSz="947738"/>
              <a:t>45</a:t>
            </a:fld>
            <a:endParaRPr lang="en-US" altLang="zh-TW" sz="1200"/>
          </a:p>
        </p:txBody>
      </p:sp>
      <p:sp>
        <p:nvSpPr>
          <p:cNvPr id="93189" name="Rectangle 2"/>
          <p:cNvSpPr>
            <a:spLocks noGrp="1" noRot="1" noChangeAspect="1" noChangeArrowheads="1" noTextEdit="1"/>
          </p:cNvSpPr>
          <p:nvPr>
            <p:ph type="sldImg"/>
          </p:nvPr>
        </p:nvSpPr>
        <p:spPr>
          <a:xfrm>
            <a:off x="1146175" y="690563"/>
            <a:ext cx="4567238" cy="3425825"/>
          </a:xfrm>
          <a:ln/>
        </p:spPr>
      </p:sp>
      <p:sp>
        <p:nvSpPr>
          <p:cNvPr id="93190" name="Rectangle 3"/>
          <p:cNvSpPr>
            <a:spLocks noGrp="1" noChangeArrowheads="1"/>
          </p:cNvSpPr>
          <p:nvPr>
            <p:ph type="body" idx="1"/>
          </p:nvPr>
        </p:nvSpPr>
        <p:spPr>
          <a:xfrm>
            <a:off x="915989" y="4341814"/>
            <a:ext cx="5026025" cy="4116387"/>
          </a:xfrm>
          <a:noFill/>
          <a:ln/>
        </p:spPr>
        <p:txBody>
          <a:bodyPr lIns="92004" tIns="46003" rIns="92004" bIns="46003"/>
          <a:lstStyle/>
          <a:p>
            <a:r>
              <a:rPr lang="en-US" altLang="zh-TW"/>
              <a:t>1.</a:t>
            </a:r>
            <a:r>
              <a:rPr lang="zh-TW" altLang="en-US"/>
              <a:t>法律依據：國民教育法第</a:t>
            </a:r>
            <a:r>
              <a:rPr lang="en-US" altLang="zh-TW"/>
              <a:t>1</a:t>
            </a:r>
            <a:r>
              <a:rPr lang="zh-TW" altLang="en-US"/>
              <a:t>條：國民教育依中華民國憲法第一百五十八條之規定，以養成德、智、體、群 、美五育均衡發展之健全國民為宗旨。</a:t>
            </a:r>
            <a:endParaRPr lang="en-US" altLang="zh-TW"/>
          </a:p>
          <a:p>
            <a:r>
              <a:rPr lang="en-US" altLang="zh-TW"/>
              <a:t>2.</a:t>
            </a:r>
            <a:r>
              <a:rPr lang="zh-TW" altLang="en-US"/>
              <a:t> 適性入學，落實</a:t>
            </a:r>
            <a:r>
              <a:rPr lang="en-US" altLang="zh-TW"/>
              <a:t>『</a:t>
            </a:r>
            <a:r>
              <a:rPr lang="zh-TW" altLang="en-US"/>
              <a:t>德智體群美五育均衡發展</a:t>
            </a:r>
            <a:r>
              <a:rPr lang="en-US" altLang="zh-TW"/>
              <a:t>』</a:t>
            </a:r>
          </a:p>
          <a:p>
            <a:r>
              <a:rPr lang="en-US" altLang="zh-TW"/>
              <a:t>3.</a:t>
            </a:r>
            <a:r>
              <a:rPr lang="zh-TW" altLang="en-US"/>
              <a:t>適性：能、願意、實行</a:t>
            </a:r>
            <a:r>
              <a:rPr lang="en-US" altLang="zh-TW"/>
              <a:t>(can,want,do)</a:t>
            </a:r>
          </a:p>
          <a:p>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投影片圖像版面配置區 1"/>
          <p:cNvSpPr>
            <a:spLocks noGrp="1" noRot="1" noChangeAspect="1" noTextEdit="1"/>
          </p:cNvSpPr>
          <p:nvPr>
            <p:ph type="sldImg"/>
          </p:nvPr>
        </p:nvSpPr>
        <p:spPr>
          <a:xfrm>
            <a:off x="917575" y="746125"/>
            <a:ext cx="4964113" cy="3722688"/>
          </a:xfrm>
          <a:ln/>
        </p:spPr>
      </p:sp>
      <p:sp>
        <p:nvSpPr>
          <p:cNvPr id="89091" name="備忘稿版面配置區 2"/>
          <p:cNvSpPr>
            <a:spLocks noGrp="1"/>
          </p:cNvSpPr>
          <p:nvPr>
            <p:ph type="body" idx="1"/>
          </p:nvPr>
        </p:nvSpPr>
        <p:spPr>
          <a:xfrm>
            <a:off x="685800" y="4343400"/>
            <a:ext cx="5487988" cy="4114800"/>
          </a:xfrm>
          <a:noFill/>
          <a:ln/>
        </p:spPr>
        <p:txBody>
          <a:bodyPr lIns="90726" tIns="45363" rIns="90726" bIns="45363"/>
          <a:lstStyle/>
          <a:p>
            <a:pPr defTabSz="488950"/>
            <a:r>
              <a:rPr lang="zh-TW" altLang="en-US"/>
              <a:t> </a:t>
            </a:r>
          </a:p>
        </p:txBody>
      </p:sp>
      <p:sp>
        <p:nvSpPr>
          <p:cNvPr id="89092" name="投影片編號版面配置區 3"/>
          <p:cNvSpPr txBox="1">
            <a:spLocks noGrp="1"/>
          </p:cNvSpPr>
          <p:nvPr/>
        </p:nvSpPr>
        <p:spPr bwMode="auto">
          <a:xfrm>
            <a:off x="3848100" y="9428163"/>
            <a:ext cx="2947988" cy="496887"/>
          </a:xfrm>
          <a:prstGeom prst="rect">
            <a:avLst/>
          </a:prstGeom>
          <a:noFill/>
          <a:ln w="9525">
            <a:noFill/>
            <a:miter lim="800000"/>
            <a:headEnd/>
            <a:tailEnd/>
          </a:ln>
        </p:spPr>
        <p:txBody>
          <a:bodyPr lIns="98293" tIns="49146" rIns="98293" bIns="49146" anchor="b"/>
          <a:lstStyle/>
          <a:p>
            <a:pPr algn="r"/>
            <a:fld id="{02D6870D-04FB-4936-A093-ABFD79FC9DCD}" type="slidenum">
              <a:rPr lang="zh-TW" altLang="en-US" sz="1300">
                <a:solidFill>
                  <a:srgbClr val="000000"/>
                </a:solidFill>
                <a:latin typeface="Calibri" pitchFamily="34" charset="0"/>
              </a:rPr>
              <a:pPr algn="r"/>
              <a:t>54</a:t>
            </a:fld>
            <a:endParaRPr lang="en-US" altLang="zh-TW" sz="1300">
              <a:solidFill>
                <a:srgbClr val="000000"/>
              </a:solidFill>
              <a:latin typeface="Calibri" pitchFamily="34" charset="0"/>
            </a:endParaRPr>
          </a:p>
        </p:txBody>
      </p:sp>
      <p:sp>
        <p:nvSpPr>
          <p:cNvPr id="89093" name="日期版面配置區 1"/>
          <p:cNvSpPr txBox="1">
            <a:spLocks noGrp="1"/>
          </p:cNvSpPr>
          <p:nvPr/>
        </p:nvSpPr>
        <p:spPr bwMode="auto">
          <a:xfrm>
            <a:off x="3884613" y="0"/>
            <a:ext cx="2971800" cy="457200"/>
          </a:xfrm>
          <a:prstGeom prst="rect">
            <a:avLst/>
          </a:prstGeom>
          <a:noFill/>
          <a:ln w="9525">
            <a:noFill/>
            <a:miter lim="800000"/>
            <a:headEnd/>
            <a:tailEnd/>
          </a:ln>
        </p:spPr>
        <p:txBody>
          <a:bodyPr lIns="90726" tIns="45363" rIns="90726" bIns="45363"/>
          <a:lstStyle/>
          <a:p>
            <a:pPr algn="r"/>
            <a:endParaRPr lang="zh-TW" altLang="en-US" sz="1200">
              <a:solidFill>
                <a:srgbClr val="000000"/>
              </a:solidFill>
            </a:endParaRPr>
          </a:p>
        </p:txBody>
      </p:sp>
      <p:sp>
        <p:nvSpPr>
          <p:cNvPr id="89094" name="投影片編號版面配置區 2"/>
          <p:cNvSpPr txBox="1">
            <a:spLocks noGrp="1"/>
          </p:cNvSpPr>
          <p:nvPr/>
        </p:nvSpPr>
        <p:spPr bwMode="auto">
          <a:xfrm>
            <a:off x="3884613" y="8685213"/>
            <a:ext cx="2971800" cy="457200"/>
          </a:xfrm>
          <a:prstGeom prst="rect">
            <a:avLst/>
          </a:prstGeom>
          <a:noFill/>
          <a:ln w="9525">
            <a:noFill/>
            <a:miter lim="800000"/>
            <a:headEnd/>
            <a:tailEnd/>
          </a:ln>
        </p:spPr>
        <p:txBody>
          <a:bodyPr lIns="90726" tIns="45363" rIns="90726" bIns="45363" anchor="b"/>
          <a:lstStyle/>
          <a:p>
            <a:pPr algn="r"/>
            <a:fld id="{760B8EDD-C1A0-444D-8B03-E24D406D1530}" type="slidenum">
              <a:rPr lang="en-US" altLang="zh-TW" sz="1200">
                <a:solidFill>
                  <a:srgbClr val="000000"/>
                </a:solidFill>
              </a:rPr>
              <a:pPr algn="r"/>
              <a:t>54</a:t>
            </a:fld>
            <a:endParaRPr lang="zh-TW" altLang="en-US" sz="1200">
              <a:solidFill>
                <a:srgbClr val="000000"/>
              </a:solidFill>
            </a:endParaRPr>
          </a:p>
        </p:txBody>
      </p:sp>
    </p:spTree>
    <p:extLst>
      <p:ext uri="{BB962C8B-B14F-4D97-AF65-F5344CB8AC3E}">
        <p14:creationId xmlns:p14="http://schemas.microsoft.com/office/powerpoint/2010/main" val="1767731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a:t>後面我們來分別介紹計分方式</a:t>
            </a:r>
          </a:p>
        </p:txBody>
      </p:sp>
      <p:sp>
        <p:nvSpPr>
          <p:cNvPr id="35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1D4D872-9AAC-4CFC-AFF1-C2652AE41912}" type="slidenum">
              <a:rPr lang="zh-TW" altLang="en-US" smtClean="0"/>
              <a:pPr/>
              <a:t>59</a:t>
            </a:fld>
            <a:endParaRPr lang="zh-TW" altLang="en-US"/>
          </a:p>
        </p:txBody>
      </p:sp>
    </p:spTree>
    <p:extLst>
      <p:ext uri="{BB962C8B-B14F-4D97-AF65-F5344CB8AC3E}">
        <p14:creationId xmlns:p14="http://schemas.microsoft.com/office/powerpoint/2010/main" val="3604852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投影片圖像版面配置區 1"/>
          <p:cNvSpPr>
            <a:spLocks noGrp="1" noRot="1" noChangeAspect="1" noTextEdit="1"/>
          </p:cNvSpPr>
          <p:nvPr>
            <p:ph type="sldImg"/>
          </p:nvPr>
        </p:nvSpPr>
        <p:spPr>
          <a:ln/>
        </p:spPr>
      </p:sp>
      <p:sp>
        <p:nvSpPr>
          <p:cNvPr id="418819" name="備忘稿版面配置區 2"/>
          <p:cNvSpPr>
            <a:spLocks noGrp="1"/>
          </p:cNvSpPr>
          <p:nvPr>
            <p:ph type="body" idx="1"/>
          </p:nvPr>
        </p:nvSpPr>
        <p:spPr>
          <a:noFill/>
          <a:ln/>
        </p:spPr>
        <p:txBody>
          <a:bodyPr lIns="91257" tIns="45629" rIns="91257" bIns="45629"/>
          <a:lstStyle/>
          <a:p>
            <a:pPr eaLnBrk="1" hangingPunct="1">
              <a:spcBef>
                <a:spcPct val="0"/>
              </a:spcBef>
            </a:pPr>
            <a:endParaRPr lang="zh-TW" altLang="en-US"/>
          </a:p>
        </p:txBody>
      </p:sp>
      <p:sp>
        <p:nvSpPr>
          <p:cNvPr id="418820" name="投影片編號版面配置區 3"/>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0E91A49A-4B47-44DA-8193-2B2C735EC33C}" type="slidenum">
              <a:rPr kumimoji="0" lang="en-US" altLang="zh-TW" sz="1200">
                <a:latin typeface="Calibri" pitchFamily="34" charset="0"/>
              </a:rPr>
              <a:pPr algn="r"/>
              <a:t>61</a:t>
            </a:fld>
            <a:endParaRPr kumimoji="0" lang="en-US" altLang="zh-TW"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投影片圖像版面配置區 1"/>
          <p:cNvSpPr>
            <a:spLocks noGrp="1" noRot="1" noChangeAspect="1" noTextEdit="1"/>
          </p:cNvSpPr>
          <p:nvPr>
            <p:ph type="sldImg"/>
          </p:nvPr>
        </p:nvSpPr>
        <p:spPr>
          <a:ln/>
        </p:spPr>
      </p:sp>
      <p:sp>
        <p:nvSpPr>
          <p:cNvPr id="97283" name="備忘稿版面配置區 2"/>
          <p:cNvSpPr>
            <a:spLocks noGrp="1"/>
          </p:cNvSpPr>
          <p:nvPr>
            <p:ph type="body" idx="1"/>
          </p:nvPr>
        </p:nvSpPr>
        <p:spPr>
          <a:noFill/>
          <a:ln/>
        </p:spPr>
        <p:txBody>
          <a:bodyPr/>
          <a:lstStyle/>
          <a:p>
            <a:endParaRPr lang="zh-TW" altLang="en-US"/>
          </a:p>
        </p:txBody>
      </p:sp>
      <p:sp>
        <p:nvSpPr>
          <p:cNvPr id="97284" name="投影片編號版面配置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C84142E-9B89-43D9-B473-AE56BDB52317}" type="slidenum">
              <a:rPr lang="zh-TW" altLang="en-US" sz="1200"/>
              <a:pPr algn="r"/>
              <a:t>95</a:t>
            </a:fld>
            <a:endParaRPr lang="en-US" altLang="zh-TW"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93D1630C-26BD-4C3C-8246-D525E0BD3594}" type="slidenum">
              <a:rPr lang="zh-TW" altLang="en-US" smtClean="0"/>
              <a:pPr>
                <a:defRPr/>
              </a:pPr>
              <a:t>111</a:t>
            </a:fld>
            <a:endParaRPr lang="en-US" altLang="zh-TW" dirty="0"/>
          </a:p>
        </p:txBody>
      </p:sp>
    </p:spTree>
    <p:extLst>
      <p:ext uri="{BB962C8B-B14F-4D97-AF65-F5344CB8AC3E}">
        <p14:creationId xmlns:p14="http://schemas.microsoft.com/office/powerpoint/2010/main" val="497815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5453" y="8684826"/>
            <a:ext cx="2970946"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3" tIns="45702" rIns="91403" bIns="45702"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954D849C-7770-404F-A7CC-CFC014AD4F3A}" type="slidenum">
              <a:rPr lang="en-US" altLang="zh-TW" sz="1200">
                <a:solidFill>
                  <a:prstClr val="black"/>
                </a:solidFill>
                <a:ea typeface="華康儷特圓" pitchFamily="49" charset="-120"/>
              </a:rPr>
              <a:pPr algn="r" eaLnBrk="1" hangingPunct="1"/>
              <a:t>19</a:t>
            </a:fld>
            <a:endParaRPr lang="en-US" altLang="zh-TW" sz="1200">
              <a:solidFill>
                <a:prstClr val="black"/>
              </a:solidFill>
              <a:ea typeface="華康儷特圓" pitchFamily="49" charset="-12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zh-TW">
              <a:latin typeface="Arial" pitchFamily="34" charset="0"/>
            </a:endParaRPr>
          </a:p>
        </p:txBody>
      </p:sp>
      <p:sp>
        <p:nvSpPr>
          <p:cNvPr id="88069" name="投影片編號版面配置區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76042433-0528-4584-B436-9BB1E38632BC}" type="slidenum">
              <a:rPr kumimoji="0" lang="zh-TW" altLang="en-US" sz="1200">
                <a:solidFill>
                  <a:prstClr val="black"/>
                </a:solidFill>
                <a:latin typeface="Calibri" pitchFamily="34" charset="0"/>
              </a:rPr>
              <a:pPr algn="r" eaLnBrk="1" hangingPunct="1"/>
              <a:t>19</a:t>
            </a:fld>
            <a:endParaRPr kumimoji="0" lang="en-US" altLang="zh-TW" sz="1200">
              <a:solidFill>
                <a:prstClr val="black"/>
              </a:solidFill>
              <a:latin typeface="Calibri" pitchFamily="34" charset="0"/>
            </a:endParaRPr>
          </a:p>
        </p:txBody>
      </p:sp>
      <p:sp>
        <p:nvSpPr>
          <p:cNvPr id="88070" name="日期版面配置區 1"/>
          <p:cNvSpPr txBox="1">
            <a:spLocks noGrp="1"/>
          </p:cNvSpPr>
          <p:nvPr/>
        </p:nvSpPr>
        <p:spPr bwMode="auto">
          <a:xfrm>
            <a:off x="3883852" y="0"/>
            <a:ext cx="2972547" cy="4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endParaRPr kumimoji="0" lang="zh-TW" altLang="en-US" sz="1200">
              <a:solidFill>
                <a:prstClr val="black"/>
              </a:solidFill>
              <a:latin typeface="Calibri" pitchFamily="34" charset="0"/>
            </a:endParaRPr>
          </a:p>
        </p:txBody>
      </p:sp>
    </p:spTree>
    <p:extLst>
      <p:ext uri="{BB962C8B-B14F-4D97-AF65-F5344CB8AC3E}">
        <p14:creationId xmlns:p14="http://schemas.microsoft.com/office/powerpoint/2010/main" val="2877881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5453" y="8684826"/>
            <a:ext cx="2970946"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3" tIns="45702" rIns="91403" bIns="45702"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954D849C-7770-404F-A7CC-CFC014AD4F3A}" type="slidenum">
              <a:rPr lang="en-US" altLang="zh-TW" sz="1200">
                <a:solidFill>
                  <a:prstClr val="black"/>
                </a:solidFill>
                <a:ea typeface="華康儷特圓" pitchFamily="49" charset="-120"/>
              </a:rPr>
              <a:pPr algn="r" eaLnBrk="1" hangingPunct="1"/>
              <a:t>21</a:t>
            </a:fld>
            <a:endParaRPr lang="en-US" altLang="zh-TW" sz="1200">
              <a:solidFill>
                <a:prstClr val="black"/>
              </a:solidFill>
              <a:ea typeface="華康儷特圓" pitchFamily="49" charset="-12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zh-TW">
              <a:latin typeface="Arial" pitchFamily="34" charset="0"/>
            </a:endParaRPr>
          </a:p>
        </p:txBody>
      </p:sp>
      <p:sp>
        <p:nvSpPr>
          <p:cNvPr id="88069" name="投影片編號版面配置區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76042433-0528-4584-B436-9BB1E38632BC}" type="slidenum">
              <a:rPr kumimoji="0" lang="zh-TW" altLang="en-US" sz="1200">
                <a:solidFill>
                  <a:prstClr val="black"/>
                </a:solidFill>
                <a:latin typeface="Calibri" pitchFamily="34" charset="0"/>
              </a:rPr>
              <a:pPr algn="r" eaLnBrk="1" hangingPunct="1"/>
              <a:t>21</a:t>
            </a:fld>
            <a:endParaRPr kumimoji="0" lang="en-US" altLang="zh-TW" sz="1200">
              <a:solidFill>
                <a:prstClr val="black"/>
              </a:solidFill>
              <a:latin typeface="Calibri" pitchFamily="34" charset="0"/>
            </a:endParaRPr>
          </a:p>
        </p:txBody>
      </p:sp>
      <p:sp>
        <p:nvSpPr>
          <p:cNvPr id="88070" name="日期版面配置區 1"/>
          <p:cNvSpPr txBox="1">
            <a:spLocks noGrp="1"/>
          </p:cNvSpPr>
          <p:nvPr/>
        </p:nvSpPr>
        <p:spPr bwMode="auto">
          <a:xfrm>
            <a:off x="3883852" y="0"/>
            <a:ext cx="2972547" cy="4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endParaRPr kumimoji="0" lang="zh-TW" altLang="en-US" sz="1200">
              <a:solidFill>
                <a:prstClr val="black"/>
              </a:solidFill>
              <a:latin typeface="Calibri" pitchFamily="34" charset="0"/>
            </a:endParaRPr>
          </a:p>
        </p:txBody>
      </p:sp>
    </p:spTree>
    <p:extLst>
      <p:ext uri="{BB962C8B-B14F-4D97-AF65-F5344CB8AC3E}">
        <p14:creationId xmlns:p14="http://schemas.microsoft.com/office/powerpoint/2010/main" val="934525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5453" y="8684826"/>
            <a:ext cx="2970946"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3" tIns="45702" rIns="91403" bIns="45702"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954D849C-7770-404F-A7CC-CFC014AD4F3A}" type="slidenum">
              <a:rPr lang="en-US" altLang="zh-TW" sz="1200">
                <a:solidFill>
                  <a:prstClr val="black"/>
                </a:solidFill>
                <a:ea typeface="華康儷特圓" pitchFamily="49" charset="-120"/>
              </a:rPr>
              <a:pPr algn="r" eaLnBrk="1" hangingPunct="1"/>
              <a:t>23</a:t>
            </a:fld>
            <a:endParaRPr lang="en-US" altLang="zh-TW" sz="1200">
              <a:solidFill>
                <a:prstClr val="black"/>
              </a:solidFill>
              <a:ea typeface="華康儷特圓" pitchFamily="49" charset="-12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zh-TW">
              <a:latin typeface="Arial" pitchFamily="34" charset="0"/>
            </a:endParaRPr>
          </a:p>
        </p:txBody>
      </p:sp>
      <p:sp>
        <p:nvSpPr>
          <p:cNvPr id="88069" name="投影片編號版面配置區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76042433-0528-4584-B436-9BB1E38632BC}" type="slidenum">
              <a:rPr kumimoji="0" lang="zh-TW" altLang="en-US" sz="1200">
                <a:solidFill>
                  <a:prstClr val="black"/>
                </a:solidFill>
                <a:latin typeface="Calibri" pitchFamily="34" charset="0"/>
              </a:rPr>
              <a:pPr algn="r" eaLnBrk="1" hangingPunct="1"/>
              <a:t>23</a:t>
            </a:fld>
            <a:endParaRPr kumimoji="0" lang="en-US" altLang="zh-TW" sz="1200">
              <a:solidFill>
                <a:prstClr val="black"/>
              </a:solidFill>
              <a:latin typeface="Calibri" pitchFamily="34" charset="0"/>
            </a:endParaRPr>
          </a:p>
        </p:txBody>
      </p:sp>
      <p:sp>
        <p:nvSpPr>
          <p:cNvPr id="88070" name="日期版面配置區 1"/>
          <p:cNvSpPr txBox="1">
            <a:spLocks noGrp="1"/>
          </p:cNvSpPr>
          <p:nvPr/>
        </p:nvSpPr>
        <p:spPr bwMode="auto">
          <a:xfrm>
            <a:off x="3883852" y="0"/>
            <a:ext cx="2972547" cy="4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endParaRPr kumimoji="0" lang="zh-TW" altLang="en-US" sz="1200">
              <a:solidFill>
                <a:prstClr val="black"/>
              </a:solidFill>
              <a:latin typeface="Calibri" pitchFamily="34" charset="0"/>
            </a:endParaRPr>
          </a:p>
        </p:txBody>
      </p:sp>
    </p:spTree>
    <p:extLst>
      <p:ext uri="{BB962C8B-B14F-4D97-AF65-F5344CB8AC3E}">
        <p14:creationId xmlns:p14="http://schemas.microsoft.com/office/powerpoint/2010/main" val="3692682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5453" y="8684826"/>
            <a:ext cx="2970946"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3" tIns="45702" rIns="91403" bIns="45702"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954D849C-7770-404F-A7CC-CFC014AD4F3A}" type="slidenum">
              <a:rPr lang="en-US" altLang="zh-TW" sz="1200">
                <a:solidFill>
                  <a:prstClr val="black"/>
                </a:solidFill>
                <a:ea typeface="華康儷特圓" pitchFamily="49" charset="-120"/>
              </a:rPr>
              <a:pPr algn="r" eaLnBrk="1" hangingPunct="1"/>
              <a:t>24</a:t>
            </a:fld>
            <a:endParaRPr lang="en-US" altLang="zh-TW" sz="1200">
              <a:solidFill>
                <a:prstClr val="black"/>
              </a:solidFill>
              <a:ea typeface="華康儷特圓" pitchFamily="49" charset="-12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zh-TW">
              <a:latin typeface="Arial" pitchFamily="34" charset="0"/>
            </a:endParaRPr>
          </a:p>
        </p:txBody>
      </p:sp>
      <p:sp>
        <p:nvSpPr>
          <p:cNvPr id="88069" name="投影片編號版面配置區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76042433-0528-4584-B436-9BB1E38632BC}" type="slidenum">
              <a:rPr kumimoji="0" lang="zh-TW" altLang="en-US" sz="1200">
                <a:solidFill>
                  <a:prstClr val="black"/>
                </a:solidFill>
                <a:latin typeface="Calibri" pitchFamily="34" charset="0"/>
              </a:rPr>
              <a:pPr algn="r" eaLnBrk="1" hangingPunct="1"/>
              <a:t>24</a:t>
            </a:fld>
            <a:endParaRPr kumimoji="0" lang="en-US" altLang="zh-TW" sz="1200">
              <a:solidFill>
                <a:prstClr val="black"/>
              </a:solidFill>
              <a:latin typeface="Calibri" pitchFamily="34" charset="0"/>
            </a:endParaRPr>
          </a:p>
        </p:txBody>
      </p:sp>
      <p:sp>
        <p:nvSpPr>
          <p:cNvPr id="88070" name="日期版面配置區 1"/>
          <p:cNvSpPr txBox="1">
            <a:spLocks noGrp="1"/>
          </p:cNvSpPr>
          <p:nvPr/>
        </p:nvSpPr>
        <p:spPr bwMode="auto">
          <a:xfrm>
            <a:off x="3883852" y="0"/>
            <a:ext cx="2972547" cy="4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endParaRPr kumimoji="0" lang="zh-TW" altLang="en-US" sz="1200">
              <a:solidFill>
                <a:prstClr val="black"/>
              </a:solidFill>
              <a:latin typeface="Calibri" pitchFamily="34" charset="0"/>
            </a:endParaRPr>
          </a:p>
        </p:txBody>
      </p:sp>
    </p:spTree>
    <p:extLst>
      <p:ext uri="{BB962C8B-B14F-4D97-AF65-F5344CB8AC3E}">
        <p14:creationId xmlns:p14="http://schemas.microsoft.com/office/powerpoint/2010/main" val="3149425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5453" y="8684826"/>
            <a:ext cx="2970946"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3" tIns="45702" rIns="91403" bIns="45702"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954D849C-7770-404F-A7CC-CFC014AD4F3A}" type="slidenum">
              <a:rPr lang="en-US" altLang="zh-TW" sz="1200">
                <a:solidFill>
                  <a:prstClr val="black"/>
                </a:solidFill>
                <a:ea typeface="華康儷特圓" pitchFamily="49" charset="-120"/>
              </a:rPr>
              <a:pPr algn="r" eaLnBrk="1" hangingPunct="1"/>
              <a:t>25</a:t>
            </a:fld>
            <a:endParaRPr lang="en-US" altLang="zh-TW" sz="1200">
              <a:solidFill>
                <a:prstClr val="black"/>
              </a:solidFill>
              <a:ea typeface="華康儷特圓" pitchFamily="49" charset="-12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zh-TW">
              <a:latin typeface="Arial" pitchFamily="34" charset="0"/>
            </a:endParaRPr>
          </a:p>
        </p:txBody>
      </p:sp>
      <p:sp>
        <p:nvSpPr>
          <p:cNvPr id="88069" name="投影片編號版面配置區 3"/>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76042433-0528-4584-B436-9BB1E38632BC}" type="slidenum">
              <a:rPr kumimoji="0" lang="zh-TW" altLang="en-US" sz="1200">
                <a:solidFill>
                  <a:prstClr val="black"/>
                </a:solidFill>
                <a:latin typeface="Calibri" pitchFamily="34" charset="0"/>
              </a:rPr>
              <a:pPr algn="r" eaLnBrk="1" hangingPunct="1"/>
              <a:t>25</a:t>
            </a:fld>
            <a:endParaRPr kumimoji="0" lang="en-US" altLang="zh-TW" sz="1200">
              <a:solidFill>
                <a:prstClr val="black"/>
              </a:solidFill>
              <a:latin typeface="Calibri" pitchFamily="34" charset="0"/>
            </a:endParaRPr>
          </a:p>
        </p:txBody>
      </p:sp>
      <p:sp>
        <p:nvSpPr>
          <p:cNvPr id="88070" name="日期版面配置區 1"/>
          <p:cNvSpPr txBox="1">
            <a:spLocks noGrp="1"/>
          </p:cNvSpPr>
          <p:nvPr/>
        </p:nvSpPr>
        <p:spPr bwMode="auto">
          <a:xfrm>
            <a:off x="3883852" y="0"/>
            <a:ext cx="2972547" cy="4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endParaRPr kumimoji="0" lang="zh-TW" altLang="en-US" sz="1200">
              <a:solidFill>
                <a:prstClr val="black"/>
              </a:solidFill>
              <a:latin typeface="Calibri" pitchFamily="34" charset="0"/>
            </a:endParaRPr>
          </a:p>
        </p:txBody>
      </p:sp>
    </p:spTree>
    <p:extLst>
      <p:ext uri="{BB962C8B-B14F-4D97-AF65-F5344CB8AC3E}">
        <p14:creationId xmlns:p14="http://schemas.microsoft.com/office/powerpoint/2010/main" val="2180059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圖像版面配置區 1"/>
          <p:cNvSpPr>
            <a:spLocks noGrp="1" noRot="1" noChangeAspect="1" noTextEdit="1"/>
          </p:cNvSpPr>
          <p:nvPr>
            <p:ph type="sldImg"/>
          </p:nvPr>
        </p:nvSpPr>
        <p:spPr>
          <a:ln/>
        </p:spPr>
      </p:sp>
      <p:sp>
        <p:nvSpPr>
          <p:cNvPr id="88067" name="備忘稿版面配置區 2"/>
          <p:cNvSpPr>
            <a:spLocks noGrp="1"/>
          </p:cNvSpPr>
          <p:nvPr>
            <p:ph type="body" idx="1"/>
          </p:nvPr>
        </p:nvSpPr>
        <p:spPr>
          <a:noFill/>
          <a:ln/>
        </p:spPr>
        <p:txBody>
          <a:bodyPr lIns="87625" tIns="43814" rIns="87625" bIns="43814"/>
          <a:lstStyle/>
          <a:p>
            <a:pPr>
              <a:spcBef>
                <a:spcPct val="0"/>
              </a:spcBef>
            </a:pPr>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編號版面配置區 6"/>
          <p:cNvSpPr txBox="1">
            <a:spLocks noGrp="1"/>
          </p:cNvSpPr>
          <p:nvPr/>
        </p:nvSpPr>
        <p:spPr bwMode="auto">
          <a:xfrm>
            <a:off x="3884614" y="8685213"/>
            <a:ext cx="2971800" cy="457200"/>
          </a:xfrm>
          <a:prstGeom prst="rect">
            <a:avLst/>
          </a:prstGeom>
          <a:noFill/>
          <a:ln w="9525">
            <a:noFill/>
            <a:miter lim="800000"/>
            <a:headEnd/>
            <a:tailEnd/>
          </a:ln>
        </p:spPr>
        <p:txBody>
          <a:bodyPr anchor="b"/>
          <a:lstStyle/>
          <a:p>
            <a:pPr algn="r"/>
            <a:fld id="{7FDFA290-A50E-4E27-ADDB-276CEBFF3306}" type="slidenum">
              <a:rPr lang="zh-TW" altLang="en-US" sz="1200"/>
              <a:pPr algn="r"/>
              <a:t>43</a:t>
            </a:fld>
            <a:endParaRPr lang="en-US" altLang="zh-TW" sz="1200"/>
          </a:p>
        </p:txBody>
      </p:sp>
      <p:sp>
        <p:nvSpPr>
          <p:cNvPr id="92163" name="Rectangle 7"/>
          <p:cNvSpPr txBox="1">
            <a:spLocks noGrp="1" noChangeArrowheads="1"/>
          </p:cNvSpPr>
          <p:nvPr/>
        </p:nvSpPr>
        <p:spPr bwMode="auto">
          <a:xfrm>
            <a:off x="3886201" y="8688388"/>
            <a:ext cx="2971800" cy="455612"/>
          </a:xfrm>
          <a:prstGeom prst="rect">
            <a:avLst/>
          </a:prstGeom>
          <a:noFill/>
          <a:ln w="9525">
            <a:noFill/>
            <a:miter lim="800000"/>
            <a:headEnd/>
            <a:tailEnd/>
          </a:ln>
        </p:spPr>
        <p:txBody>
          <a:bodyPr lIns="92004" tIns="46003" rIns="92004" bIns="46003" anchor="b"/>
          <a:lstStyle/>
          <a:p>
            <a:pPr algn="r" defTabSz="952500"/>
            <a:fld id="{B01F9BC7-CA21-43FC-BCC6-AAFC645496CA}" type="slidenum">
              <a:rPr lang="en-US" altLang="zh-TW" sz="1200">
                <a:latin typeface="Times New Roman" pitchFamily="18" charset="0"/>
              </a:rPr>
              <a:pPr algn="r" defTabSz="952500"/>
              <a:t>43</a:t>
            </a:fld>
            <a:endParaRPr lang="en-US" altLang="zh-TW" sz="1200">
              <a:latin typeface="Times New Roman" pitchFamily="18" charset="0"/>
            </a:endParaRPr>
          </a:p>
        </p:txBody>
      </p:sp>
      <p:sp>
        <p:nvSpPr>
          <p:cNvPr id="92164" name="Rectangle 7"/>
          <p:cNvSpPr txBox="1">
            <a:spLocks noGrp="1" noChangeArrowheads="1"/>
          </p:cNvSpPr>
          <p:nvPr/>
        </p:nvSpPr>
        <p:spPr bwMode="auto">
          <a:xfrm>
            <a:off x="3884614" y="8685213"/>
            <a:ext cx="2971800" cy="457200"/>
          </a:xfrm>
          <a:prstGeom prst="rect">
            <a:avLst/>
          </a:prstGeom>
          <a:noFill/>
          <a:ln w="9525">
            <a:noFill/>
            <a:miter lim="800000"/>
            <a:headEnd/>
            <a:tailEnd/>
          </a:ln>
        </p:spPr>
        <p:txBody>
          <a:bodyPr lIns="91070" tIns="45535" rIns="91070" bIns="45535" anchor="b"/>
          <a:lstStyle/>
          <a:p>
            <a:pPr algn="r" defTabSz="947738"/>
            <a:fld id="{3F785712-4849-4C20-9E3D-A20FED62B68D}" type="slidenum">
              <a:rPr lang="en-US" altLang="zh-TW" sz="1200"/>
              <a:pPr algn="r" defTabSz="947738"/>
              <a:t>43</a:t>
            </a:fld>
            <a:endParaRPr lang="en-US" altLang="zh-TW" sz="1200"/>
          </a:p>
        </p:txBody>
      </p:sp>
      <p:sp>
        <p:nvSpPr>
          <p:cNvPr id="92165" name="Rectangle 2"/>
          <p:cNvSpPr>
            <a:spLocks noGrp="1" noRot="1" noChangeAspect="1" noChangeArrowheads="1" noTextEdit="1"/>
          </p:cNvSpPr>
          <p:nvPr>
            <p:ph type="sldImg"/>
          </p:nvPr>
        </p:nvSpPr>
        <p:spPr>
          <a:xfrm>
            <a:off x="1146175" y="690563"/>
            <a:ext cx="4567238" cy="3425825"/>
          </a:xfrm>
          <a:ln/>
        </p:spPr>
      </p:sp>
      <p:sp>
        <p:nvSpPr>
          <p:cNvPr id="92166" name="Rectangle 3"/>
          <p:cNvSpPr>
            <a:spLocks noGrp="1" noChangeArrowheads="1"/>
          </p:cNvSpPr>
          <p:nvPr>
            <p:ph type="body" idx="1"/>
          </p:nvPr>
        </p:nvSpPr>
        <p:spPr>
          <a:xfrm>
            <a:off x="915989" y="4341814"/>
            <a:ext cx="5026025" cy="4116387"/>
          </a:xfrm>
          <a:noFill/>
          <a:ln/>
        </p:spPr>
        <p:txBody>
          <a:bodyPr lIns="92004" tIns="46003" rIns="92004" bIns="46003"/>
          <a:lstStyle/>
          <a:p>
            <a:r>
              <a:rPr lang="en-US" altLang="zh-TW"/>
              <a:t>1.</a:t>
            </a:r>
            <a:r>
              <a:rPr lang="zh-TW" altLang="en-US"/>
              <a:t>法律依據：國民教育法第</a:t>
            </a:r>
            <a:r>
              <a:rPr lang="en-US" altLang="zh-TW"/>
              <a:t>1</a:t>
            </a:r>
            <a:r>
              <a:rPr lang="zh-TW" altLang="en-US"/>
              <a:t>條：國民教育依中華民國憲法第一百五十八條之規定，以養成德、智、體、群 、美五育均衡發展之健全國民為宗旨。</a:t>
            </a:r>
            <a:endParaRPr lang="en-US" altLang="zh-TW"/>
          </a:p>
          <a:p>
            <a:r>
              <a:rPr lang="en-US" altLang="zh-TW"/>
              <a:t>2.</a:t>
            </a:r>
            <a:r>
              <a:rPr lang="zh-TW" altLang="en-US"/>
              <a:t> 適性入學，落實</a:t>
            </a:r>
            <a:r>
              <a:rPr lang="en-US" altLang="zh-TW"/>
              <a:t>『</a:t>
            </a:r>
            <a:r>
              <a:rPr lang="zh-TW" altLang="en-US"/>
              <a:t>德智體群美五育均衡發展</a:t>
            </a:r>
            <a:r>
              <a:rPr lang="en-US" altLang="zh-TW"/>
              <a:t>』</a:t>
            </a:r>
          </a:p>
          <a:p>
            <a:r>
              <a:rPr lang="en-US" altLang="zh-TW"/>
              <a:t>3.</a:t>
            </a:r>
            <a:r>
              <a:rPr lang="zh-TW" altLang="en-US"/>
              <a:t>適性：能、願意、實行</a:t>
            </a:r>
            <a:r>
              <a:rPr lang="en-US" altLang="zh-TW"/>
              <a:t>(can,want,do)</a:t>
            </a:r>
          </a:p>
          <a:p>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編號版面配置區 6"/>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4F62E23-11E0-4E23-82A0-72C4DDBFE207}" type="slidenum">
              <a:rPr lang="zh-TW" altLang="en-US" sz="1200"/>
              <a:pPr algn="r"/>
              <a:t>44</a:t>
            </a:fld>
            <a:endParaRPr lang="en-US" altLang="zh-TW" sz="1200"/>
          </a:p>
        </p:txBody>
      </p:sp>
      <p:sp>
        <p:nvSpPr>
          <p:cNvPr id="91139" name="Rectangle 7"/>
          <p:cNvSpPr txBox="1">
            <a:spLocks noGrp="1" noChangeArrowheads="1"/>
          </p:cNvSpPr>
          <p:nvPr/>
        </p:nvSpPr>
        <p:spPr bwMode="auto">
          <a:xfrm>
            <a:off x="3886200" y="8688388"/>
            <a:ext cx="2971800" cy="455612"/>
          </a:xfrm>
          <a:prstGeom prst="rect">
            <a:avLst/>
          </a:prstGeom>
          <a:noFill/>
          <a:ln w="9525">
            <a:noFill/>
            <a:miter lim="800000"/>
            <a:headEnd/>
            <a:tailEnd/>
          </a:ln>
        </p:spPr>
        <p:txBody>
          <a:bodyPr lIns="92004" tIns="46003" rIns="92004" bIns="46003" anchor="b"/>
          <a:lstStyle/>
          <a:p>
            <a:pPr algn="r" defTabSz="952500"/>
            <a:fld id="{2287E5CC-C6C6-4539-8437-7012AE18ADDD}" type="slidenum">
              <a:rPr lang="en-US" altLang="zh-TW" sz="1200">
                <a:latin typeface="Times New Roman" pitchFamily="18" charset="0"/>
              </a:rPr>
              <a:pPr algn="r" defTabSz="952500"/>
              <a:t>44</a:t>
            </a:fld>
            <a:endParaRPr lang="en-US" altLang="zh-TW" sz="1200">
              <a:latin typeface="Times New Roman" pitchFamily="18" charset="0"/>
            </a:endParaRPr>
          </a:p>
        </p:txBody>
      </p:sp>
      <p:sp>
        <p:nvSpPr>
          <p:cNvPr id="9114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070" tIns="45535" rIns="91070" bIns="45535" anchor="b"/>
          <a:lstStyle/>
          <a:p>
            <a:pPr algn="r" defTabSz="947738"/>
            <a:fld id="{F7D7900D-DE4C-4330-BCEC-A8F3F38AB2FA}" type="slidenum">
              <a:rPr lang="en-US" altLang="zh-TW" sz="1200"/>
              <a:pPr algn="r" defTabSz="947738"/>
              <a:t>44</a:t>
            </a:fld>
            <a:endParaRPr lang="en-US" altLang="zh-TW" sz="1200"/>
          </a:p>
        </p:txBody>
      </p:sp>
      <p:sp>
        <p:nvSpPr>
          <p:cNvPr id="91141" name="Rectangle 2"/>
          <p:cNvSpPr>
            <a:spLocks noGrp="1" noRot="1" noChangeAspect="1" noChangeArrowheads="1" noTextEdit="1"/>
          </p:cNvSpPr>
          <p:nvPr>
            <p:ph type="sldImg"/>
          </p:nvPr>
        </p:nvSpPr>
        <p:spPr>
          <a:xfrm>
            <a:off x="1146175" y="690563"/>
            <a:ext cx="4567238" cy="3425825"/>
          </a:xfrm>
          <a:ln/>
        </p:spPr>
      </p:sp>
      <p:sp>
        <p:nvSpPr>
          <p:cNvPr id="91142" name="Rectangle 3"/>
          <p:cNvSpPr>
            <a:spLocks noGrp="1" noChangeArrowheads="1"/>
          </p:cNvSpPr>
          <p:nvPr>
            <p:ph type="body" idx="1"/>
          </p:nvPr>
        </p:nvSpPr>
        <p:spPr>
          <a:xfrm>
            <a:off x="915988" y="4341813"/>
            <a:ext cx="5026025" cy="4116387"/>
          </a:xfrm>
          <a:noFill/>
          <a:ln/>
        </p:spPr>
        <p:txBody>
          <a:bodyPr lIns="92004" tIns="46003" rIns="92004" bIns="46003"/>
          <a:lstStyle/>
          <a:p>
            <a:r>
              <a:rPr lang="en-US" altLang="zh-TW"/>
              <a:t>1.</a:t>
            </a:r>
            <a:r>
              <a:rPr lang="zh-TW" altLang="en-US"/>
              <a:t>法律依據：國民教育法第</a:t>
            </a:r>
            <a:r>
              <a:rPr lang="en-US" altLang="zh-TW"/>
              <a:t>1</a:t>
            </a:r>
            <a:r>
              <a:rPr lang="zh-TW" altLang="en-US"/>
              <a:t>條：國民教育依中華民國憲法第一百五十八條之規定，以養成德、智、體、群 、美五育均衡發展之健全國民為宗旨。</a:t>
            </a:r>
            <a:endParaRPr lang="en-US" altLang="zh-TW"/>
          </a:p>
          <a:p>
            <a:r>
              <a:rPr lang="en-US" altLang="zh-TW"/>
              <a:t>2.</a:t>
            </a:r>
            <a:r>
              <a:rPr lang="zh-TW" altLang="en-US"/>
              <a:t> 適性入學，落實</a:t>
            </a:r>
            <a:r>
              <a:rPr lang="en-US" altLang="zh-TW"/>
              <a:t>『</a:t>
            </a:r>
            <a:r>
              <a:rPr lang="zh-TW" altLang="en-US"/>
              <a:t>德智體群美五育均衡發展</a:t>
            </a:r>
            <a:r>
              <a:rPr lang="en-US" altLang="zh-TW"/>
              <a:t>』</a:t>
            </a:r>
          </a:p>
          <a:p>
            <a:r>
              <a:rPr lang="en-US" altLang="zh-TW"/>
              <a:t>3.</a:t>
            </a:r>
            <a:r>
              <a:rPr lang="zh-TW" altLang="en-US"/>
              <a:t>適性：能、願意、實行</a:t>
            </a:r>
            <a:r>
              <a:rPr lang="en-US" altLang="zh-TW"/>
              <a:t>(can,want,do)</a:t>
            </a:r>
          </a:p>
          <a:p>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fld id="{3116A0FB-02D4-476C-8465-78CD0DE2FEC2}" type="datetime1">
              <a:rPr lang="zh-TW" altLang="en-US"/>
              <a:pPr>
                <a:defRPr/>
              </a:pPr>
              <a:t>2021/3/6</a:t>
            </a:fld>
            <a:endParaRPr lang="en-US" altLang="zh-TW"/>
          </a:p>
        </p:txBody>
      </p:sp>
      <p:sp>
        <p:nvSpPr>
          <p:cNvPr id="5" name="Rectangle 5"/>
          <p:cNvSpPr>
            <a:spLocks noGrp="1" noChangeArrowheads="1"/>
          </p:cNvSpPr>
          <p:nvPr>
            <p:ph type="ftr" sz="quarter" idx="11"/>
          </p:nvPr>
        </p:nvSpPr>
        <p:spPr>
          <a:ln/>
        </p:spPr>
        <p:txBody>
          <a:bodyPr/>
          <a:lstStyle>
            <a:lvl1pPr>
              <a:defRPr/>
            </a:lvl1pPr>
          </a:lstStyle>
          <a:p>
            <a:r>
              <a:rPr lang="zh-TW" altLang="en-US"/>
              <a:t>免試會考新趨勢&amp;技職教育十二年國教面面觀</a:t>
            </a: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31B1008-A5CC-431D-A378-F766904F58AC}" type="slidenum">
              <a:rPr lang="en-US" altLang="zh-TW"/>
              <a:pPr>
                <a:defRPr/>
              </a:pPr>
              <a:t>‹#›</a:t>
            </a:fld>
            <a:endParaRPr lang="en-US" altLang="zh-TW"/>
          </a:p>
        </p:txBody>
      </p:sp>
    </p:spTree>
  </p:cSld>
  <p:clrMapOvr>
    <a:masterClrMapping/>
  </p:clrMapOvr>
  <p:transition advTm="5000">
    <p:cut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1CD76640-06A2-445E-957F-D1157100A248}" type="datetime1">
              <a:rPr lang="zh-TW" altLang="en-US"/>
              <a:pPr>
                <a:defRPr/>
              </a:pPr>
              <a:t>2021/3/6</a:t>
            </a:fld>
            <a:endParaRPr lang="en-US" altLang="zh-TW"/>
          </a:p>
        </p:txBody>
      </p:sp>
      <p:sp>
        <p:nvSpPr>
          <p:cNvPr id="5" name="Rectangle 5"/>
          <p:cNvSpPr>
            <a:spLocks noGrp="1" noChangeArrowheads="1"/>
          </p:cNvSpPr>
          <p:nvPr>
            <p:ph type="ftr" sz="quarter" idx="11"/>
          </p:nvPr>
        </p:nvSpPr>
        <p:spPr>
          <a:ln/>
        </p:spPr>
        <p:txBody>
          <a:bodyPr/>
          <a:lstStyle>
            <a:lvl1pPr>
              <a:defRPr/>
            </a:lvl1pPr>
          </a:lstStyle>
          <a:p>
            <a:r>
              <a:rPr lang="zh-TW" altLang="en-US"/>
              <a:t>免試會考新趨勢&amp;技職教育十二年國教面面觀</a:t>
            </a: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F36F416-1F0B-4D3B-9362-AA63006C4FFA}" type="slidenum">
              <a:rPr lang="en-US" altLang="zh-TW"/>
              <a:pPr>
                <a:defRPr/>
              </a:pPr>
              <a:t>‹#›</a:t>
            </a:fld>
            <a:endParaRPr lang="en-US" altLang="zh-TW"/>
          </a:p>
        </p:txBody>
      </p:sp>
    </p:spTree>
  </p:cSld>
  <p:clrMapOvr>
    <a:masterClrMapping/>
  </p:clrMapOvr>
  <p:transition advTm="5000">
    <p:cut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F88E4530-692E-4195-9E53-786765A25759}" type="datetime1">
              <a:rPr lang="zh-TW" altLang="en-US"/>
              <a:pPr>
                <a:defRPr/>
              </a:pPr>
              <a:t>2021/3/6</a:t>
            </a:fld>
            <a:endParaRPr lang="en-US" altLang="zh-TW"/>
          </a:p>
        </p:txBody>
      </p:sp>
      <p:sp>
        <p:nvSpPr>
          <p:cNvPr id="5" name="Rectangle 5"/>
          <p:cNvSpPr>
            <a:spLocks noGrp="1" noChangeArrowheads="1"/>
          </p:cNvSpPr>
          <p:nvPr>
            <p:ph type="ftr" sz="quarter" idx="11"/>
          </p:nvPr>
        </p:nvSpPr>
        <p:spPr>
          <a:ln/>
        </p:spPr>
        <p:txBody>
          <a:bodyPr/>
          <a:lstStyle>
            <a:lvl1pPr>
              <a:defRPr/>
            </a:lvl1pPr>
          </a:lstStyle>
          <a:p>
            <a:r>
              <a:rPr lang="zh-TW" altLang="en-US"/>
              <a:t>免試會考新趨勢&amp;技職教育十二年國教面面觀</a:t>
            </a: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F0F52EBB-9C10-4152-B3D9-949F2B4EED84}" type="slidenum">
              <a:rPr lang="en-US" altLang="zh-TW"/>
              <a:pPr>
                <a:defRPr/>
              </a:pPr>
              <a:t>‹#›</a:t>
            </a:fld>
            <a:endParaRPr lang="en-US" altLang="zh-TW"/>
          </a:p>
        </p:txBody>
      </p:sp>
    </p:spTree>
  </p:cSld>
  <p:clrMapOvr>
    <a:masterClrMapping/>
  </p:clrMapOvr>
  <p:transition advTm="5000">
    <p:cut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標題及圖表或組織圖">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SmartArt 版面配置區 2"/>
          <p:cNvSpPr>
            <a:spLocks noGrp="1"/>
          </p:cNvSpPr>
          <p:nvPr>
            <p:ph type="dgm" idx="1"/>
          </p:nvPr>
        </p:nvSpPr>
        <p:spPr>
          <a:xfrm>
            <a:off x="457200" y="1600200"/>
            <a:ext cx="8229600" cy="4525963"/>
          </a:xfrm>
        </p:spPr>
        <p:txBody>
          <a:bodyPr/>
          <a:lstStyle/>
          <a:p>
            <a:pPr lvl="0"/>
            <a:endParaRPr lang="zh-TW" altLang="en-US" noProof="0"/>
          </a:p>
        </p:txBody>
      </p:sp>
      <p:sp>
        <p:nvSpPr>
          <p:cNvPr id="4" name="Rectangle 4"/>
          <p:cNvSpPr>
            <a:spLocks noGrp="1" noChangeArrowheads="1"/>
          </p:cNvSpPr>
          <p:nvPr>
            <p:ph type="dt" sz="half" idx="10"/>
          </p:nvPr>
        </p:nvSpPr>
        <p:spPr>
          <a:ln/>
        </p:spPr>
        <p:txBody>
          <a:bodyPr/>
          <a:lstStyle>
            <a:lvl1pPr>
              <a:defRPr/>
            </a:lvl1pPr>
          </a:lstStyle>
          <a:p>
            <a:pPr>
              <a:defRPr/>
            </a:pPr>
            <a:fld id="{FB0782B2-8295-41C9-AF48-6953CE830C26}" type="datetime1">
              <a:rPr lang="zh-TW" altLang="en-US"/>
              <a:pPr>
                <a:defRPr/>
              </a:pPr>
              <a:t>2021/3/6</a:t>
            </a:fld>
            <a:endParaRPr lang="en-US" altLang="zh-TW"/>
          </a:p>
        </p:txBody>
      </p:sp>
      <p:sp>
        <p:nvSpPr>
          <p:cNvPr id="5" name="Rectangle 5"/>
          <p:cNvSpPr>
            <a:spLocks noGrp="1" noChangeArrowheads="1"/>
          </p:cNvSpPr>
          <p:nvPr>
            <p:ph type="ftr" sz="quarter" idx="11"/>
          </p:nvPr>
        </p:nvSpPr>
        <p:spPr>
          <a:ln/>
        </p:spPr>
        <p:txBody>
          <a:bodyPr/>
          <a:lstStyle>
            <a:lvl1pPr>
              <a:defRPr/>
            </a:lvl1pPr>
          </a:lstStyle>
          <a:p>
            <a:r>
              <a:rPr lang="zh-TW" altLang="en-US"/>
              <a:t>免試會考新趨勢&amp;技職教育十二年國教面面觀</a:t>
            </a: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6E67D5B-A2CE-4E9A-891D-2AEA0FEAAAE4}" type="slidenum">
              <a:rPr lang="en-US" altLang="zh-TW"/>
              <a:pPr>
                <a:defRPr/>
              </a:pPr>
              <a:t>‹#›</a:t>
            </a:fld>
            <a:endParaRPr lang="en-US" altLang="zh-TW"/>
          </a:p>
        </p:txBody>
      </p:sp>
    </p:spTree>
  </p:cSld>
  <p:clrMapOvr>
    <a:masterClrMapping/>
  </p:clrMapOvr>
  <p:transition advTm="5000">
    <p:cut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標題，文字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圖表版面配置區 3"/>
          <p:cNvSpPr>
            <a:spLocks noGrp="1"/>
          </p:cNvSpPr>
          <p:nvPr>
            <p:ph type="chart" sz="half" idx="2"/>
          </p:nvPr>
        </p:nvSpPr>
        <p:spPr>
          <a:xfrm>
            <a:off x="4648200" y="1600200"/>
            <a:ext cx="4038600" cy="4525963"/>
          </a:xfrm>
        </p:spPr>
        <p:txBody>
          <a:bodyPr/>
          <a:lstStyle/>
          <a:p>
            <a:pPr lvl="0"/>
            <a:endParaRPr lang="zh-TW" altLang="en-US" noProof="0"/>
          </a:p>
        </p:txBody>
      </p:sp>
      <p:sp>
        <p:nvSpPr>
          <p:cNvPr id="5" name="Rectangle 4"/>
          <p:cNvSpPr>
            <a:spLocks noGrp="1" noChangeArrowheads="1"/>
          </p:cNvSpPr>
          <p:nvPr>
            <p:ph type="dt" sz="half" idx="10"/>
          </p:nvPr>
        </p:nvSpPr>
        <p:spPr>
          <a:ln/>
        </p:spPr>
        <p:txBody>
          <a:bodyPr/>
          <a:lstStyle>
            <a:lvl1pPr>
              <a:defRPr/>
            </a:lvl1pPr>
          </a:lstStyle>
          <a:p>
            <a:pPr>
              <a:defRPr/>
            </a:pPr>
            <a:fld id="{CC52A93F-2356-43B3-9883-4080FD5ED177}" type="datetime1">
              <a:rPr lang="zh-TW" altLang="en-US"/>
              <a:pPr>
                <a:defRPr/>
              </a:pPr>
              <a:t>2021/3/6</a:t>
            </a:fld>
            <a:endParaRPr lang="en-US" altLang="zh-TW"/>
          </a:p>
        </p:txBody>
      </p:sp>
      <p:sp>
        <p:nvSpPr>
          <p:cNvPr id="6" name="Rectangle 5"/>
          <p:cNvSpPr>
            <a:spLocks noGrp="1" noChangeArrowheads="1"/>
          </p:cNvSpPr>
          <p:nvPr>
            <p:ph type="ftr" sz="quarter" idx="11"/>
          </p:nvPr>
        </p:nvSpPr>
        <p:spPr>
          <a:ln/>
        </p:spPr>
        <p:txBody>
          <a:bodyPr/>
          <a:lstStyle>
            <a:lvl1pPr>
              <a:defRPr/>
            </a:lvl1pPr>
          </a:lstStyle>
          <a:p>
            <a:r>
              <a:rPr lang="zh-TW" altLang="en-US"/>
              <a:t>免試會考新趨勢&amp;技職教育十二年國教面面觀</a:t>
            </a: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B47AD67-AF25-4E6F-B19C-5A270947176A}" type="slidenum">
              <a:rPr lang="en-US" altLang="zh-TW"/>
              <a:pPr>
                <a:defRPr/>
              </a:pPr>
              <a:t>‹#›</a:t>
            </a:fld>
            <a:endParaRPr lang="en-US" altLang="zh-TW"/>
          </a:p>
        </p:txBody>
      </p:sp>
    </p:spTree>
  </p:cSld>
  <p:clrMapOvr>
    <a:masterClrMapping/>
  </p:clrMapOvr>
  <p:transition advTm="5000">
    <p:cut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4"/>
          <p:cNvSpPr>
            <a:spLocks noGrp="1" noChangeArrowheads="1"/>
          </p:cNvSpPr>
          <p:nvPr>
            <p:ph type="dt" sz="half" idx="10"/>
          </p:nvPr>
        </p:nvSpPr>
        <p:spPr>
          <a:ln/>
        </p:spPr>
        <p:txBody>
          <a:bodyPr/>
          <a:lstStyle>
            <a:lvl1pPr>
              <a:defRPr/>
            </a:lvl1pPr>
          </a:lstStyle>
          <a:p>
            <a:pPr>
              <a:defRPr/>
            </a:pPr>
            <a:fld id="{51C71146-4781-4528-B699-4BC3454ADCE0}" type="datetime1">
              <a:rPr lang="zh-TW" altLang="en-US"/>
              <a:pPr>
                <a:defRPr/>
              </a:pPr>
              <a:t>2021/3/6</a:t>
            </a:fld>
            <a:endParaRPr lang="en-US" altLang="zh-TW"/>
          </a:p>
        </p:txBody>
      </p:sp>
      <p:sp>
        <p:nvSpPr>
          <p:cNvPr id="4" name="Rectangle 5"/>
          <p:cNvSpPr>
            <a:spLocks noGrp="1" noChangeArrowheads="1"/>
          </p:cNvSpPr>
          <p:nvPr>
            <p:ph type="ftr" sz="quarter" idx="11"/>
          </p:nvPr>
        </p:nvSpPr>
        <p:spPr>
          <a:ln/>
        </p:spPr>
        <p:txBody>
          <a:bodyPr/>
          <a:lstStyle>
            <a:lvl1pPr>
              <a:defRPr/>
            </a:lvl1pPr>
          </a:lstStyle>
          <a:p>
            <a:r>
              <a:rPr lang="zh-TW" altLang="en-US"/>
              <a:t>免試會考新趨勢&amp;技職教育十二年國教面面觀</a:t>
            </a: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A742C251-DEBF-426A-94DC-F987CDC5A3D7}" type="slidenum">
              <a:rPr lang="en-US" altLang="zh-TW"/>
              <a:pPr>
                <a:defRPr/>
              </a:pPr>
              <a:t>‹#›</a:t>
            </a:fld>
            <a:endParaRPr lang="en-US" altLang="zh-TW"/>
          </a:p>
        </p:txBody>
      </p:sp>
    </p:spTree>
  </p:cSld>
  <p:clrMapOvr>
    <a:masterClrMapping/>
  </p:clrMapOvr>
  <p:transition advTm="5000">
    <p:cut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fld id="{0FE320C0-042B-4B82-B26D-0A968B8E9836}" type="datetime1">
              <a:rPr lang="zh-TW" altLang="en-US"/>
              <a:pPr>
                <a:defRPr/>
              </a:pPr>
              <a:t>2021/3/6</a:t>
            </a:fld>
            <a:endParaRPr lang="en-US" altLang="zh-TW"/>
          </a:p>
        </p:txBody>
      </p:sp>
      <p:sp>
        <p:nvSpPr>
          <p:cNvPr id="6" name="Rectangle 5"/>
          <p:cNvSpPr>
            <a:spLocks noGrp="1" noChangeArrowheads="1"/>
          </p:cNvSpPr>
          <p:nvPr>
            <p:ph type="ftr" sz="quarter" idx="11"/>
          </p:nvPr>
        </p:nvSpPr>
        <p:spPr>
          <a:ln/>
        </p:spPr>
        <p:txBody>
          <a:bodyPr/>
          <a:lstStyle>
            <a:lvl1pPr>
              <a:defRPr/>
            </a:lvl1pPr>
          </a:lstStyle>
          <a:p>
            <a:r>
              <a:rPr lang="zh-TW" altLang="en-US"/>
              <a:t>免試會考新趨勢&amp;技職教育十二年國教面面觀</a:t>
            </a: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5BBECC16-F396-4168-8C86-03E8B0069875}" type="slidenum">
              <a:rPr lang="en-US" altLang="zh-TW"/>
              <a:pPr>
                <a:defRPr/>
              </a:pPr>
              <a:t>‹#›</a:t>
            </a:fld>
            <a:endParaRPr lang="en-US" altLang="zh-TW"/>
          </a:p>
        </p:txBody>
      </p:sp>
    </p:spTree>
  </p:cSld>
  <p:clrMapOvr>
    <a:masterClrMapping/>
  </p:clrMapOvr>
  <p:transition advTm="5000">
    <p:cut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0" y="16778"/>
            <a:ext cx="9144000" cy="1069514"/>
          </a:xfrm>
          <a:prstGeom prst="rect">
            <a:avLst/>
          </a:prstGeom>
        </p:spPr>
        <p:txBody>
          <a:bodyPr anchor="ctr"/>
          <a:lstStyle>
            <a:lvl1pPr>
              <a:defRPr b="1" baseline="0">
                <a:solidFill>
                  <a:schemeClr val="bg1"/>
                </a:solidFill>
                <a:latin typeface="Arial" pitchFamily="34" charset="0"/>
                <a:cs typeface="Arial" pitchFamily="34" charset="0"/>
              </a:defRPr>
            </a:lvl1pPr>
          </a:lstStyle>
          <a:p>
            <a:r>
              <a:rPr lang="zh-TW" altLang="en-US" dirty="0"/>
              <a:t>按一下以編輯母片標題樣式</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defRPr>
            </a:lvl1pPr>
          </a:lstStyle>
          <a:p>
            <a:pPr lvl="0"/>
            <a:r>
              <a:rPr lang="zh-TW" altLang="en-US"/>
              <a:t>按一下以編輯母片文字樣式</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zh-TW" altLang="en-US"/>
              <a:t>按一下以編輯母片文字樣式</a:t>
            </a: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950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4587282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207428FD-2B7B-47EB-AD24-2C69F54343A3}" type="datetime1">
              <a:rPr lang="zh-TW" altLang="en-US"/>
              <a:pPr>
                <a:defRPr/>
              </a:pPr>
              <a:t>2021/3/6</a:t>
            </a:fld>
            <a:endParaRPr lang="en-US" altLang="zh-TW"/>
          </a:p>
        </p:txBody>
      </p:sp>
      <p:sp>
        <p:nvSpPr>
          <p:cNvPr id="5" name="Rectangle 5"/>
          <p:cNvSpPr>
            <a:spLocks noGrp="1" noChangeArrowheads="1"/>
          </p:cNvSpPr>
          <p:nvPr>
            <p:ph type="ftr" sz="quarter" idx="11"/>
          </p:nvPr>
        </p:nvSpPr>
        <p:spPr>
          <a:ln/>
        </p:spPr>
        <p:txBody>
          <a:bodyPr/>
          <a:lstStyle>
            <a:lvl1pPr>
              <a:defRPr/>
            </a:lvl1pPr>
          </a:lstStyle>
          <a:p>
            <a:r>
              <a:rPr lang="zh-TW" altLang="en-US"/>
              <a:t>免試會考新趨勢&amp;技職教育十二年國教面面觀</a:t>
            </a: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CF2D4324-0639-4B95-9197-0694AF3EC150}" type="slidenum">
              <a:rPr lang="en-US" altLang="zh-TW"/>
              <a:pPr>
                <a:defRPr/>
              </a:pPr>
              <a:t>‹#›</a:t>
            </a:fld>
            <a:endParaRPr lang="en-US" altLang="zh-TW"/>
          </a:p>
        </p:txBody>
      </p:sp>
    </p:spTree>
  </p:cSld>
  <p:clrMapOvr>
    <a:masterClrMapping/>
  </p:clrMapOvr>
  <p:transition advTm="5000">
    <p:cut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9AEB1F31-42E9-4ACF-83BA-85CBADDD2126}" type="datetime1">
              <a:rPr lang="zh-TW" altLang="en-US"/>
              <a:pPr>
                <a:defRPr/>
              </a:pPr>
              <a:t>2021/3/6</a:t>
            </a:fld>
            <a:endParaRPr lang="en-US" altLang="zh-TW"/>
          </a:p>
        </p:txBody>
      </p:sp>
      <p:sp>
        <p:nvSpPr>
          <p:cNvPr id="5" name="Rectangle 5"/>
          <p:cNvSpPr>
            <a:spLocks noGrp="1" noChangeArrowheads="1"/>
          </p:cNvSpPr>
          <p:nvPr>
            <p:ph type="ftr" sz="quarter" idx="11"/>
          </p:nvPr>
        </p:nvSpPr>
        <p:spPr>
          <a:ln/>
        </p:spPr>
        <p:txBody>
          <a:bodyPr/>
          <a:lstStyle>
            <a:lvl1pPr>
              <a:defRPr/>
            </a:lvl1pPr>
          </a:lstStyle>
          <a:p>
            <a:r>
              <a:rPr lang="zh-TW" altLang="en-US"/>
              <a:t>免試會考新趨勢&amp;技職教育十二年國教面面觀</a:t>
            </a: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8666A7D-32FB-40E9-AA96-22E1C728D529}" type="slidenum">
              <a:rPr lang="en-US" altLang="zh-TW"/>
              <a:pPr>
                <a:defRPr/>
              </a:pPr>
              <a:t>‹#›</a:t>
            </a:fld>
            <a:endParaRPr lang="en-US" altLang="zh-TW"/>
          </a:p>
        </p:txBody>
      </p:sp>
    </p:spTree>
  </p:cSld>
  <p:clrMapOvr>
    <a:masterClrMapping/>
  </p:clrMapOvr>
  <p:transition advTm="5000">
    <p:cut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fld id="{8C6E49EB-96D6-4DBC-81F6-00EB64B3F52C}" type="datetime1">
              <a:rPr lang="zh-TW" altLang="en-US"/>
              <a:pPr>
                <a:defRPr/>
              </a:pPr>
              <a:t>2021/3/6</a:t>
            </a:fld>
            <a:endParaRPr lang="en-US" altLang="zh-TW"/>
          </a:p>
        </p:txBody>
      </p:sp>
      <p:sp>
        <p:nvSpPr>
          <p:cNvPr id="6" name="Rectangle 5"/>
          <p:cNvSpPr>
            <a:spLocks noGrp="1" noChangeArrowheads="1"/>
          </p:cNvSpPr>
          <p:nvPr>
            <p:ph type="ftr" sz="quarter" idx="11"/>
          </p:nvPr>
        </p:nvSpPr>
        <p:spPr>
          <a:ln/>
        </p:spPr>
        <p:txBody>
          <a:bodyPr/>
          <a:lstStyle>
            <a:lvl1pPr>
              <a:defRPr/>
            </a:lvl1pPr>
          </a:lstStyle>
          <a:p>
            <a:r>
              <a:rPr lang="zh-TW" altLang="en-US"/>
              <a:t>免試會考新趨勢&amp;技職教育十二年國教面面觀</a:t>
            </a: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5E991DD-663C-48E7-8822-310FF128D013}" type="slidenum">
              <a:rPr lang="en-US" altLang="zh-TW"/>
              <a:pPr>
                <a:defRPr/>
              </a:pPr>
              <a:t>‹#›</a:t>
            </a:fld>
            <a:endParaRPr lang="en-US" altLang="zh-TW"/>
          </a:p>
        </p:txBody>
      </p:sp>
    </p:spTree>
  </p:cSld>
  <p:clrMapOvr>
    <a:masterClrMapping/>
  </p:clrMapOvr>
  <p:transition advTm="5000">
    <p:cut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fld id="{055A667A-0C94-4978-9CD4-A0115500B066}" type="datetime1">
              <a:rPr lang="zh-TW" altLang="en-US"/>
              <a:pPr>
                <a:defRPr/>
              </a:pPr>
              <a:t>2021/3/6</a:t>
            </a:fld>
            <a:endParaRPr lang="en-US" altLang="zh-TW"/>
          </a:p>
        </p:txBody>
      </p:sp>
      <p:sp>
        <p:nvSpPr>
          <p:cNvPr id="8" name="Rectangle 5"/>
          <p:cNvSpPr>
            <a:spLocks noGrp="1" noChangeArrowheads="1"/>
          </p:cNvSpPr>
          <p:nvPr>
            <p:ph type="ftr" sz="quarter" idx="11"/>
          </p:nvPr>
        </p:nvSpPr>
        <p:spPr>
          <a:ln/>
        </p:spPr>
        <p:txBody>
          <a:bodyPr/>
          <a:lstStyle>
            <a:lvl1pPr>
              <a:defRPr/>
            </a:lvl1pPr>
          </a:lstStyle>
          <a:p>
            <a:r>
              <a:rPr lang="zh-TW" altLang="en-US"/>
              <a:t>免試會考新趨勢&amp;技職教育十二年國教面面觀</a:t>
            </a: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C2006915-B9DC-4002-A062-0A1FA076AF65}" type="slidenum">
              <a:rPr lang="en-US" altLang="zh-TW"/>
              <a:pPr>
                <a:defRPr/>
              </a:pPr>
              <a:t>‹#›</a:t>
            </a:fld>
            <a:endParaRPr lang="en-US" altLang="zh-TW"/>
          </a:p>
        </p:txBody>
      </p:sp>
    </p:spTree>
  </p:cSld>
  <p:clrMapOvr>
    <a:masterClrMapping/>
  </p:clrMapOvr>
  <p:transition advTm="5000">
    <p:cut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fld id="{98645DB2-C3F6-4116-87B4-177C664449EB}" type="datetime1">
              <a:rPr lang="zh-TW" altLang="en-US"/>
              <a:pPr>
                <a:defRPr/>
              </a:pPr>
              <a:t>2021/3/6</a:t>
            </a:fld>
            <a:endParaRPr lang="en-US" altLang="zh-TW"/>
          </a:p>
        </p:txBody>
      </p:sp>
      <p:sp>
        <p:nvSpPr>
          <p:cNvPr id="4" name="Rectangle 5"/>
          <p:cNvSpPr>
            <a:spLocks noGrp="1" noChangeArrowheads="1"/>
          </p:cNvSpPr>
          <p:nvPr>
            <p:ph type="ftr" sz="quarter" idx="11"/>
          </p:nvPr>
        </p:nvSpPr>
        <p:spPr>
          <a:ln/>
        </p:spPr>
        <p:txBody>
          <a:bodyPr/>
          <a:lstStyle>
            <a:lvl1pPr>
              <a:defRPr/>
            </a:lvl1pPr>
          </a:lstStyle>
          <a:p>
            <a:r>
              <a:rPr lang="zh-TW" altLang="en-US"/>
              <a:t>免試會考新趨勢&amp;技職教育十二年國教面面觀</a:t>
            </a: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F6FCB147-1AD3-4A56-8AF4-1233A699F44D}" type="slidenum">
              <a:rPr lang="en-US" altLang="zh-TW"/>
              <a:pPr>
                <a:defRPr/>
              </a:pPr>
              <a:t>‹#›</a:t>
            </a:fld>
            <a:endParaRPr lang="en-US" altLang="zh-TW"/>
          </a:p>
        </p:txBody>
      </p:sp>
    </p:spTree>
  </p:cSld>
  <p:clrMapOvr>
    <a:masterClrMapping/>
  </p:clrMapOvr>
  <p:transition advTm="5000">
    <p:cut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82014DF-E2E3-41D4-A6D5-B6CD1EB70825}" type="datetime1">
              <a:rPr lang="zh-TW" altLang="en-US"/>
              <a:pPr>
                <a:defRPr/>
              </a:pPr>
              <a:t>2021/3/6</a:t>
            </a:fld>
            <a:endParaRPr lang="en-US" altLang="zh-TW"/>
          </a:p>
        </p:txBody>
      </p:sp>
      <p:sp>
        <p:nvSpPr>
          <p:cNvPr id="3" name="Rectangle 5"/>
          <p:cNvSpPr>
            <a:spLocks noGrp="1" noChangeArrowheads="1"/>
          </p:cNvSpPr>
          <p:nvPr>
            <p:ph type="ftr" sz="quarter" idx="11"/>
          </p:nvPr>
        </p:nvSpPr>
        <p:spPr>
          <a:ln/>
        </p:spPr>
        <p:txBody>
          <a:bodyPr/>
          <a:lstStyle>
            <a:lvl1pPr>
              <a:defRPr/>
            </a:lvl1pPr>
          </a:lstStyle>
          <a:p>
            <a:r>
              <a:rPr lang="zh-TW" altLang="en-US"/>
              <a:t>免試會考新趨勢&amp;技職教育十二年國教面面觀</a:t>
            </a: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95DF18D5-A645-43E9-9A17-8BE5B0EED2C7}" type="slidenum">
              <a:rPr lang="en-US" altLang="zh-TW"/>
              <a:pPr>
                <a:defRPr/>
              </a:pPr>
              <a:t>‹#›</a:t>
            </a:fld>
            <a:endParaRPr lang="en-US" altLang="zh-TW"/>
          </a:p>
        </p:txBody>
      </p:sp>
    </p:spTree>
  </p:cSld>
  <p:clrMapOvr>
    <a:masterClrMapping/>
  </p:clrMapOvr>
  <p:transition advTm="5000">
    <p:cut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484F7BE6-3F18-4A05-9E05-D2FAE2EA1DFA}" type="datetime1">
              <a:rPr lang="zh-TW" altLang="en-US"/>
              <a:pPr>
                <a:defRPr/>
              </a:pPr>
              <a:t>2021/3/6</a:t>
            </a:fld>
            <a:endParaRPr lang="en-US" altLang="zh-TW"/>
          </a:p>
        </p:txBody>
      </p:sp>
      <p:sp>
        <p:nvSpPr>
          <p:cNvPr id="6" name="Rectangle 5"/>
          <p:cNvSpPr>
            <a:spLocks noGrp="1" noChangeArrowheads="1"/>
          </p:cNvSpPr>
          <p:nvPr>
            <p:ph type="ftr" sz="quarter" idx="11"/>
          </p:nvPr>
        </p:nvSpPr>
        <p:spPr>
          <a:ln/>
        </p:spPr>
        <p:txBody>
          <a:bodyPr/>
          <a:lstStyle>
            <a:lvl1pPr>
              <a:defRPr/>
            </a:lvl1pPr>
          </a:lstStyle>
          <a:p>
            <a:r>
              <a:rPr lang="zh-TW" altLang="en-US"/>
              <a:t>免試會考新趨勢&amp;技職教育十二年國教面面觀</a:t>
            </a: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ED6FE338-190D-4AAF-942A-86540497402F}" type="slidenum">
              <a:rPr lang="en-US" altLang="zh-TW"/>
              <a:pPr>
                <a:defRPr/>
              </a:pPr>
              <a:t>‹#›</a:t>
            </a:fld>
            <a:endParaRPr lang="en-US" altLang="zh-TW"/>
          </a:p>
        </p:txBody>
      </p:sp>
    </p:spTree>
  </p:cSld>
  <p:clrMapOvr>
    <a:masterClrMapping/>
  </p:clrMapOvr>
  <p:transition advTm="5000">
    <p:cut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FA48281F-95C0-4620-BE2D-9FA97322BA02}" type="datetime1">
              <a:rPr lang="zh-TW" altLang="en-US"/>
              <a:pPr>
                <a:defRPr/>
              </a:pPr>
              <a:t>2021/3/6</a:t>
            </a:fld>
            <a:endParaRPr lang="en-US" altLang="zh-TW"/>
          </a:p>
        </p:txBody>
      </p:sp>
      <p:sp>
        <p:nvSpPr>
          <p:cNvPr id="6" name="Rectangle 5"/>
          <p:cNvSpPr>
            <a:spLocks noGrp="1" noChangeArrowheads="1"/>
          </p:cNvSpPr>
          <p:nvPr>
            <p:ph type="ftr" sz="quarter" idx="11"/>
          </p:nvPr>
        </p:nvSpPr>
        <p:spPr>
          <a:ln/>
        </p:spPr>
        <p:txBody>
          <a:bodyPr/>
          <a:lstStyle>
            <a:lvl1pPr>
              <a:defRPr/>
            </a:lvl1pPr>
          </a:lstStyle>
          <a:p>
            <a:r>
              <a:rPr lang="zh-TW" altLang="en-US"/>
              <a:t>免試會考新趨勢&amp;技職教育十二年國教面面觀</a:t>
            </a: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15C5CD21-08C9-4C2D-A33F-E09BF8513BE2}" type="slidenum">
              <a:rPr lang="en-US" altLang="zh-TW"/>
              <a:pPr>
                <a:defRPr/>
              </a:pPr>
              <a:t>‹#›</a:t>
            </a:fld>
            <a:endParaRPr lang="en-US" altLang="zh-TW"/>
          </a:p>
        </p:txBody>
      </p:sp>
    </p:spTree>
  </p:cSld>
  <p:clrMapOvr>
    <a:masterClrMapping/>
  </p:clrMapOvr>
  <p:transition advTm="5000">
    <p:cut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t="-17000" b="-17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84013CD6-AFBE-4167-A2AE-AE241DC4FC5F}" type="datetime1">
              <a:rPr lang="zh-TW" altLang="en-US"/>
              <a:pPr>
                <a:defRPr/>
              </a:pPr>
              <a:t>2021/3/6</a:t>
            </a:fld>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zh-TW" altLang="en-US"/>
              <a:t>免試會考新趨勢&amp;技職教育十二年國教面面觀</a:t>
            </a: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A618F77-D4B2-409B-A9A6-125CAAB5694E}"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 id="2147483650" r:id="rId14"/>
    <p:sldLayoutId id="2147483649" r:id="rId15"/>
    <p:sldLayoutId id="2147483664" r:id="rId16"/>
    <p:sldLayoutId id="2147483665" r:id="rId17"/>
    <p:sldLayoutId id="2147483666" r:id="rId18"/>
  </p:sldLayoutIdLst>
  <p:transition advTm="5000">
    <p:cut thruBlk="1"/>
  </p:transition>
  <p:hf hdr="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hyperlink" Target="http://me.moe.edu.tw/junior/search/" TargetMode="External"/><Relationship Id="rId2" Type="http://schemas.openxmlformats.org/officeDocument/2006/relationships/hyperlink" Target="https://www.techadmi.edu.tw/" TargetMode="Externa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01.xml.rels><?xml version="1.0" encoding="UTF-8" standalone="yes"?>
<Relationships xmlns="http://schemas.openxmlformats.org/package/2006/relationships"><Relationship Id="rId3" Type="http://schemas.openxmlformats.org/officeDocument/2006/relationships/hyperlink" Target="http://me.moe.edu.tw/junior/search/" TargetMode="External"/><Relationship Id="rId2" Type="http://schemas.openxmlformats.org/officeDocument/2006/relationships/hyperlink" Target="https://techexpo.moe.edu.tw/search" TargetMode="Externa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0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course.tchcvs.tc.edu.tw/" TargetMode="Externa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12basic.edu.tw/" TargetMode="Externa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cap.rcpet.edu.tw/PressRelease1100205.html"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Layout" Target="../diagrams/layout1.xml"/><Relationship Id="rId7" Type="http://schemas.openxmlformats.org/officeDocument/2006/relationships/image" Target="../media/image29.png"/><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0.png"/><Relationship Id="rId7" Type="http://schemas.openxmlformats.org/officeDocument/2006/relationships/diagramColors" Target="../diagrams/colors4.xml"/><Relationship Id="rId2" Type="http://schemas.openxmlformats.org/officeDocument/2006/relationships/image" Target="../media/image29.png"/><Relationship Id="rId1" Type="http://schemas.openxmlformats.org/officeDocument/2006/relationships/slideLayout" Target="../slideLayouts/slideLayout1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0.png"/><Relationship Id="rId7" Type="http://schemas.openxmlformats.org/officeDocument/2006/relationships/diagramColors" Target="../diagrams/colors8.xml"/><Relationship Id="rId2" Type="http://schemas.openxmlformats.org/officeDocument/2006/relationships/image" Target="../media/image29.png"/><Relationship Id="rId1" Type="http://schemas.openxmlformats.org/officeDocument/2006/relationships/slideLayout" Target="../slideLayouts/slideLayout16.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12basic.kl.edu.tw/" TargetMode="Externa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hyperlink" Target="https://cap.rcpet.edu.tw/"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9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adapt.k12ea.gov.tw/" TargetMode="Externa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highschool.yjvs.chc.edu.tw/search/index.php?city=3" TargetMode="Externa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location.yjvs.chc.edu.tw/School_Query/Apps/School_Query.aspx" TargetMode="Externa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techexpo.moe.edu.tw/search/profile_edutype.php?ec=5"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ChangeArrowheads="1"/>
          </p:cNvSpPr>
          <p:nvPr/>
        </p:nvSpPr>
        <p:spPr bwMode="auto">
          <a:xfrm>
            <a:off x="-215900" y="857250"/>
            <a:ext cx="9144000" cy="0"/>
          </a:xfrm>
          <a:prstGeom prst="rect">
            <a:avLst/>
          </a:prstGeom>
          <a:noFill/>
          <a:ln w="9525">
            <a:noFill/>
            <a:miter lim="800000"/>
            <a:headEnd/>
            <a:tailEnd/>
          </a:ln>
        </p:spPr>
        <p:txBody>
          <a:bodyPr wrap="none" anchor="ctr">
            <a:spAutoFit/>
          </a:bodyPr>
          <a:lstStyle/>
          <a:p>
            <a:endParaRPr lang="zh-TW" altLang="en-US"/>
          </a:p>
        </p:txBody>
      </p:sp>
      <p:sp>
        <p:nvSpPr>
          <p:cNvPr id="2054" name="Rectangle 12"/>
          <p:cNvSpPr>
            <a:spLocks noChangeArrowheads="1"/>
          </p:cNvSpPr>
          <p:nvPr/>
        </p:nvSpPr>
        <p:spPr bwMode="auto">
          <a:xfrm>
            <a:off x="827585" y="2106722"/>
            <a:ext cx="7776864" cy="1754326"/>
          </a:xfrm>
          <a:prstGeom prst="rect">
            <a:avLst/>
          </a:prstGeom>
          <a:noFill/>
          <a:ln w="9525">
            <a:noFill/>
            <a:miter lim="800000"/>
            <a:headEnd/>
            <a:tailEnd/>
          </a:ln>
        </p:spPr>
        <p:txBody>
          <a:bodyPr wrap="square" anchor="ctr">
            <a:spAutoFit/>
          </a:bodyPr>
          <a:lstStyle/>
          <a:p>
            <a:pPr algn="ctr">
              <a:defRPr/>
            </a:pPr>
            <a:r>
              <a:rPr lang="zh-TW" altLang="en-US" sz="5400" b="1" dirty="0">
                <a:solidFill>
                  <a:srgbClr val="3333FF"/>
                </a:solidFill>
                <a:effectLst>
                  <a:outerShdw blurRad="38100" dist="38100" dir="2700000" algn="tl">
                    <a:srgbClr val="C0C0C0"/>
                  </a:outerShdw>
                </a:effectLst>
                <a:latin typeface="標楷體" pitchFamily="65" charset="-120"/>
                <a:ea typeface="標楷體" pitchFamily="65" charset="-120"/>
              </a:rPr>
              <a:t>基隆市政府教育處</a:t>
            </a:r>
            <a:endParaRPr lang="en-US" altLang="zh-TW" sz="5400" b="1" dirty="0">
              <a:solidFill>
                <a:srgbClr val="3333FF"/>
              </a:solidFill>
              <a:effectLst>
                <a:outerShdw blurRad="38100" dist="38100" dir="2700000" algn="tl">
                  <a:srgbClr val="C0C0C0"/>
                </a:outerShdw>
              </a:effectLst>
              <a:latin typeface="標楷體" pitchFamily="65" charset="-120"/>
              <a:ea typeface="標楷體" pitchFamily="65" charset="-120"/>
            </a:endParaRPr>
          </a:p>
          <a:p>
            <a:pPr algn="ctr">
              <a:defRPr/>
            </a:pPr>
            <a:r>
              <a:rPr lang="zh-TW" altLang="en-US" sz="5400" b="1" dirty="0">
                <a:solidFill>
                  <a:srgbClr val="3333FF"/>
                </a:solidFill>
                <a:effectLst>
                  <a:outerShdw blurRad="38100" dist="38100" dir="2700000" algn="tl">
                    <a:srgbClr val="C0C0C0"/>
                  </a:outerShdw>
                </a:effectLst>
                <a:latin typeface="標楷體" pitchFamily="65" charset="-120"/>
                <a:ea typeface="標楷體" pitchFamily="65" charset="-120"/>
              </a:rPr>
              <a:t>十二年國教適性入學宣導</a:t>
            </a:r>
            <a:endParaRPr lang="zh-TW" altLang="en-US" sz="5400" b="1" dirty="0">
              <a:solidFill>
                <a:srgbClr val="3333FF"/>
              </a:solidFill>
              <a:effectLst>
                <a:outerShdw blurRad="38100" dist="38100" dir="2700000" algn="tl">
                  <a:srgbClr val="C0C0C0"/>
                </a:outerShdw>
              </a:effectLst>
              <a:latin typeface="標楷體" pitchFamily="65" charset="-120"/>
              <a:ea typeface="標楷體" pitchFamily="65" charset="-120"/>
              <a:cs typeface="華康儷中黑"/>
            </a:endParaRPr>
          </a:p>
        </p:txBody>
      </p:sp>
      <p:sp>
        <p:nvSpPr>
          <p:cNvPr id="2" name="文字方塊 1"/>
          <p:cNvSpPr txBox="1"/>
          <p:nvPr/>
        </p:nvSpPr>
        <p:spPr>
          <a:xfrm>
            <a:off x="899593" y="4509120"/>
            <a:ext cx="7344816" cy="1754326"/>
          </a:xfrm>
          <a:prstGeom prst="rect">
            <a:avLst/>
          </a:prstGeom>
          <a:noFill/>
        </p:spPr>
        <p:txBody>
          <a:bodyPr wrap="square" rtlCol="0">
            <a:spAutoFit/>
          </a:bodyPr>
          <a:lstStyle/>
          <a:p>
            <a:r>
              <a:rPr lang="zh-TW" altLang="en-US" sz="3600" b="1" dirty="0">
                <a:solidFill>
                  <a:srgbClr val="7030A0"/>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教育部國民及學前教育署</a:t>
            </a:r>
            <a:endParaRPr lang="en-US" altLang="zh-TW" sz="3600" b="1" dirty="0">
              <a:solidFill>
                <a:srgbClr val="7030A0"/>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endParaRPr>
          </a:p>
          <a:p>
            <a:r>
              <a:rPr lang="en-US" altLang="zh-TW" sz="3600" b="1" dirty="0">
                <a:solidFill>
                  <a:srgbClr val="7030A0"/>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110</a:t>
            </a:r>
            <a:r>
              <a:rPr lang="zh-TW" altLang="en-US" sz="3600" b="1" dirty="0">
                <a:solidFill>
                  <a:srgbClr val="7030A0"/>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年國中畢業生適性入學宣導講師</a:t>
            </a:r>
            <a:r>
              <a:rPr lang="en-US" altLang="zh-TW" sz="3600" b="1" dirty="0">
                <a:solidFill>
                  <a:srgbClr val="FF00FF"/>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 </a:t>
            </a:r>
            <a:r>
              <a:rPr lang="zh-TW" altLang="en-US" sz="3600" b="1" dirty="0">
                <a:solidFill>
                  <a:srgbClr val="FF00FF"/>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陳裕宏</a:t>
            </a:r>
            <a:r>
              <a:rPr lang="zh-TW" altLang="en-US" sz="3600" b="1" dirty="0">
                <a:solidFill>
                  <a:srgbClr val="7030A0"/>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主講</a:t>
            </a:r>
            <a:endParaRPr lang="en-US" altLang="zh-TW" sz="3600" b="1" dirty="0">
              <a:solidFill>
                <a:srgbClr val="7030A0"/>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endParaRPr>
          </a:p>
        </p:txBody>
      </p:sp>
      <p:pic>
        <p:nvPicPr>
          <p:cNvPr id="5" name="圖片 4"/>
          <p:cNvPicPr>
            <a:picLocks noChangeAspect="1"/>
          </p:cNvPicPr>
          <p:nvPr/>
        </p:nvPicPr>
        <p:blipFill>
          <a:blip r:embed="rId2"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4783531" y="468564"/>
            <a:ext cx="1948709" cy="1440000"/>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5952" y="491949"/>
            <a:ext cx="1764000" cy="1445137"/>
          </a:xfrm>
          <a:prstGeom prst="rect">
            <a:avLst/>
          </a:prstGeom>
        </p:spPr>
      </p:pic>
    </p:spTree>
  </p:cSld>
  <p:clrMapOvr>
    <a:masterClrMapping/>
  </p:clrMapOvr>
  <p:transition advTm="5000">
    <p:cut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7"/>
          <p:cNvSpPr>
            <a:spLocks noChangeArrowheads="1"/>
          </p:cNvSpPr>
          <p:nvPr/>
        </p:nvSpPr>
        <p:spPr bwMode="auto">
          <a:xfrm>
            <a:off x="500034" y="1285860"/>
            <a:ext cx="8504238" cy="2369880"/>
          </a:xfrm>
          <a:prstGeom prst="rect">
            <a:avLst/>
          </a:prstGeom>
          <a:noFill/>
          <a:ln w="9525">
            <a:noFill/>
            <a:miter lim="800000"/>
            <a:headEnd/>
            <a:tailEnd/>
          </a:ln>
        </p:spPr>
        <p:txBody>
          <a:bodyPr>
            <a:spAutoFit/>
          </a:bodyPr>
          <a:lstStyle/>
          <a:p>
            <a:pPr marL="0" lvl="2">
              <a:buFont typeface="Wingdings" pitchFamily="2" charset="2"/>
              <a:buNone/>
            </a:pPr>
            <a:r>
              <a:rPr lang="en-US" altLang="zh-TW" sz="3200" dirty="0">
                <a:latin typeface="Times New Roman" pitchFamily="18" charset="0"/>
                <a:ea typeface="標楷體" pitchFamily="65" charset="-120"/>
                <a:cs typeface="Times New Roman" pitchFamily="18" charset="0"/>
              </a:rPr>
              <a:t>1.</a:t>
            </a:r>
            <a:r>
              <a:rPr lang="en-US" altLang="zh-TW" sz="3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5</a:t>
            </a:r>
            <a:r>
              <a:rPr lang="zh-TW" altLang="en-US" sz="3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個學科</a:t>
            </a:r>
            <a:r>
              <a:rPr lang="en-US" altLang="zh-TW" sz="3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a:t>
            </a:r>
            <a:r>
              <a:rPr lang="zh-TW" altLang="en-US" sz="3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國文</a:t>
            </a:r>
            <a:r>
              <a:rPr lang="zh-TW" altLang="en-US" sz="3200" b="1" dirty="0">
                <a:effectLst>
                  <a:outerShdw blurRad="38100" dist="38100" dir="2700000" algn="tl">
                    <a:srgbClr val="000000"/>
                  </a:outerShdw>
                </a:effectLst>
                <a:latin typeface="Times New Roman" pitchFamily="18" charset="0"/>
                <a:ea typeface="標楷體" pitchFamily="65" charset="-120"/>
                <a:cs typeface="Times New Roman" pitchFamily="18" charset="0"/>
              </a:rPr>
              <a:t>、</a:t>
            </a:r>
            <a:r>
              <a:rPr lang="zh-TW" altLang="en-US" sz="3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數學</a:t>
            </a:r>
            <a:r>
              <a:rPr lang="zh-TW" altLang="en-US" sz="3200" b="1" dirty="0">
                <a:effectLst>
                  <a:outerShdw blurRad="38100" dist="38100" dir="2700000" algn="tl">
                    <a:srgbClr val="000000"/>
                  </a:outerShdw>
                </a:effectLst>
                <a:latin typeface="Times New Roman" pitchFamily="18" charset="0"/>
                <a:ea typeface="標楷體" pitchFamily="65" charset="-120"/>
                <a:cs typeface="Times New Roman" pitchFamily="18" charset="0"/>
              </a:rPr>
              <a:t>、</a:t>
            </a:r>
            <a:r>
              <a:rPr lang="zh-TW" altLang="en-US" sz="3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英語</a:t>
            </a:r>
            <a:r>
              <a:rPr lang="zh-TW" altLang="en-US" sz="3200" b="1" dirty="0">
                <a:effectLst>
                  <a:outerShdw blurRad="38100" dist="38100" dir="2700000" algn="tl">
                    <a:srgbClr val="000000"/>
                  </a:outerShdw>
                </a:effectLst>
                <a:latin typeface="Times New Roman" pitchFamily="18" charset="0"/>
                <a:ea typeface="標楷體" pitchFamily="65" charset="-120"/>
                <a:cs typeface="Times New Roman" pitchFamily="18" charset="0"/>
              </a:rPr>
              <a:t>、</a:t>
            </a:r>
            <a:r>
              <a:rPr lang="zh-TW" altLang="en-US" sz="3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社會</a:t>
            </a:r>
            <a:r>
              <a:rPr lang="zh-TW" altLang="en-US" sz="3200" b="1" dirty="0">
                <a:effectLst>
                  <a:outerShdw blurRad="38100" dist="38100" dir="2700000" algn="tl">
                    <a:srgbClr val="000000"/>
                  </a:outerShdw>
                </a:effectLst>
                <a:latin typeface="Times New Roman" pitchFamily="18" charset="0"/>
                <a:ea typeface="標楷體" pitchFamily="65" charset="-120"/>
                <a:cs typeface="Times New Roman" pitchFamily="18" charset="0"/>
              </a:rPr>
              <a:t>、</a:t>
            </a:r>
            <a:r>
              <a:rPr lang="zh-TW" altLang="en-US" sz="3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自然</a:t>
            </a:r>
            <a:r>
              <a:rPr lang="en-US" altLang="zh-TW" sz="3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a:t>
            </a:r>
          </a:p>
          <a:p>
            <a:pPr marL="0" lvl="2">
              <a:buFont typeface="Wingdings" pitchFamily="2" charset="2"/>
              <a:buNone/>
            </a:pPr>
            <a:r>
              <a:rPr lang="zh-TW" altLang="en-US" sz="24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   </a:t>
            </a:r>
            <a:r>
              <a:rPr lang="zh-TW" altLang="en-US" sz="2400" dirty="0">
                <a:latin typeface="Times New Roman" pitchFamily="18" charset="0"/>
                <a:ea typeface="標楷體" pitchFamily="65" charset="-120"/>
                <a:cs typeface="Times New Roman" pitchFamily="18" charset="0"/>
              </a:rPr>
              <a:t>評量結果分為</a:t>
            </a:r>
            <a:r>
              <a:rPr lang="en-US" altLang="zh-TW" sz="3600" b="1" dirty="0">
                <a:solidFill>
                  <a:srgbClr val="3333FF"/>
                </a:solidFill>
                <a:effectLst>
                  <a:outerShdw blurRad="38100" dist="38100" dir="2700000" algn="tl">
                    <a:srgbClr val="000000"/>
                  </a:outerShdw>
                </a:effectLst>
                <a:latin typeface="Times New Roman" pitchFamily="18" charset="0"/>
                <a:ea typeface="標楷體" pitchFamily="65" charset="-120"/>
                <a:cs typeface="Times New Roman" pitchFamily="18" charset="0"/>
              </a:rPr>
              <a:t>A</a:t>
            </a:r>
            <a:r>
              <a:rPr lang="zh-TW" altLang="en-US" sz="2400" b="1" dirty="0">
                <a:solidFill>
                  <a:srgbClr val="FF3300"/>
                </a:solidFill>
                <a:effectLst>
                  <a:outerShdw blurRad="38100" dist="38100" dir="2700000" algn="tl">
                    <a:srgbClr val="000000"/>
                  </a:outerShdw>
                </a:effectLst>
                <a:latin typeface="Times New Roman" pitchFamily="18" charset="0"/>
                <a:ea typeface="標楷體" pitchFamily="65" charset="-120"/>
                <a:cs typeface="Times New Roman" pitchFamily="18" charset="0"/>
              </a:rPr>
              <a:t>精熟</a:t>
            </a:r>
            <a:r>
              <a:rPr lang="zh-TW" altLang="en-US" sz="2400" dirty="0">
                <a:latin typeface="Times New Roman" pitchFamily="18" charset="0"/>
                <a:ea typeface="標楷體" pitchFamily="65" charset="-120"/>
                <a:cs typeface="Times New Roman" pitchFamily="18" charset="0"/>
              </a:rPr>
              <a:t>、    </a:t>
            </a:r>
            <a:r>
              <a:rPr lang="en-US" altLang="zh-TW" sz="3600" b="1" dirty="0">
                <a:solidFill>
                  <a:srgbClr val="3333FF"/>
                </a:solidFill>
                <a:effectLst>
                  <a:outerShdw blurRad="38100" dist="38100" dir="2700000" algn="tl">
                    <a:srgbClr val="000000"/>
                  </a:outerShdw>
                </a:effectLst>
                <a:latin typeface="Times New Roman" pitchFamily="18" charset="0"/>
                <a:ea typeface="標楷體" pitchFamily="65" charset="-120"/>
                <a:cs typeface="Times New Roman" pitchFamily="18" charset="0"/>
              </a:rPr>
              <a:t>B</a:t>
            </a:r>
            <a:r>
              <a:rPr lang="zh-TW" altLang="en-US" sz="2400" b="1" dirty="0">
                <a:solidFill>
                  <a:srgbClr val="FF3300"/>
                </a:solidFill>
                <a:effectLst>
                  <a:outerShdw blurRad="38100" dist="38100" dir="2700000" algn="tl">
                    <a:srgbClr val="000000"/>
                  </a:outerShdw>
                </a:effectLst>
                <a:latin typeface="Times New Roman" pitchFamily="18" charset="0"/>
                <a:ea typeface="標楷體" pitchFamily="65" charset="-120"/>
                <a:cs typeface="Times New Roman" pitchFamily="18" charset="0"/>
              </a:rPr>
              <a:t>基礎</a:t>
            </a:r>
            <a:r>
              <a:rPr lang="zh-TW" altLang="en-US" sz="2400" dirty="0">
                <a:latin typeface="Times New Roman" pitchFamily="18" charset="0"/>
                <a:ea typeface="標楷體" pitchFamily="65" charset="-120"/>
                <a:cs typeface="Times New Roman" pitchFamily="18" charset="0"/>
              </a:rPr>
              <a:t>及  </a:t>
            </a:r>
            <a:r>
              <a:rPr lang="en-US" altLang="zh-TW" sz="3600" b="1" dirty="0">
                <a:solidFill>
                  <a:srgbClr val="3333FF"/>
                </a:solidFill>
                <a:effectLst>
                  <a:outerShdw blurRad="38100" dist="38100" dir="2700000" algn="tl">
                    <a:srgbClr val="000000"/>
                  </a:outerShdw>
                </a:effectLst>
                <a:latin typeface="Times New Roman" pitchFamily="18" charset="0"/>
                <a:ea typeface="標楷體" pitchFamily="65" charset="-120"/>
                <a:cs typeface="Times New Roman" pitchFamily="18" charset="0"/>
              </a:rPr>
              <a:t>C</a:t>
            </a:r>
            <a:r>
              <a:rPr lang="zh-TW" altLang="en-US" sz="2400" b="1" dirty="0">
                <a:solidFill>
                  <a:srgbClr val="FF3300"/>
                </a:solidFill>
                <a:effectLst>
                  <a:outerShdw blurRad="38100" dist="38100" dir="2700000" algn="tl">
                    <a:srgbClr val="000000"/>
                  </a:outerShdw>
                </a:effectLst>
                <a:latin typeface="Times New Roman" pitchFamily="18" charset="0"/>
                <a:ea typeface="標楷體" pitchFamily="65" charset="-120"/>
                <a:cs typeface="Times New Roman" pitchFamily="18" charset="0"/>
              </a:rPr>
              <a:t>待加強</a:t>
            </a:r>
            <a:r>
              <a:rPr lang="zh-TW" altLang="en-US" sz="2400" dirty="0">
                <a:latin typeface="Times New Roman" pitchFamily="18" charset="0"/>
                <a:ea typeface="標楷體" pitchFamily="65" charset="-120"/>
                <a:cs typeface="Times New Roman" pitchFamily="18" charset="0"/>
              </a:rPr>
              <a:t>等</a:t>
            </a:r>
            <a:r>
              <a:rPr lang="en-US" altLang="zh-TW" sz="2400" b="1" u="sng"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3</a:t>
            </a:r>
            <a:r>
              <a:rPr lang="zh-TW" altLang="en-US" sz="2400" b="1" u="sng"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個級別</a:t>
            </a:r>
            <a:r>
              <a:rPr lang="zh-TW" altLang="en-US" sz="2400" dirty="0">
                <a:latin typeface="Times New Roman" pitchFamily="18" charset="0"/>
                <a:ea typeface="標楷體" pitchFamily="65" charset="-120"/>
                <a:cs typeface="Times New Roman" pitchFamily="18" charset="0"/>
              </a:rPr>
              <a:t>和</a:t>
            </a:r>
            <a:endParaRPr lang="en-US" altLang="zh-TW" sz="2400" dirty="0">
              <a:latin typeface="Times New Roman" pitchFamily="18" charset="0"/>
              <a:ea typeface="標楷體" pitchFamily="65" charset="-120"/>
              <a:cs typeface="Times New Roman" pitchFamily="18" charset="0"/>
            </a:endParaRPr>
          </a:p>
          <a:p>
            <a:pPr marL="0" lvl="2">
              <a:buFont typeface="Wingdings" pitchFamily="2" charset="2"/>
              <a:buNone/>
            </a:pPr>
            <a:r>
              <a:rPr lang="zh-TW" altLang="en-US" sz="2400" b="1" dirty="0">
                <a:solidFill>
                  <a:srgbClr val="FF9900"/>
                </a:solidFill>
                <a:effectLst>
                  <a:outerShdw blurRad="38100" dist="38100" dir="2700000" algn="tl">
                    <a:srgbClr val="000000"/>
                  </a:outerShdw>
                </a:effectLst>
                <a:latin typeface="Times New Roman" pitchFamily="18" charset="0"/>
                <a:ea typeface="標楷體" pitchFamily="65" charset="-120"/>
                <a:cs typeface="Times New Roman" pitchFamily="18" charset="0"/>
              </a:rPr>
              <a:t>                           </a:t>
            </a:r>
            <a:r>
              <a:rPr lang="en-US" altLang="zh-TW" sz="2400" b="1" dirty="0">
                <a:solidFill>
                  <a:srgbClr val="FF9900"/>
                </a:solidFill>
                <a:effectLst>
                  <a:outerShdw blurRad="38100" dist="38100" dir="2700000" algn="tl">
                    <a:srgbClr val="000000"/>
                  </a:outerShdw>
                </a:effectLst>
                <a:latin typeface="Times New Roman" pitchFamily="18" charset="0"/>
                <a:ea typeface="標楷體" pitchFamily="65" charset="-120"/>
                <a:cs typeface="Times New Roman" pitchFamily="18" charset="0"/>
              </a:rPr>
              <a:t>A++</a:t>
            </a:r>
            <a:r>
              <a:rPr lang="zh-TW" altLang="en-US" sz="2400" b="1" dirty="0">
                <a:effectLst>
                  <a:outerShdw blurRad="38100" dist="38100" dir="2700000" algn="tl">
                    <a:srgbClr val="000000"/>
                  </a:outerShdw>
                </a:effectLst>
                <a:latin typeface="Times New Roman" pitchFamily="18" charset="0"/>
                <a:ea typeface="標楷體" pitchFamily="65" charset="-120"/>
                <a:cs typeface="Times New Roman" pitchFamily="18" charset="0"/>
              </a:rPr>
              <a:t>、</a:t>
            </a:r>
            <a:r>
              <a:rPr lang="en-US" altLang="zh-TW" sz="2400" b="1" dirty="0">
                <a:solidFill>
                  <a:srgbClr val="FF9900"/>
                </a:solidFill>
                <a:effectLst>
                  <a:outerShdw blurRad="38100" dist="38100" dir="2700000" algn="tl">
                    <a:srgbClr val="000000"/>
                  </a:outerShdw>
                </a:effectLst>
                <a:latin typeface="Times New Roman" pitchFamily="18" charset="0"/>
                <a:ea typeface="標楷體" pitchFamily="65" charset="-120"/>
                <a:cs typeface="Times New Roman" pitchFamily="18" charset="0"/>
              </a:rPr>
              <a:t>A+</a:t>
            </a:r>
            <a:r>
              <a:rPr lang="zh-TW" altLang="en-US" sz="2400" b="1" dirty="0">
                <a:effectLst>
                  <a:outerShdw blurRad="38100" dist="38100" dir="2700000" algn="tl">
                    <a:srgbClr val="000000"/>
                  </a:outerShdw>
                </a:effectLst>
                <a:latin typeface="Times New Roman" pitchFamily="18" charset="0"/>
                <a:ea typeface="標楷體" pitchFamily="65" charset="-120"/>
                <a:cs typeface="Times New Roman" pitchFamily="18" charset="0"/>
              </a:rPr>
              <a:t>、</a:t>
            </a:r>
            <a:r>
              <a:rPr lang="en-US" altLang="zh-TW" sz="2400" b="1" dirty="0">
                <a:solidFill>
                  <a:srgbClr val="FF9900"/>
                </a:solidFill>
                <a:effectLst>
                  <a:outerShdw blurRad="38100" dist="38100" dir="2700000" algn="tl">
                    <a:srgbClr val="000000"/>
                  </a:outerShdw>
                </a:effectLst>
                <a:latin typeface="Times New Roman" pitchFamily="18" charset="0"/>
                <a:ea typeface="標楷體" pitchFamily="65" charset="-120"/>
                <a:cs typeface="Times New Roman" pitchFamily="18" charset="0"/>
              </a:rPr>
              <a:t>B++</a:t>
            </a:r>
            <a:r>
              <a:rPr lang="zh-TW" altLang="en-US" sz="2400" b="1" dirty="0">
                <a:effectLst>
                  <a:outerShdw blurRad="38100" dist="38100" dir="2700000" algn="tl">
                    <a:srgbClr val="000000"/>
                  </a:outerShdw>
                </a:effectLst>
                <a:latin typeface="Times New Roman" pitchFamily="18" charset="0"/>
                <a:ea typeface="標楷體" pitchFamily="65" charset="-120"/>
                <a:cs typeface="Times New Roman" pitchFamily="18" charset="0"/>
              </a:rPr>
              <a:t>、</a:t>
            </a:r>
            <a:r>
              <a:rPr lang="en-US" altLang="zh-TW" sz="2400" b="1" dirty="0">
                <a:solidFill>
                  <a:srgbClr val="FF9900"/>
                </a:solidFill>
                <a:effectLst>
                  <a:outerShdw blurRad="38100" dist="38100" dir="2700000" algn="tl">
                    <a:srgbClr val="000000"/>
                  </a:outerShdw>
                </a:effectLst>
                <a:latin typeface="Times New Roman" pitchFamily="18" charset="0"/>
                <a:ea typeface="標楷體" pitchFamily="65" charset="-120"/>
                <a:cs typeface="Times New Roman" pitchFamily="18" charset="0"/>
              </a:rPr>
              <a:t>B+</a:t>
            </a:r>
            <a:r>
              <a:rPr lang="zh-TW" altLang="en-US" sz="2400" b="1" dirty="0">
                <a:solidFill>
                  <a:srgbClr val="FF9900"/>
                </a:solidFill>
                <a:effectLst>
                  <a:outerShdw blurRad="38100" dist="38100" dir="2700000" algn="tl">
                    <a:srgbClr val="000000"/>
                  </a:outerShdw>
                </a:effectLst>
                <a:latin typeface="Times New Roman" pitchFamily="18" charset="0"/>
                <a:ea typeface="標楷體" pitchFamily="65" charset="-120"/>
                <a:cs typeface="Times New Roman" pitchFamily="18" charset="0"/>
              </a:rPr>
              <a:t>                   </a:t>
            </a:r>
            <a:r>
              <a:rPr lang="zh-TW" altLang="en-US" sz="2400" dirty="0">
                <a:latin typeface="Times New Roman" pitchFamily="18" charset="0"/>
                <a:ea typeface="標楷體" pitchFamily="65" charset="-120"/>
                <a:cs typeface="Times New Roman" pitchFamily="18" charset="0"/>
              </a:rPr>
              <a:t>等</a:t>
            </a:r>
            <a:r>
              <a:rPr lang="en-US" altLang="zh-TW" sz="2400" b="1" u="sng"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4</a:t>
            </a:r>
            <a:r>
              <a:rPr lang="zh-TW" altLang="en-US" sz="2400" b="1" u="sng"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個標示</a:t>
            </a:r>
            <a:endParaRPr lang="en-US" altLang="zh-TW" sz="2400" b="1" u="sng"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a:p>
            <a:pPr marL="0" lvl="2">
              <a:buFont typeface="Wingdings" pitchFamily="2" charset="2"/>
              <a:buNone/>
            </a:pPr>
            <a:r>
              <a:rPr lang="en-US" altLang="zh-TW" sz="24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   </a:t>
            </a:r>
            <a:r>
              <a:rPr lang="zh-TW" altLang="en-US" sz="3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寫作測驗</a:t>
            </a:r>
            <a:endParaRPr lang="en-US" altLang="zh-TW" sz="3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a:p>
            <a:pPr marL="0" lvl="2">
              <a:buFont typeface="Wingdings" pitchFamily="2" charset="2"/>
              <a:buNone/>
            </a:pPr>
            <a:r>
              <a:rPr lang="zh-TW" altLang="en-US" sz="24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   </a:t>
            </a:r>
            <a:r>
              <a:rPr lang="zh-TW" altLang="en-US" sz="2400" dirty="0">
                <a:latin typeface="Times New Roman" pitchFamily="18" charset="0"/>
                <a:ea typeface="標楷體" pitchFamily="65" charset="-120"/>
                <a:cs typeface="Times New Roman" pitchFamily="18" charset="0"/>
              </a:rPr>
              <a:t>評量結果分為</a:t>
            </a:r>
            <a:r>
              <a:rPr lang="en-US" altLang="zh-TW" sz="2400" b="1" u="sng"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6</a:t>
            </a:r>
            <a:r>
              <a:rPr lang="zh-TW" altLang="en-US" sz="2400" b="1" u="sng"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個級別</a:t>
            </a:r>
            <a:r>
              <a:rPr lang="en-US" altLang="zh-TW" sz="2400" b="1" dirty="0">
                <a:solidFill>
                  <a:srgbClr val="FF3300"/>
                </a:solidFill>
                <a:effectLst>
                  <a:outerShdw blurRad="38100" dist="38100" dir="2700000" algn="tl">
                    <a:srgbClr val="000000"/>
                  </a:outerShdw>
                </a:effectLst>
                <a:latin typeface="Times New Roman" pitchFamily="18" charset="0"/>
                <a:ea typeface="標楷體" pitchFamily="65" charset="-120"/>
                <a:cs typeface="Times New Roman" pitchFamily="18" charset="0"/>
              </a:rPr>
              <a:t>(</a:t>
            </a:r>
            <a:r>
              <a:rPr lang="zh-TW" altLang="en-US" sz="2400" b="1" dirty="0">
                <a:solidFill>
                  <a:srgbClr val="FF3300"/>
                </a:solidFill>
                <a:effectLst>
                  <a:outerShdw blurRad="38100" dist="38100" dir="2700000" algn="tl">
                    <a:srgbClr val="000000"/>
                  </a:outerShdw>
                </a:effectLst>
                <a:latin typeface="Times New Roman" pitchFamily="18" charset="0"/>
                <a:ea typeface="標楷體" pitchFamily="65" charset="-120"/>
                <a:cs typeface="Times New Roman" pitchFamily="18" charset="0"/>
              </a:rPr>
              <a:t>一～六級分</a:t>
            </a:r>
            <a:r>
              <a:rPr lang="en-US" altLang="zh-TW" sz="2400" b="1" dirty="0">
                <a:solidFill>
                  <a:srgbClr val="FF3300"/>
                </a:solidFill>
                <a:effectLst>
                  <a:outerShdw blurRad="38100" dist="38100" dir="2700000" algn="tl">
                    <a:srgbClr val="000000"/>
                  </a:outerShdw>
                </a:effectLst>
                <a:latin typeface="Times New Roman" pitchFamily="18" charset="0"/>
                <a:ea typeface="標楷體" pitchFamily="65" charset="-120"/>
                <a:cs typeface="Times New Roman" pitchFamily="18" charset="0"/>
              </a:rPr>
              <a:t>)</a:t>
            </a:r>
            <a:endParaRPr lang="en-US" altLang="zh-TW" sz="2400" dirty="0">
              <a:latin typeface="Times New Roman" pitchFamily="18" charset="0"/>
              <a:ea typeface="標楷體" pitchFamily="65" charset="-120"/>
              <a:cs typeface="Times New Roman" pitchFamily="18" charset="0"/>
            </a:endParaRPr>
          </a:p>
        </p:txBody>
      </p:sp>
      <p:sp>
        <p:nvSpPr>
          <p:cNvPr id="146434" name="Rectangle 3"/>
          <p:cNvSpPr>
            <a:spLocks noChangeArrowheads="1"/>
          </p:cNvSpPr>
          <p:nvPr/>
        </p:nvSpPr>
        <p:spPr bwMode="auto">
          <a:xfrm>
            <a:off x="-215900" y="857250"/>
            <a:ext cx="9144000" cy="0"/>
          </a:xfrm>
          <a:prstGeom prst="rect">
            <a:avLst/>
          </a:prstGeom>
          <a:noFill/>
          <a:ln w="9525">
            <a:noFill/>
            <a:miter lim="800000"/>
            <a:headEnd/>
            <a:tailEnd/>
          </a:ln>
        </p:spPr>
        <p:txBody>
          <a:bodyPr wrap="none" anchor="ctr">
            <a:spAutoFit/>
          </a:bodyPr>
          <a:lstStyle/>
          <a:p>
            <a:endParaRPr lang="zh-TW" altLang="en-US"/>
          </a:p>
        </p:txBody>
      </p:sp>
      <p:sp>
        <p:nvSpPr>
          <p:cNvPr id="2" name="Rectangle 7"/>
          <p:cNvSpPr>
            <a:spLocks noChangeArrowheads="1"/>
          </p:cNvSpPr>
          <p:nvPr/>
        </p:nvSpPr>
        <p:spPr bwMode="auto">
          <a:xfrm>
            <a:off x="428596" y="3786190"/>
            <a:ext cx="8504238" cy="461665"/>
          </a:xfrm>
          <a:prstGeom prst="rect">
            <a:avLst/>
          </a:prstGeom>
          <a:noFill/>
          <a:ln w="9525">
            <a:noFill/>
            <a:miter lim="800000"/>
            <a:headEnd/>
            <a:tailEnd/>
          </a:ln>
        </p:spPr>
        <p:txBody>
          <a:bodyPr>
            <a:spAutoFit/>
          </a:bodyPr>
          <a:lstStyle/>
          <a:p>
            <a:pPr marL="0" lvl="2">
              <a:buFont typeface="Wingdings" pitchFamily="2" charset="2"/>
              <a:buNone/>
            </a:pPr>
            <a:r>
              <a:rPr lang="en-US" altLang="zh-TW" sz="2400" dirty="0">
                <a:latin typeface="Times New Roman" pitchFamily="18" charset="0"/>
                <a:ea typeface="標楷體" pitchFamily="65" charset="-120"/>
                <a:cs typeface="Times New Roman" pitchFamily="18" charset="0"/>
              </a:rPr>
              <a:t>2.</a:t>
            </a:r>
            <a:r>
              <a:rPr lang="zh-TW" altLang="en-US" sz="2400" b="1" dirty="0">
                <a:solidFill>
                  <a:srgbClr val="3333FF"/>
                </a:solidFill>
                <a:effectLst>
                  <a:outerShdw blurRad="38100" dist="38100" dir="2700000" algn="tl">
                    <a:srgbClr val="000000"/>
                  </a:outerShdw>
                </a:effectLst>
                <a:latin typeface="Times New Roman" pitchFamily="18" charset="0"/>
                <a:ea typeface="標楷體" pitchFamily="65" charset="-120"/>
                <a:cs typeface="Times New Roman" pitchFamily="18" charset="0"/>
              </a:rPr>
              <a:t>三等級</a:t>
            </a:r>
            <a:r>
              <a:rPr lang="en-US" altLang="zh-TW" sz="2400" dirty="0">
                <a:latin typeface="Times New Roman" pitchFamily="18" charset="0"/>
                <a:ea typeface="標楷體" pitchFamily="65" charset="-120"/>
                <a:cs typeface="Times New Roman" pitchFamily="18" charset="0"/>
              </a:rPr>
              <a:t>+</a:t>
            </a:r>
            <a:r>
              <a:rPr lang="en-US" altLang="zh-TW" sz="2400" b="1" dirty="0">
                <a:solidFill>
                  <a:srgbClr val="3333FF"/>
                </a:solidFill>
                <a:effectLst>
                  <a:outerShdw blurRad="38100" dist="38100" dir="2700000" algn="tl">
                    <a:srgbClr val="000000"/>
                  </a:outerShdw>
                </a:effectLst>
                <a:latin typeface="Times New Roman" pitchFamily="18" charset="0"/>
                <a:ea typeface="標楷體" pitchFamily="65" charset="-120"/>
                <a:cs typeface="Times New Roman" pitchFamily="18" charset="0"/>
              </a:rPr>
              <a:t>4</a:t>
            </a:r>
            <a:r>
              <a:rPr lang="zh-TW" altLang="en-US" sz="2400" b="1" dirty="0">
                <a:solidFill>
                  <a:srgbClr val="3333FF"/>
                </a:solidFill>
                <a:effectLst>
                  <a:outerShdw blurRad="38100" dist="38100" dir="2700000" algn="tl">
                    <a:srgbClr val="000000"/>
                  </a:outerShdw>
                </a:effectLst>
                <a:latin typeface="Times New Roman" pitchFamily="18" charset="0"/>
                <a:ea typeface="標楷體" pitchFamily="65" charset="-120"/>
                <a:cs typeface="Times New Roman" pitchFamily="18" charset="0"/>
              </a:rPr>
              <a:t>標示</a:t>
            </a:r>
            <a:r>
              <a:rPr lang="zh-TW" altLang="en-US" sz="2400" dirty="0">
                <a:latin typeface="Times New Roman" pitchFamily="18" charset="0"/>
                <a:ea typeface="標楷體" pitchFamily="65" charset="-120"/>
                <a:cs typeface="Times New Roman" pitchFamily="18" charset="0"/>
              </a:rPr>
              <a:t> </a:t>
            </a:r>
            <a:r>
              <a:rPr lang="en-US" altLang="zh-TW" sz="2400" dirty="0">
                <a:latin typeface="Times New Roman" pitchFamily="18" charset="0"/>
                <a:ea typeface="標楷體" pitchFamily="65" charset="-120"/>
                <a:cs typeface="Times New Roman" pitchFamily="18" charset="0"/>
              </a:rPr>
              <a:t>vs.</a:t>
            </a:r>
            <a:r>
              <a:rPr lang="en-US" altLang="zh-TW" sz="2400" b="1" dirty="0">
                <a:solidFill>
                  <a:srgbClr val="3333FF"/>
                </a:solidFill>
                <a:effectLst>
                  <a:outerShdw blurRad="38100" dist="38100" dir="2700000" algn="tl">
                    <a:srgbClr val="000000"/>
                  </a:outerShdw>
                </a:effectLst>
                <a:latin typeface="Times New Roman" pitchFamily="18" charset="0"/>
                <a:ea typeface="標楷體" pitchFamily="65" charset="-120"/>
                <a:cs typeface="Times New Roman" pitchFamily="18" charset="0"/>
              </a:rPr>
              <a:t>PR</a:t>
            </a:r>
            <a:r>
              <a:rPr lang="zh-TW" altLang="en-US" sz="2400" dirty="0">
                <a:latin typeface="Times New Roman" pitchFamily="18" charset="0"/>
                <a:ea typeface="標楷體" pitchFamily="65" charset="-120"/>
                <a:cs typeface="Times New Roman" pitchFamily="18" charset="0"/>
              </a:rPr>
              <a:t>：</a:t>
            </a:r>
            <a:endParaRPr lang="en-US" altLang="zh-TW" sz="2400" dirty="0">
              <a:latin typeface="Times New Roman" pitchFamily="18" charset="0"/>
              <a:ea typeface="標楷體" pitchFamily="65" charset="-120"/>
              <a:cs typeface="Times New Roman" pitchFamily="18" charset="0"/>
            </a:endParaRPr>
          </a:p>
        </p:txBody>
      </p:sp>
      <p:sp>
        <p:nvSpPr>
          <p:cNvPr id="75778" name="標題 1"/>
          <p:cNvSpPr>
            <a:spLocks/>
          </p:cNvSpPr>
          <p:nvPr/>
        </p:nvSpPr>
        <p:spPr bwMode="auto">
          <a:xfrm>
            <a:off x="457200" y="115888"/>
            <a:ext cx="8229600" cy="1169972"/>
          </a:xfrm>
          <a:prstGeom prst="rect">
            <a:avLst/>
          </a:prstGeom>
          <a:noFill/>
          <a:ln w="9525">
            <a:noFill/>
            <a:miter lim="800000"/>
            <a:headEnd/>
            <a:tailEnd/>
          </a:ln>
        </p:spPr>
        <p:txBody>
          <a:bodyPr anchor="ctr"/>
          <a:lstStyle/>
          <a:p>
            <a:pPr algn="ctr"/>
            <a:r>
              <a:rPr lang="zh-TW" altLang="en-US" sz="4400" b="1" dirty="0">
                <a:effectLst>
                  <a:outerShdw blurRad="38100" dist="38100" dir="2700000" algn="tl">
                    <a:srgbClr val="000000"/>
                  </a:outerShdw>
                </a:effectLst>
                <a:latin typeface="標楷體" panose="03000509000000000000" pitchFamily="65" charset="-120"/>
                <a:ea typeface="標楷體" panose="03000509000000000000" pitchFamily="65" charset="-120"/>
              </a:rPr>
              <a:t>國中教育會考</a:t>
            </a:r>
            <a:r>
              <a:rPr lang="zh-TW" altLang="en-US" sz="4400" b="1" dirty="0">
                <a:solidFill>
                  <a:srgbClr val="FF0000"/>
                </a:solidFill>
                <a:effectLst>
                  <a:outerShdw blurRad="38100" dist="38100" dir="2700000" algn="tl">
                    <a:srgbClr val="000000"/>
                  </a:outerShdw>
                </a:effectLst>
                <a:latin typeface="標楷體" panose="03000509000000000000" pitchFamily="65" charset="-120"/>
                <a:ea typeface="標楷體" panose="03000509000000000000" pitchFamily="65" charset="-120"/>
              </a:rPr>
              <a:t>怎麼評分</a:t>
            </a:r>
          </a:p>
        </p:txBody>
      </p:sp>
      <p:grpSp>
        <p:nvGrpSpPr>
          <p:cNvPr id="3" name="群組 43"/>
          <p:cNvGrpSpPr>
            <a:grpSpLocks/>
          </p:cNvGrpSpPr>
          <p:nvPr/>
        </p:nvGrpSpPr>
        <p:grpSpPr bwMode="auto">
          <a:xfrm>
            <a:off x="785786" y="4286256"/>
            <a:ext cx="7849107" cy="1930400"/>
            <a:chOff x="827051" y="2781300"/>
            <a:chExt cx="7849405" cy="1930400"/>
          </a:xfrm>
        </p:grpSpPr>
        <p:sp>
          <p:nvSpPr>
            <p:cNvPr id="8" name="矩形 7"/>
            <p:cNvSpPr/>
            <p:nvPr/>
          </p:nvSpPr>
          <p:spPr>
            <a:xfrm>
              <a:off x="899592" y="3068960"/>
              <a:ext cx="2232248" cy="432048"/>
            </a:xfrm>
            <a:prstGeom prst="rect">
              <a:avLst/>
            </a:prstGeom>
            <a:solidFill>
              <a:srgbClr val="33CC33"/>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9" name="文字方塊 8"/>
            <p:cNvSpPr txBox="1"/>
            <p:nvPr/>
          </p:nvSpPr>
          <p:spPr>
            <a:xfrm>
              <a:off x="971518" y="3068638"/>
              <a:ext cx="2087642" cy="366712"/>
            </a:xfrm>
            <a:prstGeom prst="rect">
              <a:avLst/>
            </a:prstGeom>
            <a:noFill/>
          </p:spPr>
          <p:txBody>
            <a:bodyPr>
              <a:spAutoFit/>
            </a:bodyPr>
            <a:lstStyle/>
            <a:p>
              <a:pPr algn="ctr">
                <a:defRPr/>
              </a:pPr>
              <a:r>
                <a:rPr lang="zh-TW" altLang="en-US"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精熟</a:t>
              </a:r>
              <a:r>
                <a:rPr lang="en-US" altLang="zh-TW"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a:t>
              </a:r>
              <a:r>
                <a:rPr lang="zh-TW" altLang="en-US"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占</a:t>
              </a:r>
              <a:r>
                <a:rPr lang="en-US" altLang="zh-TW" sz="14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4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20%)</a:t>
              </a:r>
              <a:endParaRPr lang="zh-TW" altLang="en-US" sz="14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11" name="直線接點 10"/>
            <p:cNvCxnSpPr/>
            <p:nvPr/>
          </p:nvCxnSpPr>
          <p:spPr>
            <a:xfrm>
              <a:off x="900079" y="4076700"/>
              <a:ext cx="2232110" cy="0"/>
            </a:xfrm>
            <a:prstGeom prst="line">
              <a:avLst/>
            </a:prstGeom>
            <a:ln w="2540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rot="5400000">
              <a:off x="719898" y="3896519"/>
              <a:ext cx="360362" cy="0"/>
            </a:xfrm>
            <a:prstGeom prst="line">
              <a:avLst/>
            </a:prstGeom>
            <a:ln w="2540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rot="5400000">
              <a:off x="2952008" y="3896519"/>
              <a:ext cx="360362" cy="0"/>
            </a:xfrm>
            <a:prstGeom prst="line">
              <a:avLst/>
            </a:prstGeom>
            <a:ln w="2540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2051059" y="3716338"/>
              <a:ext cx="0" cy="360362"/>
            </a:xfrm>
            <a:prstGeom prst="line">
              <a:avLst/>
            </a:prstGeom>
            <a:ln w="2540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rot="5400000">
              <a:off x="1296182" y="3896519"/>
              <a:ext cx="360362" cy="0"/>
            </a:xfrm>
            <a:prstGeom prst="line">
              <a:avLst/>
            </a:prstGeom>
            <a:ln w="25400">
              <a:solidFill>
                <a:srgbClr val="3333FF"/>
              </a:solidFill>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900079" y="3789363"/>
              <a:ext cx="576284" cy="304800"/>
            </a:xfrm>
            <a:prstGeom prst="rect">
              <a:avLst/>
            </a:prstGeom>
            <a:noFill/>
          </p:spPr>
          <p:txBody>
            <a:bodyPr>
              <a:spAutoFit/>
            </a:bodyPr>
            <a:lstStyle/>
            <a:p>
              <a:pPr algn="ctr">
                <a:defRPr/>
              </a:pPr>
              <a:r>
                <a:rPr lang="en-US" altLang="zh-TW" sz="14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a:t>
              </a:r>
              <a:endParaRPr lang="zh-TW" altLang="en-US" sz="14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文字方塊 18"/>
            <p:cNvSpPr txBox="1"/>
            <p:nvPr/>
          </p:nvSpPr>
          <p:spPr>
            <a:xfrm>
              <a:off x="1476363" y="3789363"/>
              <a:ext cx="574697" cy="304800"/>
            </a:xfrm>
            <a:prstGeom prst="rect">
              <a:avLst/>
            </a:prstGeom>
            <a:noFill/>
          </p:spPr>
          <p:txBody>
            <a:bodyPr>
              <a:spAutoFit/>
            </a:bodyPr>
            <a:lstStyle/>
            <a:p>
              <a:pPr algn="ctr">
                <a:defRPr/>
              </a:pPr>
              <a:r>
                <a:rPr lang="en-US" altLang="zh-TW" sz="14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a:t>
              </a:r>
              <a:endParaRPr lang="zh-TW" altLang="en-US" sz="14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7" name="矩形 26"/>
            <p:cNvSpPr/>
            <p:nvPr/>
          </p:nvSpPr>
          <p:spPr>
            <a:xfrm>
              <a:off x="6444208" y="3068960"/>
              <a:ext cx="2232248" cy="432048"/>
            </a:xfrm>
            <a:prstGeom prst="rect">
              <a:avLst/>
            </a:prstGeom>
            <a:solidFill>
              <a:srgbClr val="FF0000"/>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28" name="文字方塊 27"/>
            <p:cNvSpPr txBox="1"/>
            <p:nvPr/>
          </p:nvSpPr>
          <p:spPr>
            <a:xfrm>
              <a:off x="6443839" y="3068638"/>
              <a:ext cx="2160669" cy="366712"/>
            </a:xfrm>
            <a:prstGeom prst="rect">
              <a:avLst/>
            </a:prstGeom>
            <a:noFill/>
          </p:spPr>
          <p:txBody>
            <a:bodyPr>
              <a:spAutoFit/>
            </a:bodyPr>
            <a:lstStyle/>
            <a:p>
              <a:pPr algn="ctr">
                <a:defRPr/>
              </a:pPr>
              <a:r>
                <a:rPr lang="zh-TW" altLang="en-US"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待加強</a:t>
              </a:r>
              <a:r>
                <a:rPr lang="en-US" altLang="zh-TW"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a:t>
              </a:r>
              <a:r>
                <a:rPr lang="zh-TW" altLang="en-US"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占</a:t>
              </a:r>
              <a:r>
                <a:rPr lang="en-US" altLang="zh-TW" sz="14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14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35%)</a:t>
              </a:r>
              <a:endParaRPr lang="zh-TW" altLang="en-US" sz="14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p:cNvSpPr/>
            <p:nvPr/>
          </p:nvSpPr>
          <p:spPr>
            <a:xfrm>
              <a:off x="3275856" y="3068960"/>
              <a:ext cx="3024336" cy="432048"/>
            </a:xfrm>
            <a:prstGeom prst="rect">
              <a:avLst/>
            </a:prstGeom>
            <a:solidFill>
              <a:srgbClr val="FFFF00"/>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標楷體" panose="03000509000000000000" pitchFamily="65" charset="-120"/>
                <a:ea typeface="標楷體" panose="03000509000000000000" pitchFamily="65" charset="-120"/>
              </a:endParaRPr>
            </a:p>
          </p:txBody>
        </p:sp>
        <p:sp>
          <p:nvSpPr>
            <p:cNvPr id="30" name="文字方塊 29"/>
            <p:cNvSpPr txBox="1"/>
            <p:nvPr/>
          </p:nvSpPr>
          <p:spPr>
            <a:xfrm>
              <a:off x="3348097" y="3068638"/>
              <a:ext cx="2808394" cy="366712"/>
            </a:xfrm>
            <a:prstGeom prst="rect">
              <a:avLst/>
            </a:prstGeom>
            <a:noFill/>
          </p:spPr>
          <p:txBody>
            <a:bodyPr>
              <a:spAutoFit/>
            </a:bodyPr>
            <a:lstStyle/>
            <a:p>
              <a:pPr algn="ctr">
                <a:defRPr/>
              </a:pPr>
              <a:r>
                <a:rPr lang="zh-TW" altLang="en-US"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基礎</a:t>
              </a:r>
              <a:r>
                <a:rPr lang="en-US" altLang="zh-TW"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B </a:t>
              </a:r>
              <a:r>
                <a:rPr lang="zh-TW" altLang="en-US"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占</a:t>
              </a:r>
              <a:r>
                <a:rPr lang="en-US" altLang="zh-TW" sz="14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45</a:t>
              </a:r>
              <a:r>
                <a:rPr lang="zh-TW" altLang="en-US" sz="14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60%)</a:t>
              </a:r>
              <a:endParaRPr lang="zh-TW" altLang="en-US" sz="14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33" name="直線接點 32"/>
            <p:cNvCxnSpPr/>
            <p:nvPr/>
          </p:nvCxnSpPr>
          <p:spPr>
            <a:xfrm>
              <a:off x="3276656" y="4076700"/>
              <a:ext cx="302430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rot="5400000">
              <a:off x="3096475" y="3896519"/>
              <a:ext cx="36036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rot="5400000">
              <a:off x="6120778" y="3896519"/>
              <a:ext cx="36036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rot="5400000">
              <a:off x="4607832" y="3896519"/>
              <a:ext cx="36036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rot="5400000">
              <a:off x="3815640" y="3896519"/>
              <a:ext cx="36036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文字方塊 38"/>
            <p:cNvSpPr txBox="1"/>
            <p:nvPr/>
          </p:nvSpPr>
          <p:spPr>
            <a:xfrm>
              <a:off x="3348097" y="3789363"/>
              <a:ext cx="576284" cy="304800"/>
            </a:xfrm>
            <a:prstGeom prst="rect">
              <a:avLst/>
            </a:prstGeom>
            <a:noFill/>
          </p:spPr>
          <p:txBody>
            <a:bodyPr>
              <a:spAutoFit/>
            </a:bodyPr>
            <a:lstStyle/>
            <a:p>
              <a:pPr algn="ctr">
                <a:defRPr/>
              </a:pPr>
              <a:r>
                <a:rPr lang="en-US" altLang="zh-TW" sz="14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14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0" name="文字方塊 39"/>
            <p:cNvSpPr txBox="1"/>
            <p:nvPr/>
          </p:nvSpPr>
          <p:spPr>
            <a:xfrm>
              <a:off x="4067261" y="3789363"/>
              <a:ext cx="576285" cy="304800"/>
            </a:xfrm>
            <a:prstGeom prst="rect">
              <a:avLst/>
            </a:prstGeom>
            <a:noFill/>
          </p:spPr>
          <p:txBody>
            <a:bodyPr>
              <a:spAutoFit/>
            </a:bodyPr>
            <a:lstStyle/>
            <a:p>
              <a:pPr algn="ctr">
                <a:defRPr/>
              </a:pPr>
              <a:r>
                <a:rPr lang="en-US" altLang="zh-TW" sz="14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14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2" name="文字方塊 31"/>
            <p:cNvSpPr txBox="1"/>
            <p:nvPr/>
          </p:nvSpPr>
          <p:spPr>
            <a:xfrm>
              <a:off x="2916280" y="2781300"/>
              <a:ext cx="865220" cy="276225"/>
            </a:xfrm>
            <a:prstGeom prst="rect">
              <a:avLst/>
            </a:prstGeom>
            <a:noFill/>
          </p:spPr>
          <p:txBody>
            <a:bodyPr>
              <a:spAutoFit/>
            </a:bodyPr>
            <a:lstStyle/>
            <a:p>
              <a:pPr>
                <a:defRPr/>
              </a:pPr>
              <a:r>
                <a:rPr lang="en-US" altLang="zh-TW" sz="12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PR85</a:t>
              </a:r>
              <a:endParaRPr lang="zh-TW" altLang="en-US" sz="12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1" name="文字方塊 40"/>
            <p:cNvSpPr txBox="1"/>
            <p:nvPr/>
          </p:nvSpPr>
          <p:spPr>
            <a:xfrm>
              <a:off x="1362658" y="4437063"/>
              <a:ext cx="1008101" cy="274637"/>
            </a:xfrm>
            <a:prstGeom prst="rect">
              <a:avLst/>
            </a:prstGeom>
            <a:noFill/>
          </p:spPr>
          <p:txBody>
            <a:bodyPr>
              <a:spAutoFit/>
            </a:bodyPr>
            <a:lstStyle/>
            <a:p>
              <a:pPr>
                <a:defRPr/>
              </a:pPr>
              <a:r>
                <a:rPr lang="en-US" altLang="zh-TW" sz="12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PR90</a:t>
              </a:r>
              <a:r>
                <a:rPr lang="zh-TW" altLang="en-US" sz="12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94</a:t>
              </a:r>
              <a:endParaRPr lang="zh-TW" altLang="en-US" sz="12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2" name="文字方塊 41"/>
            <p:cNvSpPr txBox="1"/>
            <p:nvPr/>
          </p:nvSpPr>
          <p:spPr>
            <a:xfrm>
              <a:off x="3203628" y="4149725"/>
              <a:ext cx="863633" cy="276999"/>
            </a:xfrm>
            <a:prstGeom prst="rect">
              <a:avLst/>
            </a:prstGeom>
            <a:noFill/>
          </p:spPr>
          <p:txBody>
            <a:bodyPr>
              <a:spAutoFit/>
            </a:bodyPr>
            <a:lstStyle/>
            <a:p>
              <a:pPr>
                <a:defRPr/>
              </a:pPr>
              <a:r>
                <a:rPr lang="en-US" altLang="zh-TW" sz="12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PR67</a:t>
              </a:r>
              <a:r>
                <a:rPr lang="zh-TW" altLang="en-US" sz="12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79</a:t>
              </a:r>
              <a:endParaRPr lang="zh-TW" altLang="en-US" sz="12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3" name="文字方塊 42"/>
            <p:cNvSpPr txBox="1"/>
            <p:nvPr/>
          </p:nvSpPr>
          <p:spPr>
            <a:xfrm>
              <a:off x="3924381" y="4437063"/>
              <a:ext cx="1008101" cy="274637"/>
            </a:xfrm>
            <a:prstGeom prst="rect">
              <a:avLst/>
            </a:prstGeom>
            <a:noFill/>
          </p:spPr>
          <p:txBody>
            <a:bodyPr>
              <a:spAutoFit/>
            </a:bodyPr>
            <a:lstStyle/>
            <a:p>
              <a:pPr>
                <a:defRPr/>
              </a:pPr>
              <a:r>
                <a:rPr lang="en-US" altLang="zh-TW" sz="12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PR54</a:t>
              </a:r>
              <a:r>
                <a:rPr lang="zh-TW" altLang="en-US" sz="12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66</a:t>
              </a:r>
              <a:endParaRPr lang="zh-TW" altLang="en-US" sz="12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4" name="文字方塊 33"/>
            <p:cNvSpPr txBox="1"/>
            <p:nvPr/>
          </p:nvSpPr>
          <p:spPr>
            <a:xfrm>
              <a:off x="6085051" y="2781300"/>
              <a:ext cx="865220" cy="276225"/>
            </a:xfrm>
            <a:prstGeom prst="rect">
              <a:avLst/>
            </a:prstGeom>
            <a:noFill/>
          </p:spPr>
          <p:txBody>
            <a:bodyPr>
              <a:spAutoFit/>
            </a:bodyPr>
            <a:lstStyle/>
            <a:p>
              <a:pPr>
                <a:defRPr/>
              </a:pPr>
              <a:r>
                <a:rPr lang="en-US" altLang="zh-TW" sz="12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PR28</a:t>
              </a:r>
              <a:endParaRPr lang="zh-TW" altLang="en-US" sz="12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4" name="文字方塊 43"/>
            <p:cNvSpPr txBox="1"/>
            <p:nvPr/>
          </p:nvSpPr>
          <p:spPr>
            <a:xfrm>
              <a:off x="827051" y="4149725"/>
              <a:ext cx="1008100" cy="274638"/>
            </a:xfrm>
            <a:prstGeom prst="rect">
              <a:avLst/>
            </a:prstGeom>
            <a:noFill/>
          </p:spPr>
          <p:txBody>
            <a:bodyPr>
              <a:spAutoFit/>
            </a:bodyPr>
            <a:lstStyle/>
            <a:p>
              <a:pPr>
                <a:defRPr/>
              </a:pPr>
              <a:r>
                <a:rPr lang="en-US" altLang="zh-TW" sz="12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PR95</a:t>
              </a:r>
              <a:r>
                <a:rPr lang="zh-TW" altLang="en-US" sz="12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99</a:t>
              </a:r>
              <a:endParaRPr lang="zh-TW" altLang="en-US" sz="12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gr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vertical)">
                                      <p:cBhvr>
                                        <p:cTn id="7" dur="1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3134D72D-346A-4786-91EB-673E5FD7B427}"/>
              </a:ext>
            </a:extLst>
          </p:cNvPr>
          <p:cNvSpPr>
            <a:spLocks noChangeArrowheads="1"/>
          </p:cNvSpPr>
          <p:nvPr/>
        </p:nvSpPr>
        <p:spPr bwMode="auto">
          <a:xfrm>
            <a:off x="1187625" y="353788"/>
            <a:ext cx="6696744" cy="647700"/>
          </a:xfrm>
          <a:prstGeom prst="roundRect">
            <a:avLst>
              <a:gd name="adj" fmla="val 16667"/>
            </a:avLst>
          </a:prstGeom>
          <a:solidFill>
            <a:srgbClr val="CCFFCC"/>
          </a:solidFill>
          <a:ln w="9525" algn="ctr">
            <a:noFill/>
            <a:round/>
            <a:headEnd/>
            <a:tailEnd/>
          </a:ln>
          <a:effectLst>
            <a:outerShdw dist="107763" dir="2700000" algn="ctr" rotWithShape="0">
              <a:srgbClr val="808080">
                <a:alpha val="50000"/>
              </a:srgbClr>
            </a:outerShdw>
          </a:effectLst>
        </p:spPr>
        <p:txBody>
          <a:bodyPr wrap="none" lIns="90000" tIns="46800" rIns="90000" bIns="46800" anchor="ctr"/>
          <a:lstStyle/>
          <a:p>
            <a:pPr>
              <a:defRPr/>
            </a:pPr>
            <a:endParaRPr lang="zh-TW" altLang="en-US">
              <a:latin typeface="Arial" charset="0"/>
              <a:ea typeface="新細明體" charset="-120"/>
            </a:endParaRPr>
          </a:p>
        </p:txBody>
      </p:sp>
      <p:sp>
        <p:nvSpPr>
          <p:cNvPr id="55298" name="Rectangle 3"/>
          <p:cNvSpPr>
            <a:spLocks noChangeArrowheads="1"/>
          </p:cNvSpPr>
          <p:nvPr/>
        </p:nvSpPr>
        <p:spPr bwMode="auto">
          <a:xfrm>
            <a:off x="-215900" y="857250"/>
            <a:ext cx="9144000" cy="0"/>
          </a:xfrm>
          <a:prstGeom prst="rect">
            <a:avLst/>
          </a:prstGeom>
          <a:noFill/>
          <a:ln w="9525">
            <a:noFill/>
            <a:miter lim="800000"/>
            <a:headEnd/>
            <a:tailEnd/>
          </a:ln>
        </p:spPr>
        <p:txBody>
          <a:bodyPr wrap="none" anchor="ctr">
            <a:spAutoFit/>
          </a:bodyPr>
          <a:lstStyle/>
          <a:p>
            <a:endParaRPr lang="zh-TW" altLang="en-US"/>
          </a:p>
        </p:txBody>
      </p:sp>
      <p:sp>
        <p:nvSpPr>
          <p:cNvPr id="78854" name="Rectangle 7"/>
          <p:cNvSpPr>
            <a:spLocks noChangeArrowheads="1"/>
          </p:cNvSpPr>
          <p:nvPr/>
        </p:nvSpPr>
        <p:spPr bwMode="auto">
          <a:xfrm>
            <a:off x="1187625" y="5516563"/>
            <a:ext cx="6840759" cy="584775"/>
          </a:xfrm>
          <a:prstGeom prst="rect">
            <a:avLst/>
          </a:prstGeom>
          <a:solidFill>
            <a:srgbClr val="CCFFCC"/>
          </a:solidFill>
          <a:ln w="38100">
            <a:solidFill>
              <a:srgbClr val="FF0000"/>
            </a:solidFill>
            <a:miter lim="800000"/>
            <a:headEnd/>
            <a:tailEnd/>
          </a:ln>
        </p:spPr>
        <p:txBody>
          <a:bodyPr wrap="square">
            <a:spAutoFit/>
          </a:bodyPr>
          <a:lstStyle/>
          <a:p>
            <a:pPr algn="ctr">
              <a:defRPr/>
            </a:pPr>
            <a:r>
              <a:rPr lang="zh-TW" altLang="en-US" sz="2400" b="1" dirty="0">
                <a:solidFill>
                  <a:srgbClr val="FF3300"/>
                </a:solidFill>
                <a:ea typeface="華康儷中黑" pitchFamily="1" charset="-120"/>
              </a:rPr>
              <a:t> </a:t>
            </a:r>
            <a:r>
              <a:rPr lang="zh-TW" altLang="en-US" sz="3200" b="1" dirty="0">
                <a:solidFill>
                  <a:srgbClr val="FF33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網址：</a:t>
            </a:r>
            <a:r>
              <a:rPr lang="en-US" altLang="zh-TW" sz="3200" b="1" dirty="0">
                <a:solidFill>
                  <a:srgbClr val="FF33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hlinkClick r:id="rId2"/>
              </a:rPr>
              <a:t>https://www.techadmi.edu.tw</a:t>
            </a:r>
            <a:endParaRPr lang="en-US" altLang="zh-TW" sz="3200" b="1" dirty="0">
              <a:solidFill>
                <a:srgbClr val="FF33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hlinkClick r:id="rId3"/>
            </a:endParaRPr>
          </a:p>
        </p:txBody>
      </p:sp>
      <p:sp>
        <p:nvSpPr>
          <p:cNvPr id="8" name="文字方塊 7"/>
          <p:cNvSpPr txBox="1"/>
          <p:nvPr/>
        </p:nvSpPr>
        <p:spPr>
          <a:xfrm>
            <a:off x="395287" y="353788"/>
            <a:ext cx="8353425" cy="584775"/>
          </a:xfrm>
          <a:prstGeom prst="rect">
            <a:avLst/>
          </a:prstGeom>
          <a:noFill/>
        </p:spPr>
        <p:txBody>
          <a:bodyPr>
            <a:spAutoFit/>
          </a:bodyPr>
          <a:lstStyle/>
          <a:p>
            <a:pPr algn="ctr">
              <a:defRPr/>
            </a:pPr>
            <a:r>
              <a:rPr lang="zh-TW" altLang="en-US" sz="32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技專校院招生策略委員會</a:t>
            </a:r>
            <a:endParaRPr lang="zh-TW" altLang="en-US" sz="32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2" name="圖片 1">
            <a:extLst>
              <a:ext uri="{FF2B5EF4-FFF2-40B4-BE49-F238E27FC236}">
                <a16:creationId xmlns:a16="http://schemas.microsoft.com/office/drawing/2014/main" id="{A6DE7181-E87F-42F0-B60B-DD04F7E30C27}"/>
              </a:ext>
            </a:extLst>
          </p:cNvPr>
          <p:cNvPicPr>
            <a:picLocks noChangeAspect="1"/>
          </p:cNvPicPr>
          <p:nvPr/>
        </p:nvPicPr>
        <p:blipFill>
          <a:blip r:embed="rId4"/>
          <a:stretch>
            <a:fillRect/>
          </a:stretch>
        </p:blipFill>
        <p:spPr>
          <a:xfrm>
            <a:off x="1382927" y="1628775"/>
            <a:ext cx="6400800" cy="3600450"/>
          </a:xfrm>
          <a:prstGeom prst="rect">
            <a:avLst/>
          </a:prstGeom>
        </p:spPr>
      </p:pic>
    </p:spTree>
  </p:cSld>
  <p:clrMapOvr>
    <a:masterClrMapping/>
  </p:clrMapOvr>
  <p:transition advTm="5000">
    <p:cut thruBlk="1"/>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4ED9C6FB-4020-419D-B0A8-8F947F856989}"/>
              </a:ext>
            </a:extLst>
          </p:cNvPr>
          <p:cNvSpPr>
            <a:spLocks noChangeArrowheads="1"/>
          </p:cNvSpPr>
          <p:nvPr/>
        </p:nvSpPr>
        <p:spPr bwMode="auto">
          <a:xfrm>
            <a:off x="1187625" y="353788"/>
            <a:ext cx="6696744" cy="647700"/>
          </a:xfrm>
          <a:prstGeom prst="roundRect">
            <a:avLst>
              <a:gd name="adj" fmla="val 16667"/>
            </a:avLst>
          </a:prstGeom>
          <a:solidFill>
            <a:srgbClr val="CCFFCC"/>
          </a:solidFill>
          <a:ln w="9525" algn="ctr">
            <a:noFill/>
            <a:round/>
            <a:headEnd/>
            <a:tailEnd/>
          </a:ln>
          <a:effectLst>
            <a:outerShdw dist="107763" dir="2700000" algn="ctr" rotWithShape="0">
              <a:srgbClr val="808080">
                <a:alpha val="50000"/>
              </a:srgbClr>
            </a:outerShdw>
          </a:effectLst>
        </p:spPr>
        <p:txBody>
          <a:bodyPr wrap="none" lIns="90000" tIns="46800" rIns="90000" bIns="46800" anchor="ctr"/>
          <a:lstStyle/>
          <a:p>
            <a:pPr>
              <a:defRPr/>
            </a:pPr>
            <a:endParaRPr lang="zh-TW" altLang="en-US">
              <a:latin typeface="Arial" charset="0"/>
              <a:ea typeface="新細明體" charset="-120"/>
            </a:endParaRPr>
          </a:p>
        </p:txBody>
      </p:sp>
      <p:sp>
        <p:nvSpPr>
          <p:cNvPr id="56322" name="Rectangle 3"/>
          <p:cNvSpPr>
            <a:spLocks noChangeArrowheads="1"/>
          </p:cNvSpPr>
          <p:nvPr/>
        </p:nvSpPr>
        <p:spPr bwMode="auto">
          <a:xfrm>
            <a:off x="-215900" y="857250"/>
            <a:ext cx="9144000" cy="0"/>
          </a:xfrm>
          <a:prstGeom prst="rect">
            <a:avLst/>
          </a:prstGeom>
          <a:noFill/>
          <a:ln w="9525">
            <a:noFill/>
            <a:miter lim="800000"/>
            <a:headEnd/>
            <a:tailEnd/>
          </a:ln>
        </p:spPr>
        <p:txBody>
          <a:bodyPr wrap="none" anchor="ctr">
            <a:spAutoFit/>
          </a:bodyPr>
          <a:lstStyle/>
          <a:p>
            <a:endParaRPr lang="zh-TW" altLang="en-US"/>
          </a:p>
        </p:txBody>
      </p:sp>
      <p:sp>
        <p:nvSpPr>
          <p:cNvPr id="78854" name="Rectangle 7"/>
          <p:cNvSpPr>
            <a:spLocks noChangeArrowheads="1"/>
          </p:cNvSpPr>
          <p:nvPr/>
        </p:nvSpPr>
        <p:spPr bwMode="auto">
          <a:xfrm>
            <a:off x="714348" y="5516563"/>
            <a:ext cx="7684139" cy="584775"/>
          </a:xfrm>
          <a:prstGeom prst="rect">
            <a:avLst/>
          </a:prstGeom>
          <a:solidFill>
            <a:srgbClr val="CCFFCC"/>
          </a:solidFill>
          <a:ln w="38100">
            <a:solidFill>
              <a:srgbClr val="FF0000"/>
            </a:solidFill>
            <a:miter lim="800000"/>
            <a:headEnd/>
            <a:tailEnd/>
          </a:ln>
        </p:spPr>
        <p:txBody>
          <a:bodyPr wrap="square">
            <a:spAutoFit/>
          </a:bodyPr>
          <a:lstStyle/>
          <a:p>
            <a:pPr algn="ctr">
              <a:defRPr/>
            </a:pPr>
            <a:r>
              <a:rPr lang="zh-TW" altLang="en-US" sz="2400" b="1" dirty="0">
                <a:solidFill>
                  <a:srgbClr val="FF3300"/>
                </a:solidFill>
                <a:ea typeface="華康儷中黑" pitchFamily="1" charset="-120"/>
              </a:rPr>
              <a:t> </a:t>
            </a:r>
            <a:r>
              <a:rPr lang="zh-TW" altLang="en-US" sz="3200" b="1" dirty="0">
                <a:solidFill>
                  <a:srgbClr val="FF33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網址：</a:t>
            </a:r>
            <a:r>
              <a:rPr lang="en-US" altLang="zh-TW" sz="3200" b="1" dirty="0">
                <a:solidFill>
                  <a:srgbClr val="FF33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hlinkClick r:id="rId2"/>
              </a:rPr>
              <a:t>https://techexpo.moe.edu.tw/search</a:t>
            </a:r>
            <a:endParaRPr lang="en-US" altLang="zh-TW" sz="3200" b="1" dirty="0">
              <a:solidFill>
                <a:srgbClr val="FF33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hlinkClick r:id="rId3"/>
            </a:endParaRPr>
          </a:p>
        </p:txBody>
      </p:sp>
      <p:sp>
        <p:nvSpPr>
          <p:cNvPr id="8" name="文字方塊 7"/>
          <p:cNvSpPr txBox="1"/>
          <p:nvPr/>
        </p:nvSpPr>
        <p:spPr>
          <a:xfrm>
            <a:off x="379704" y="353788"/>
            <a:ext cx="8353425" cy="584775"/>
          </a:xfrm>
          <a:prstGeom prst="rect">
            <a:avLst/>
          </a:prstGeom>
          <a:noFill/>
        </p:spPr>
        <p:txBody>
          <a:bodyPr>
            <a:spAutoFit/>
          </a:bodyPr>
          <a:lstStyle/>
          <a:p>
            <a:pPr algn="ctr">
              <a:defRPr/>
            </a:pPr>
            <a:r>
              <a:rPr lang="zh-TW" altLang="en-US" sz="32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技訊網</a:t>
            </a:r>
            <a:r>
              <a:rPr lang="en-US" altLang="zh-TW"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2020</a:t>
            </a:r>
            <a:endParaRPr lang="zh-TW" altLang="en-US" sz="32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2" name="圖片 1">
            <a:extLst>
              <a:ext uri="{FF2B5EF4-FFF2-40B4-BE49-F238E27FC236}">
                <a16:creationId xmlns:a16="http://schemas.microsoft.com/office/drawing/2014/main" id="{79DEEAD6-36BA-462C-A863-F22C820A4E9D}"/>
              </a:ext>
            </a:extLst>
          </p:cNvPr>
          <p:cNvPicPr>
            <a:picLocks noChangeAspect="1"/>
          </p:cNvPicPr>
          <p:nvPr/>
        </p:nvPicPr>
        <p:blipFill>
          <a:blip r:embed="rId4"/>
          <a:stretch>
            <a:fillRect/>
          </a:stretch>
        </p:blipFill>
        <p:spPr>
          <a:xfrm>
            <a:off x="1356016" y="1628775"/>
            <a:ext cx="6400800" cy="3600450"/>
          </a:xfrm>
          <a:prstGeom prst="rect">
            <a:avLst/>
          </a:prstGeom>
        </p:spPr>
      </p:pic>
    </p:spTree>
  </p:cSld>
  <p:clrMapOvr>
    <a:masterClrMapping/>
  </p:clrMapOvr>
  <p:transition advTm="5000">
    <p:cut thruBlk="1"/>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BC520A83-000E-4590-9D73-2EAC7C8DACCF}"/>
              </a:ext>
            </a:extLst>
          </p:cNvPr>
          <p:cNvSpPr>
            <a:spLocks noChangeArrowheads="1"/>
          </p:cNvSpPr>
          <p:nvPr/>
        </p:nvSpPr>
        <p:spPr bwMode="auto">
          <a:xfrm>
            <a:off x="1187625" y="353788"/>
            <a:ext cx="6696744" cy="647700"/>
          </a:xfrm>
          <a:prstGeom prst="roundRect">
            <a:avLst>
              <a:gd name="adj" fmla="val 16667"/>
            </a:avLst>
          </a:prstGeom>
          <a:solidFill>
            <a:srgbClr val="CCFFCC"/>
          </a:solidFill>
          <a:ln w="9525" algn="ctr">
            <a:noFill/>
            <a:round/>
            <a:headEnd/>
            <a:tailEnd/>
          </a:ln>
          <a:effectLst>
            <a:outerShdw dist="107763" dir="2700000" algn="ctr" rotWithShape="0">
              <a:srgbClr val="808080">
                <a:alpha val="50000"/>
              </a:srgbClr>
            </a:outerShdw>
          </a:effectLst>
        </p:spPr>
        <p:txBody>
          <a:bodyPr wrap="none" lIns="90000" tIns="46800" rIns="90000" bIns="46800" anchor="ctr"/>
          <a:lstStyle/>
          <a:p>
            <a:pPr>
              <a:defRPr/>
            </a:pPr>
            <a:endParaRPr lang="zh-TW" altLang="en-US">
              <a:latin typeface="Arial" charset="0"/>
              <a:ea typeface="新細明體" charset="-120"/>
            </a:endParaRPr>
          </a:p>
        </p:txBody>
      </p:sp>
      <p:sp>
        <p:nvSpPr>
          <p:cNvPr id="52226" name="Rectangle 3"/>
          <p:cNvSpPr>
            <a:spLocks noChangeArrowheads="1"/>
          </p:cNvSpPr>
          <p:nvPr/>
        </p:nvSpPr>
        <p:spPr bwMode="auto">
          <a:xfrm>
            <a:off x="-215900" y="857250"/>
            <a:ext cx="9144000" cy="0"/>
          </a:xfrm>
          <a:prstGeom prst="rect">
            <a:avLst/>
          </a:prstGeom>
          <a:noFill/>
          <a:ln w="9525">
            <a:noFill/>
            <a:miter lim="800000"/>
            <a:headEnd/>
            <a:tailEnd/>
          </a:ln>
        </p:spPr>
        <p:txBody>
          <a:bodyPr wrap="none" anchor="ctr">
            <a:spAutoFit/>
          </a:bodyPr>
          <a:lstStyle/>
          <a:p>
            <a:endParaRPr lang="zh-TW" altLang="en-US"/>
          </a:p>
        </p:txBody>
      </p:sp>
      <p:sp>
        <p:nvSpPr>
          <p:cNvPr id="78854" name="Rectangle 7"/>
          <p:cNvSpPr>
            <a:spLocks noChangeArrowheads="1"/>
          </p:cNvSpPr>
          <p:nvPr/>
        </p:nvSpPr>
        <p:spPr bwMode="auto">
          <a:xfrm>
            <a:off x="685715" y="5500702"/>
            <a:ext cx="7774718" cy="646331"/>
          </a:xfrm>
          <a:prstGeom prst="rect">
            <a:avLst/>
          </a:prstGeom>
          <a:solidFill>
            <a:srgbClr val="CCFFCC"/>
          </a:solidFill>
          <a:ln w="38100">
            <a:solidFill>
              <a:srgbClr val="FF0000"/>
            </a:solidFill>
            <a:miter lim="800000"/>
            <a:headEnd/>
            <a:tailEnd/>
          </a:ln>
        </p:spPr>
        <p:txBody>
          <a:bodyPr wrap="square">
            <a:spAutoFit/>
          </a:bodyPr>
          <a:lstStyle/>
          <a:p>
            <a:pPr algn="ctr">
              <a:defRPr/>
            </a:pPr>
            <a:r>
              <a:rPr lang="zh-TW" altLang="en-US" sz="3600" b="1" dirty="0">
                <a:solidFill>
                  <a:srgbClr val="FF3300"/>
                </a:solidFill>
                <a:ea typeface="華康儷中黑" pitchFamily="1" charset="-120"/>
              </a:rPr>
              <a:t> </a:t>
            </a:r>
            <a:r>
              <a:rPr lang="zh-TW" altLang="en-US" sz="3200" b="1" dirty="0">
                <a:solidFill>
                  <a:srgbClr val="FF33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網址：</a:t>
            </a:r>
            <a:r>
              <a:rPr lang="en-US" altLang="zh-TW" sz="3200" b="1" dirty="0">
                <a:solidFill>
                  <a:srgbClr val="FF33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hlinkClick r:id="rId2"/>
              </a:rPr>
              <a:t>https://course.tchcvs.tc.edu.tw</a:t>
            </a:r>
            <a:endParaRPr lang="en-US" altLang="zh-TW" sz="32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文字方塊 7"/>
          <p:cNvSpPr txBox="1"/>
          <p:nvPr/>
        </p:nvSpPr>
        <p:spPr>
          <a:xfrm>
            <a:off x="685714" y="365861"/>
            <a:ext cx="7848600" cy="584775"/>
          </a:xfrm>
          <a:prstGeom prst="rect">
            <a:avLst/>
          </a:prstGeom>
          <a:noFill/>
        </p:spPr>
        <p:txBody>
          <a:bodyPr>
            <a:spAutoFit/>
          </a:bodyPr>
          <a:lstStyle/>
          <a:p>
            <a:pPr algn="ctr">
              <a:defRPr/>
            </a:pPr>
            <a:r>
              <a:rPr lang="zh-TW" altLang="en-US" sz="32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全</a:t>
            </a:r>
            <a:r>
              <a:rPr lang="zh-TW" altLang="zh-TW" sz="32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國</a:t>
            </a:r>
            <a:r>
              <a:rPr lang="zh-TW" altLang="en-US" sz="32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高級中等學校課程計畫平台</a:t>
            </a:r>
            <a:endParaRPr lang="zh-TW" altLang="en-US" sz="32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4" name="圖片 3">
            <a:extLst>
              <a:ext uri="{FF2B5EF4-FFF2-40B4-BE49-F238E27FC236}">
                <a16:creationId xmlns:a16="http://schemas.microsoft.com/office/drawing/2014/main" id="{AE269FAC-155E-4BD6-AF8A-302227C7CB33}"/>
              </a:ext>
            </a:extLst>
          </p:cNvPr>
          <p:cNvPicPr>
            <a:picLocks noChangeAspect="1"/>
          </p:cNvPicPr>
          <p:nvPr/>
        </p:nvPicPr>
        <p:blipFill>
          <a:blip r:embed="rId3"/>
          <a:stretch>
            <a:fillRect/>
          </a:stretch>
        </p:blipFill>
        <p:spPr>
          <a:xfrm>
            <a:off x="1335597" y="1460542"/>
            <a:ext cx="6400800" cy="3600450"/>
          </a:xfrm>
          <a:prstGeom prst="rect">
            <a:avLst/>
          </a:prstGeom>
        </p:spPr>
      </p:pic>
    </p:spTree>
    <p:extLst>
      <p:ext uri="{BB962C8B-B14F-4D97-AF65-F5344CB8AC3E}">
        <p14:creationId xmlns:p14="http://schemas.microsoft.com/office/powerpoint/2010/main" val="3471540389"/>
      </p:ext>
    </p:extLst>
  </p:cSld>
  <p:clrMapOvr>
    <a:masterClrMapping/>
  </p:clrMapOvr>
  <p:transition advTm="5000">
    <p:cut thruBlk="1"/>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3765F87A-A378-4B6C-8848-5E3C993606AC}"/>
              </a:ext>
            </a:extLst>
          </p:cNvPr>
          <p:cNvSpPr>
            <a:spLocks noChangeArrowheads="1"/>
          </p:cNvSpPr>
          <p:nvPr/>
        </p:nvSpPr>
        <p:spPr bwMode="auto">
          <a:xfrm>
            <a:off x="1187625" y="353788"/>
            <a:ext cx="6696744" cy="647700"/>
          </a:xfrm>
          <a:prstGeom prst="roundRect">
            <a:avLst>
              <a:gd name="adj" fmla="val 16667"/>
            </a:avLst>
          </a:prstGeom>
          <a:solidFill>
            <a:srgbClr val="CCFFCC"/>
          </a:solidFill>
          <a:ln w="9525" algn="ctr">
            <a:noFill/>
            <a:round/>
            <a:headEnd/>
            <a:tailEnd/>
          </a:ln>
          <a:effectLst>
            <a:outerShdw dist="107763" dir="2700000" algn="ctr" rotWithShape="0">
              <a:srgbClr val="808080">
                <a:alpha val="50000"/>
              </a:srgbClr>
            </a:outerShdw>
          </a:effectLst>
        </p:spPr>
        <p:txBody>
          <a:bodyPr wrap="none" lIns="90000" tIns="46800" rIns="90000" bIns="46800" anchor="ctr"/>
          <a:lstStyle/>
          <a:p>
            <a:pPr>
              <a:defRPr/>
            </a:pPr>
            <a:endParaRPr lang="zh-TW" altLang="en-US">
              <a:latin typeface="Arial" charset="0"/>
              <a:ea typeface="新細明體" charset="-120"/>
            </a:endParaRPr>
          </a:p>
        </p:txBody>
      </p:sp>
      <p:sp>
        <p:nvSpPr>
          <p:cNvPr id="5" name="Rectangle 2"/>
          <p:cNvSpPr>
            <a:spLocks noChangeArrowheads="1"/>
          </p:cNvSpPr>
          <p:nvPr/>
        </p:nvSpPr>
        <p:spPr bwMode="auto">
          <a:xfrm>
            <a:off x="1371600" y="5805488"/>
            <a:ext cx="6400799" cy="503237"/>
          </a:xfrm>
          <a:prstGeom prst="rect">
            <a:avLst/>
          </a:prstGeom>
          <a:solidFill>
            <a:srgbClr val="CCFFCC"/>
          </a:solidFill>
          <a:ln w="38100" cmpd="sng">
            <a:solidFill>
              <a:srgbClr val="FF0000"/>
            </a:solidFill>
            <a:prstDash val="solid"/>
            <a:miter lim="800000"/>
            <a:headEnd/>
            <a:tailEnd/>
          </a:ln>
          <a:effectLst/>
        </p:spPr>
        <p:txBody>
          <a:bodyPr anchor="ctr"/>
          <a:lstStyle/>
          <a:p>
            <a:pPr algn="ctr">
              <a:defRPr/>
            </a:pPr>
            <a:r>
              <a:rPr lang="zh-TW" altLang="en-US" sz="3200" b="1" dirty="0">
                <a:solidFill>
                  <a:srgbClr val="FF0000"/>
                </a:solidFill>
                <a:effectLst>
                  <a:outerShdw blurRad="38100" dist="38100" dir="2700000" algn="tl">
                    <a:srgbClr val="C0C0C0"/>
                  </a:outerShdw>
                </a:effectLst>
                <a:latin typeface="Times New Roman" pitchFamily="18" charset="0"/>
                <a:ea typeface="標楷體" pitchFamily="65" charset="-120"/>
              </a:rPr>
              <a:t>網址：</a:t>
            </a:r>
            <a:r>
              <a:rPr lang="en-US" altLang="zh-TW" sz="3200" b="1" dirty="0">
                <a:solidFill>
                  <a:srgbClr val="FF0000"/>
                </a:solidFill>
                <a:effectLst>
                  <a:outerShdw blurRad="38100" dist="38100" dir="2700000" algn="tl">
                    <a:srgbClr val="C0C0C0"/>
                  </a:outerShdw>
                </a:effectLst>
                <a:latin typeface="Times New Roman" pitchFamily="18" charset="0"/>
                <a:ea typeface="標楷體" pitchFamily="65" charset="-120"/>
                <a:hlinkClick r:id="rId2"/>
              </a:rPr>
              <a:t>https://12basic.edu.tw</a:t>
            </a:r>
            <a:endParaRPr lang="zh-TW" altLang="en-US" sz="3200" b="1" dirty="0">
              <a:solidFill>
                <a:srgbClr val="FF0000"/>
              </a:solidFill>
              <a:effectLst>
                <a:outerShdw blurRad="38100" dist="38100" dir="2700000" algn="tl">
                  <a:srgbClr val="C0C0C0"/>
                </a:outerShdw>
              </a:effectLst>
              <a:latin typeface="Times New Roman" pitchFamily="18" charset="0"/>
              <a:ea typeface="標楷體" pitchFamily="65" charset="-120"/>
            </a:endParaRPr>
          </a:p>
        </p:txBody>
      </p:sp>
      <p:sp>
        <p:nvSpPr>
          <p:cNvPr id="8" name="標題 1"/>
          <p:cNvSpPr txBox="1">
            <a:spLocks/>
          </p:cNvSpPr>
          <p:nvPr/>
        </p:nvSpPr>
        <p:spPr bwMode="auto">
          <a:xfrm>
            <a:off x="467544" y="353787"/>
            <a:ext cx="8062094" cy="6907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3200" b="1" i="0" u="none" strike="noStrike" kern="0" cap="none" spc="0" normalizeH="0" baseline="0" noProof="0" dirty="0">
                <a:ln>
                  <a:noFill/>
                </a:ln>
                <a:solidFill>
                  <a:srgbClr val="3333FF"/>
                </a:solidFill>
                <a:effectLst>
                  <a:outerShdw blurRad="38100" dist="38100" dir="2700000" algn="tl">
                    <a:srgbClr val="C0C0C0"/>
                  </a:outerShdw>
                </a:effectLst>
                <a:uLnTx/>
                <a:uFillTx/>
                <a:latin typeface="Times New Roman" panose="02020603050405020304" pitchFamily="18" charset="0"/>
                <a:ea typeface="標楷體" panose="03000509000000000000" pitchFamily="65" charset="-120"/>
                <a:cs typeface="Times New Roman" panose="02020603050405020304" pitchFamily="18" charset="0"/>
              </a:rPr>
              <a:t>教育部</a:t>
            </a:r>
            <a:r>
              <a:rPr kumimoji="1" lang="en-US" altLang="zh-TW" sz="3200" b="1" i="0" u="none" strike="noStrike" kern="0" cap="none" spc="0" normalizeH="0" baseline="0" noProof="0" dirty="0">
                <a:ln>
                  <a:noFill/>
                </a:ln>
                <a:solidFill>
                  <a:srgbClr val="3333FF"/>
                </a:solidFill>
                <a:effectLst>
                  <a:outerShdw blurRad="38100" dist="38100" dir="2700000" algn="tl">
                    <a:srgbClr val="C0C0C0"/>
                  </a:outerShdw>
                </a:effectLst>
                <a:uLnTx/>
                <a:uFillTx/>
                <a:latin typeface="Times New Roman" panose="02020603050405020304" pitchFamily="18" charset="0"/>
                <a:ea typeface="標楷體" panose="03000509000000000000" pitchFamily="65" charset="-120"/>
                <a:cs typeface="Times New Roman" panose="02020603050405020304" pitchFamily="18" charset="0"/>
              </a:rPr>
              <a:t>108</a:t>
            </a:r>
            <a:r>
              <a:rPr kumimoji="1" lang="zh-TW" altLang="en-US" sz="3200" b="1" i="0" u="none" strike="noStrike" kern="0" cap="none" spc="0" normalizeH="0" baseline="0" noProof="0" dirty="0">
                <a:ln>
                  <a:noFill/>
                </a:ln>
                <a:solidFill>
                  <a:srgbClr val="3333FF"/>
                </a:solidFill>
                <a:effectLst>
                  <a:outerShdw blurRad="38100" dist="38100" dir="2700000" algn="tl">
                    <a:srgbClr val="C0C0C0"/>
                  </a:outerShdw>
                </a:effectLst>
                <a:uLnTx/>
                <a:uFillTx/>
                <a:latin typeface="Times New Roman" panose="02020603050405020304" pitchFamily="18" charset="0"/>
                <a:ea typeface="標楷體" panose="03000509000000000000" pitchFamily="65" charset="-120"/>
                <a:cs typeface="Times New Roman" panose="02020603050405020304" pitchFamily="18" charset="0"/>
              </a:rPr>
              <a:t>課綱資訊網</a:t>
            </a:r>
            <a:r>
              <a:rPr kumimoji="1" lang="en-US" altLang="zh-TW" sz="2000" b="1" i="0" u="none" strike="noStrike" kern="0" cap="none" spc="0" normalizeH="0" baseline="0" noProof="0" dirty="0">
                <a:ln>
                  <a:noFill/>
                </a:ln>
                <a:effectLst>
                  <a:outerShdw blurRad="38100" dist="38100" dir="2700000" algn="tl">
                    <a:srgbClr val="C0C0C0"/>
                  </a:outerShdw>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2000" b="1" i="0" u="none" strike="noStrike" kern="0" cap="none" spc="0" normalizeH="0" baseline="0" noProof="0" dirty="0">
                <a:ln>
                  <a:noFill/>
                </a:ln>
                <a:effectLst>
                  <a:outerShdw blurRad="38100" dist="38100" dir="2700000" algn="tl">
                    <a:srgbClr val="C0C0C0"/>
                  </a:outerShdw>
                </a:effectLst>
                <a:uLnTx/>
                <a:uFillTx/>
                <a:latin typeface="Times New Roman" panose="02020603050405020304" pitchFamily="18" charset="0"/>
                <a:ea typeface="標楷體" panose="03000509000000000000" pitchFamily="65" charset="-120"/>
                <a:cs typeface="Times New Roman" panose="02020603050405020304" pitchFamily="18" charset="0"/>
              </a:rPr>
              <a:t>十二年國民基本教育</a:t>
            </a:r>
            <a:r>
              <a:rPr kumimoji="1" lang="en-US" altLang="zh-TW" sz="2000" b="1" i="0" u="none" strike="noStrike" kern="0" cap="none" spc="0" normalizeH="0" baseline="0" noProof="0" dirty="0">
                <a:ln>
                  <a:noFill/>
                </a:ln>
                <a:effectLst>
                  <a:outerShdw blurRad="38100" dist="38100" dir="2700000" algn="tl">
                    <a:srgbClr val="C0C0C0"/>
                  </a:outerShdw>
                </a:effectLst>
                <a:uLnTx/>
                <a:uFillTx/>
                <a:latin typeface="Times New Roman" panose="02020603050405020304" pitchFamily="18" charset="0"/>
                <a:ea typeface="標楷體" panose="03000509000000000000" pitchFamily="65" charset="-120"/>
                <a:cs typeface="Times New Roman" panose="02020603050405020304" pitchFamily="18" charset="0"/>
              </a:rPr>
              <a:t>)</a:t>
            </a:r>
            <a:endParaRPr kumimoji="1" lang="zh-TW" altLang="en-US" sz="2000" b="1" i="0" u="none" strike="noStrike" kern="0" cap="none" spc="0" normalizeH="0" baseline="0" noProof="0" dirty="0">
              <a:ln>
                <a:noFill/>
              </a:ln>
              <a:effectLst>
                <a:outerShdw blurRad="38100" dist="38100" dir="2700000" algn="tl">
                  <a:srgbClr val="C0C0C0"/>
                </a:outerShdw>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2" name="圖片 1">
            <a:extLst>
              <a:ext uri="{FF2B5EF4-FFF2-40B4-BE49-F238E27FC236}">
                <a16:creationId xmlns:a16="http://schemas.microsoft.com/office/drawing/2014/main" id="{BA75C003-14BD-4FE6-9508-F01F8C15C1BB}"/>
              </a:ext>
            </a:extLst>
          </p:cNvPr>
          <p:cNvPicPr>
            <a:picLocks noChangeAspect="1"/>
          </p:cNvPicPr>
          <p:nvPr/>
        </p:nvPicPr>
        <p:blipFill>
          <a:blip r:embed="rId3"/>
          <a:stretch>
            <a:fillRect/>
          </a:stretch>
        </p:blipFill>
        <p:spPr>
          <a:xfrm>
            <a:off x="1371600" y="1624806"/>
            <a:ext cx="6400800" cy="3600450"/>
          </a:xfrm>
          <a:prstGeom prst="rect">
            <a:avLst/>
          </a:prstGeom>
        </p:spPr>
      </p:pic>
    </p:spTree>
    <p:extLst>
      <p:ext uri="{BB962C8B-B14F-4D97-AF65-F5344CB8AC3E}">
        <p14:creationId xmlns:p14="http://schemas.microsoft.com/office/powerpoint/2010/main" val="3724973652"/>
      </p:ext>
    </p:extLst>
  </p:cSld>
  <p:clrMapOvr>
    <a:masterClrMapping/>
  </p:clrMapOvr>
  <p:transition>
    <p:cut thruBlk="1"/>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4962" name="Picture 2" descr="ãæ¨¹æ¨ åãçåçæå°çµæ"/>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淚滴形 1">
            <a:extLst>
              <a:ext uri="{FF2B5EF4-FFF2-40B4-BE49-F238E27FC236}">
                <a16:creationId xmlns:a16="http://schemas.microsoft.com/office/drawing/2014/main" id="{15968640-77E1-48AD-9860-E800BE1AEBE0}"/>
              </a:ext>
            </a:extLst>
          </p:cNvPr>
          <p:cNvSpPr/>
          <p:nvPr/>
        </p:nvSpPr>
        <p:spPr>
          <a:xfrm>
            <a:off x="3965156" y="810970"/>
            <a:ext cx="4464496" cy="2664292"/>
          </a:xfrm>
          <a:prstGeom prst="teardrop">
            <a:avLst/>
          </a:prstGeom>
          <a:solidFill>
            <a:srgbClr val="99FF99"/>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72" name="Rectangle 5"/>
          <p:cNvSpPr>
            <a:spLocks noChangeArrowheads="1"/>
          </p:cNvSpPr>
          <p:nvPr/>
        </p:nvSpPr>
        <p:spPr bwMode="auto">
          <a:xfrm>
            <a:off x="-152400" y="2295525"/>
            <a:ext cx="9144000" cy="0"/>
          </a:xfrm>
          <a:prstGeom prst="rect">
            <a:avLst/>
          </a:prstGeom>
          <a:noFill/>
          <a:ln w="9525">
            <a:noFill/>
            <a:miter lim="800000"/>
            <a:headEnd/>
            <a:tailEnd/>
          </a:ln>
        </p:spPr>
        <p:txBody>
          <a:bodyPr wrap="none" anchor="ctr">
            <a:spAutoFit/>
          </a:bodyPr>
          <a:lstStyle/>
          <a:p>
            <a:endParaRPr lang="zh-TW" altLang="zh-TW" sz="2400"/>
          </a:p>
        </p:txBody>
      </p:sp>
      <p:sp>
        <p:nvSpPr>
          <p:cNvPr id="7173" name="Rectangle 6"/>
          <p:cNvSpPr>
            <a:spLocks noChangeArrowheads="1"/>
          </p:cNvSpPr>
          <p:nvPr/>
        </p:nvSpPr>
        <p:spPr bwMode="auto">
          <a:xfrm>
            <a:off x="152400" y="4562475"/>
            <a:ext cx="9144000" cy="0"/>
          </a:xfrm>
          <a:prstGeom prst="rect">
            <a:avLst/>
          </a:prstGeom>
          <a:noFill/>
          <a:ln w="9525">
            <a:noFill/>
            <a:miter lim="800000"/>
            <a:headEnd/>
            <a:tailEnd/>
          </a:ln>
        </p:spPr>
        <p:txBody>
          <a:bodyPr wrap="none" anchor="ctr">
            <a:spAutoFit/>
          </a:bodyPr>
          <a:lstStyle/>
          <a:p>
            <a:endParaRPr lang="zh-TW" altLang="zh-TW" sz="2400"/>
          </a:p>
        </p:txBody>
      </p:sp>
      <p:sp>
        <p:nvSpPr>
          <p:cNvPr id="11271" name="矩形 10"/>
          <p:cNvSpPr>
            <a:spLocks noChangeArrowheads="1"/>
          </p:cNvSpPr>
          <p:nvPr/>
        </p:nvSpPr>
        <p:spPr bwMode="auto">
          <a:xfrm>
            <a:off x="4143372" y="1628800"/>
            <a:ext cx="4286280" cy="830997"/>
          </a:xfrm>
          <a:prstGeom prst="rect">
            <a:avLst/>
          </a:prstGeom>
          <a:noFill/>
          <a:ln w="63500">
            <a:noFill/>
            <a:prstDash val="sysDot"/>
            <a:miter lim="800000"/>
            <a:headEnd/>
            <a:tailEnd/>
          </a:ln>
        </p:spPr>
        <p:txBody>
          <a:bodyPr wrap="square">
            <a:spAutoFit/>
          </a:bodyPr>
          <a:lstStyle/>
          <a:p>
            <a:pPr algn="ctr">
              <a:defRPr/>
            </a:pPr>
            <a:r>
              <a:rPr kumimoji="0" lang="zh-TW" altLang="en-US" sz="4800" b="1" dirty="0">
                <a:solidFill>
                  <a:srgbClr val="3333FF"/>
                </a:solidFill>
                <a:effectLst>
                  <a:outerShdw blurRad="38100" dist="38100" dir="2700000" algn="tl">
                    <a:srgbClr val="C0C0C0"/>
                  </a:outerShdw>
                </a:effectLst>
                <a:latin typeface="Times New Roman" pitchFamily="18" charset="0"/>
                <a:ea typeface="標楷體" pitchFamily="65" charset="-120"/>
                <a:cs typeface="Times New Roman" pitchFamily="18" charset="0"/>
              </a:rPr>
              <a:t>分享</a:t>
            </a:r>
            <a:r>
              <a:rPr kumimoji="0" lang="zh-TW" altLang="en-US" sz="4800" b="1" dirty="0">
                <a:solidFill>
                  <a:srgbClr val="FF0000"/>
                </a:solidFill>
                <a:effectLst>
                  <a:outerShdw blurRad="38100" dist="38100" dir="2700000" algn="tl">
                    <a:srgbClr val="C0C0C0"/>
                  </a:outerShdw>
                </a:effectLst>
                <a:latin typeface="Times New Roman" pitchFamily="18" charset="0"/>
                <a:ea typeface="標楷體" pitchFamily="65" charset="-120"/>
                <a:cs typeface="Times New Roman" pitchFamily="18" charset="0"/>
              </a:rPr>
              <a:t>與</a:t>
            </a:r>
            <a:r>
              <a:rPr kumimoji="0" lang="zh-TW" altLang="en-US" sz="4800" b="1" dirty="0">
                <a:solidFill>
                  <a:srgbClr val="3333FF"/>
                </a:solidFill>
                <a:effectLst>
                  <a:outerShdw blurRad="38100" dist="38100" dir="2700000" algn="tl">
                    <a:srgbClr val="C0C0C0"/>
                  </a:outerShdw>
                </a:effectLst>
                <a:latin typeface="Times New Roman" pitchFamily="18" charset="0"/>
                <a:ea typeface="標楷體" pitchFamily="65" charset="-120"/>
                <a:cs typeface="Times New Roman" pitchFamily="18" charset="0"/>
              </a:rPr>
              <a:t>建議</a:t>
            </a:r>
            <a:endParaRPr lang="zh-TW" altLang="en-US" sz="6000" b="1" dirty="0">
              <a:solidFill>
                <a:srgbClr val="0000CC"/>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1600342015"/>
      </p:ext>
    </p:extLst>
  </p:cSld>
  <p:clrMapOvr>
    <a:masterClrMapping/>
  </p:clrMapOvr>
  <p:transition advTm="5000"/>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bwMode="auto">
          <a:xfrm>
            <a:off x="611560" y="548680"/>
            <a:ext cx="8208912"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spcBef>
                <a:spcPts val="1200"/>
              </a:spcBef>
            </a:pPr>
            <a:r>
              <a:rPr lang="zh-TW" altLang="en-US" sz="4400" b="1" dirty="0">
                <a:solidFill>
                  <a:srgbClr val="003300"/>
                </a:solidFill>
                <a:effectLst>
                  <a:outerShdw blurRad="38100" dist="38100" dir="2700000" algn="tl">
                    <a:srgbClr val="000000">
                      <a:alpha val="43137"/>
                    </a:srgbClr>
                  </a:outerShdw>
                </a:effectLst>
                <a:latin typeface="標楷體" pitchFamily="65" charset="-120"/>
                <a:ea typeface="標楷體" pitchFamily="65" charset="-120"/>
              </a:rPr>
              <a:t>選擇直升</a:t>
            </a:r>
            <a:endParaRPr lang="en-US" altLang="zh-TW" sz="1600" b="1" dirty="0">
              <a:solidFill>
                <a:srgbClr val="008000"/>
              </a:solidFill>
              <a:effectLst>
                <a:outerShdw blurRad="38100" dist="38100" dir="2700000" algn="tl">
                  <a:srgbClr val="000000">
                    <a:alpha val="43137"/>
                  </a:srgbClr>
                </a:outerShdw>
              </a:effectLst>
              <a:highlight>
                <a:srgbClr val="FFFF00"/>
              </a:highlight>
              <a:latin typeface="Times New Roman" panose="02020603050405020304" pitchFamily="18" charset="0"/>
              <a:ea typeface="標楷體" pitchFamily="65" charset="-120"/>
              <a:cs typeface="Times New Roman" panose="02020603050405020304" pitchFamily="18" charset="0"/>
            </a:endParaRPr>
          </a:p>
        </p:txBody>
      </p:sp>
      <p:sp>
        <p:nvSpPr>
          <p:cNvPr id="4" name="標題 1">
            <a:extLst>
              <a:ext uri="{FF2B5EF4-FFF2-40B4-BE49-F238E27FC236}">
                <a16:creationId xmlns:a16="http://schemas.microsoft.com/office/drawing/2014/main" id="{BA0C892B-0FF0-490F-87CB-E61873786E7D}"/>
              </a:ext>
            </a:extLst>
          </p:cNvPr>
          <p:cNvSpPr txBox="1">
            <a:spLocks/>
          </p:cNvSpPr>
          <p:nvPr/>
        </p:nvSpPr>
        <p:spPr bwMode="auto">
          <a:xfrm>
            <a:off x="1115616" y="1484784"/>
            <a:ext cx="6912768" cy="47525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spcBef>
                <a:spcPts val="1200"/>
              </a:spcBef>
            </a:pPr>
            <a:r>
              <a:rPr lang="zh-TW"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教務方面：</a:t>
            </a:r>
            <a:endParaRPr lang="en-US" altLang="zh-TW"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endParaRPr>
          </a:p>
          <a:p>
            <a:pPr lvl="0" eaLnBrk="0" hangingPunct="0">
              <a:spcBef>
                <a:spcPts val="0"/>
              </a:spcBef>
            </a:pPr>
            <a:r>
              <a:rPr lang="zh-TW" altLang="en-US" sz="20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＃課程</a:t>
            </a:r>
            <a:r>
              <a:rPr lang="en-US" altLang="zh-TW" sz="20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6</a:t>
            </a:r>
            <a:r>
              <a:rPr lang="zh-TW" altLang="en-US" sz="20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年一貫，節省複習的時間，加速學習進度，贏在起</a:t>
            </a:r>
            <a:endParaRPr lang="en-US" altLang="zh-TW" sz="20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endParaRPr>
          </a:p>
          <a:p>
            <a:pPr lvl="0" eaLnBrk="0" hangingPunct="0">
              <a:spcBef>
                <a:spcPts val="0"/>
              </a:spcBef>
            </a:pPr>
            <a:r>
              <a:rPr lang="zh-TW" altLang="en-US" sz="20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    跑點；相對增加許多學習的時間，可以深化、廣化學習課</a:t>
            </a:r>
            <a:endParaRPr lang="en-US" altLang="zh-TW" sz="20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endParaRPr>
          </a:p>
          <a:p>
            <a:pPr lvl="0" eaLnBrk="0" hangingPunct="0">
              <a:spcBef>
                <a:spcPts val="0"/>
              </a:spcBef>
            </a:pPr>
            <a:r>
              <a:rPr lang="zh-TW" altLang="en-US" sz="20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    程的內容</a:t>
            </a:r>
            <a:endParaRPr lang="en-US" altLang="zh-TW" sz="20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endParaRPr>
          </a:p>
          <a:p>
            <a:pPr lvl="0" eaLnBrk="0" hangingPunct="0">
              <a:spcBef>
                <a:spcPts val="0"/>
              </a:spcBef>
            </a:pPr>
            <a:r>
              <a:rPr lang="zh-TW" altLang="en-US" sz="20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＃有助於國中</a:t>
            </a:r>
            <a:r>
              <a:rPr lang="en-US" altLang="zh-TW" sz="20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&amp;</a:t>
            </a:r>
            <a:r>
              <a:rPr lang="zh-TW" altLang="en-US" sz="20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高中課程的銜接、統整</a:t>
            </a:r>
            <a:endParaRPr lang="en-US" altLang="zh-TW" sz="20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endParaRPr>
          </a:p>
          <a:p>
            <a:pPr eaLnBrk="0" hangingPunct="0">
              <a:spcBef>
                <a:spcPts val="0"/>
              </a:spcBef>
            </a:pPr>
            <a:r>
              <a:rPr lang="zh-TW" altLang="en-US" sz="20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＃有效學習以提升基礎學科能力，更容易適應大學的學習</a:t>
            </a:r>
            <a:endParaRPr lang="en-US" altLang="zh-TW" sz="20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endParaRPr>
          </a:p>
          <a:p>
            <a:pPr lvl="0" eaLnBrk="0" hangingPunct="0">
              <a:spcBef>
                <a:spcPts val="1200"/>
              </a:spcBef>
            </a:pPr>
            <a:r>
              <a:rPr lang="zh-TW"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學務方面：</a:t>
            </a:r>
            <a:endParaRPr lang="en-US" altLang="zh-TW"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endParaRPr>
          </a:p>
          <a:p>
            <a:pPr lvl="0" eaLnBrk="0" hangingPunct="0">
              <a:spcBef>
                <a:spcPts val="0"/>
              </a:spcBef>
            </a:pPr>
            <a:r>
              <a:rPr lang="zh-TW" altLang="en-US" sz="20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＃生活教育與管理的一致性，學生不容易變壞</a:t>
            </a:r>
            <a:endParaRPr lang="en-US" altLang="zh-TW" sz="2000" b="1"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endParaRPr>
          </a:p>
          <a:p>
            <a:pPr lvl="0" eaLnBrk="0" hangingPunct="0">
              <a:spcBef>
                <a:spcPts val="0"/>
              </a:spcBef>
            </a:pPr>
            <a:r>
              <a:rPr lang="zh-TW" altLang="en-US" sz="20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＃比較不易產生適應的問題</a:t>
            </a:r>
            <a:endParaRPr lang="en-US" altLang="zh-TW" sz="20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endParaRPr>
          </a:p>
          <a:p>
            <a:pPr lvl="0" eaLnBrk="0" hangingPunct="0">
              <a:spcBef>
                <a:spcPts val="1200"/>
              </a:spcBef>
            </a:pPr>
            <a:r>
              <a:rPr lang="zh-TW"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輔導方面：</a:t>
            </a:r>
            <a:endParaRPr lang="en-US" altLang="zh-TW"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endParaRPr>
          </a:p>
          <a:p>
            <a:pPr eaLnBrk="0" hangingPunct="0">
              <a:spcBef>
                <a:spcPts val="0"/>
              </a:spcBef>
            </a:pPr>
            <a:r>
              <a:rPr lang="zh-TW" altLang="en-US" sz="20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＃學校照顧比較周全</a:t>
            </a:r>
            <a:r>
              <a:rPr lang="en-US" altLang="zh-TW" sz="2000" b="1"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a:t>
            </a:r>
            <a:r>
              <a:rPr lang="zh-TW" altLang="en-US" sz="2000" b="1"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學習歷程檔案</a:t>
            </a:r>
            <a:r>
              <a:rPr lang="en-US" altLang="zh-TW" sz="2000" b="1"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a:t>
            </a:r>
            <a:endParaRPr lang="en-US" altLang="zh-TW" sz="20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endParaRPr>
          </a:p>
          <a:p>
            <a:pPr eaLnBrk="0" hangingPunct="0">
              <a:spcBef>
                <a:spcPts val="0"/>
              </a:spcBef>
            </a:pPr>
            <a:r>
              <a:rPr lang="zh-TW" altLang="en-US" sz="20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＃師生之間的熟悉度和信任感</a:t>
            </a:r>
            <a:endParaRPr lang="en-US" altLang="zh-TW" sz="20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endParaRPr>
          </a:p>
          <a:p>
            <a:pPr eaLnBrk="0" hangingPunct="0">
              <a:spcBef>
                <a:spcPts val="0"/>
              </a:spcBef>
            </a:pPr>
            <a:r>
              <a:rPr lang="zh-TW" altLang="en-US" sz="20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＃有助於學生人格的穩定和身心的健康發展</a:t>
            </a:r>
            <a:endParaRPr lang="en-US" altLang="zh-TW" sz="20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3650250140"/>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randombar(horizontal)">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randombar(horizontal)">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randombar(horizontal)">
                                      <p:cBhvr>
                                        <p:cTn id="52" dur="5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Effect transition="in" filter="randombar(horizontal)">
                                      <p:cBhvr>
                                        <p:cTn id="57" dur="500"/>
                                        <p:tgtEl>
                                          <p:spTgt spid="4">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4">
                                            <p:txEl>
                                              <p:pRg st="10" end="10"/>
                                            </p:txEl>
                                          </p:spTgt>
                                        </p:tgtEl>
                                        <p:attrNameLst>
                                          <p:attrName>style.visibility</p:attrName>
                                        </p:attrNameLst>
                                      </p:cBhvr>
                                      <p:to>
                                        <p:strVal val="visible"/>
                                      </p:to>
                                    </p:set>
                                    <p:animEffect transition="in" filter="randombar(horizontal)">
                                      <p:cBhvr>
                                        <p:cTn id="62" dur="500"/>
                                        <p:tgtEl>
                                          <p:spTgt spid="4">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Effect transition="in" filter="randombar(horizontal)">
                                      <p:cBhvr>
                                        <p:cTn id="67" dur="500"/>
                                        <p:tgtEl>
                                          <p:spTgt spid="4">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4">
                                            <p:txEl>
                                              <p:pRg st="12" end="12"/>
                                            </p:txEl>
                                          </p:spTgt>
                                        </p:tgtEl>
                                        <p:attrNameLst>
                                          <p:attrName>style.visibility</p:attrName>
                                        </p:attrNameLst>
                                      </p:cBhvr>
                                      <p:to>
                                        <p:strVal val="visible"/>
                                      </p:to>
                                    </p:set>
                                    <p:animEffect transition="in" filter="randombar(horizontal)">
                                      <p:cBhvr>
                                        <p:cTn id="72"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B3C7E81-52C8-455A-AD0C-706D0BAE85F9}"/>
              </a:ext>
            </a:extLst>
          </p:cNvPr>
          <p:cNvSpPr/>
          <p:nvPr/>
        </p:nvSpPr>
        <p:spPr>
          <a:xfrm>
            <a:off x="935596" y="548680"/>
            <a:ext cx="7272808" cy="707886"/>
          </a:xfrm>
          <a:prstGeom prst="rect">
            <a:avLst/>
          </a:prstGeom>
        </p:spPr>
        <p:txBody>
          <a:bodyPr wrap="square">
            <a:spAutoFit/>
          </a:bodyPr>
          <a:lstStyle/>
          <a:p>
            <a:pPr marL="146050" indent="-146050" algn="ctr">
              <a:spcBef>
                <a:spcPts val="600"/>
              </a:spcBef>
              <a:spcAft>
                <a:spcPts val="0"/>
              </a:spcAft>
            </a:pPr>
            <a:r>
              <a:rPr lang="zh-TW" altLang="en-US" sz="4000" b="1" dirty="0">
                <a:solidFill>
                  <a:srgbClr val="1D2129"/>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閱讀簡章的要領</a:t>
            </a:r>
            <a:endParaRPr lang="zh-TW" altLang="zh-TW" sz="4000" b="1"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矩形 3">
            <a:extLst>
              <a:ext uri="{FF2B5EF4-FFF2-40B4-BE49-F238E27FC236}">
                <a16:creationId xmlns:a16="http://schemas.microsoft.com/office/drawing/2014/main" id="{51E5984C-FA3C-4D46-A03B-C432C3D83AF1}"/>
              </a:ext>
            </a:extLst>
          </p:cNvPr>
          <p:cNvSpPr/>
          <p:nvPr/>
        </p:nvSpPr>
        <p:spPr>
          <a:xfrm>
            <a:off x="1043608" y="1844824"/>
            <a:ext cx="7272808" cy="3277820"/>
          </a:xfrm>
          <a:prstGeom prst="rect">
            <a:avLst/>
          </a:prstGeom>
        </p:spPr>
        <p:txBody>
          <a:bodyPr wrap="square">
            <a:spAutoFit/>
          </a:bodyPr>
          <a:lstStyle/>
          <a:p>
            <a:pPr>
              <a:spcAft>
                <a:spcPts val="0"/>
              </a:spcAft>
            </a:pPr>
            <a:r>
              <a:rPr lang="en-US" altLang="zh-TW" sz="4800" b="1" kern="100"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4800" b="1" kern="100"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先看招生學校</a:t>
            </a:r>
            <a:r>
              <a:rPr lang="en-US" altLang="zh-TW" sz="4800" b="1" kern="100"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4800" b="1" kern="100"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科別</a:t>
            </a:r>
            <a:r>
              <a:rPr lang="en-US" altLang="zh-TW" sz="4800" b="1" kern="100"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4800" b="1" kern="100"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班次</a:t>
            </a:r>
          </a:p>
          <a:p>
            <a:pPr>
              <a:spcBef>
                <a:spcPts val="600"/>
              </a:spcBef>
              <a:spcAft>
                <a:spcPts val="0"/>
              </a:spcAft>
            </a:pPr>
            <a:r>
              <a:rPr lang="en-US" altLang="zh-TW" sz="48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48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再看是</a:t>
            </a:r>
            <a:r>
              <a:rPr lang="zh-TW" altLang="en-US" sz="48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否</a:t>
            </a:r>
            <a:r>
              <a:rPr lang="zh-TW" altLang="zh-TW" sz="48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符合報名資格</a:t>
            </a:r>
          </a:p>
          <a:p>
            <a:pPr>
              <a:spcBef>
                <a:spcPts val="600"/>
              </a:spcBef>
              <a:spcAft>
                <a:spcPts val="0"/>
              </a:spcAft>
            </a:pPr>
            <a:r>
              <a:rPr lang="en-US" altLang="zh-TW" sz="4800" b="1" kern="100"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4800" b="1" kern="100"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評估錄取的機會大不大</a:t>
            </a:r>
          </a:p>
          <a:p>
            <a:pPr>
              <a:spcBef>
                <a:spcPts val="600"/>
              </a:spcBef>
              <a:spcAft>
                <a:spcPts val="0"/>
              </a:spcAft>
            </a:pPr>
            <a:r>
              <a:rPr lang="en-US" altLang="zh-TW" sz="48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48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掌握其</a:t>
            </a:r>
            <a:r>
              <a:rPr lang="zh-TW" altLang="zh-TW" sz="48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重要日程</a:t>
            </a:r>
          </a:p>
        </p:txBody>
      </p:sp>
    </p:spTree>
    <p:extLst>
      <p:ext uri="{BB962C8B-B14F-4D97-AF65-F5344CB8AC3E}">
        <p14:creationId xmlns:p14="http://schemas.microsoft.com/office/powerpoint/2010/main" val="930151880"/>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nvPr>
        </p:nvGraphicFramePr>
        <p:xfrm>
          <a:off x="755576" y="1844824"/>
          <a:ext cx="7560840" cy="3600000"/>
        </p:xfrm>
        <a:graphic>
          <a:graphicData uri="http://schemas.openxmlformats.org/drawingml/2006/table">
            <a:tbl>
              <a:tblPr firstRow="1" bandRow="1">
                <a:tableStyleId>{21E4AEA4-8DFA-4A89-87EB-49C32662AFE0}</a:tableStyleId>
              </a:tblPr>
              <a:tblGrid>
                <a:gridCol w="1512168">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512168">
                  <a:extLst>
                    <a:ext uri="{9D8B030D-6E8A-4147-A177-3AD203B41FA5}">
                      <a16:colId xmlns:a16="http://schemas.microsoft.com/office/drawing/2014/main" val="4189263805"/>
                    </a:ext>
                  </a:extLst>
                </a:gridCol>
                <a:gridCol w="1512168">
                  <a:extLst>
                    <a:ext uri="{9D8B030D-6E8A-4147-A177-3AD203B41FA5}">
                      <a16:colId xmlns:a16="http://schemas.microsoft.com/office/drawing/2014/main" val="20004"/>
                    </a:ext>
                  </a:extLst>
                </a:gridCol>
                <a:gridCol w="1512168">
                  <a:extLst>
                    <a:ext uri="{9D8B030D-6E8A-4147-A177-3AD203B41FA5}">
                      <a16:colId xmlns:a16="http://schemas.microsoft.com/office/drawing/2014/main" val="20005"/>
                    </a:ext>
                  </a:extLst>
                </a:gridCol>
              </a:tblGrid>
              <a:tr h="900000">
                <a:tc>
                  <a:txBody>
                    <a:bodyPr/>
                    <a:lstStyle/>
                    <a:p>
                      <a:pPr algn="ctr"/>
                      <a:endParaRPr lang="zh-TW" altLang="en-US" sz="2800" kern="0" dirty="0">
                        <a:solidFill>
                          <a:srgbClr val="0000FF"/>
                        </a:solidFill>
                        <a:effectLst/>
                        <a:latin typeface="微軟正黑體" pitchFamily="34" charset="-120"/>
                        <a:ea typeface="微軟正黑體" pitchFamily="34" charset="-120"/>
                        <a:cs typeface="+mn-cs"/>
                      </a:endParaRPr>
                    </a:p>
                  </a:txBody>
                  <a:tcPr marL="91448" marR="91448" marT="45738" marB="45738" anchor="ctr"/>
                </a:tc>
                <a:tc>
                  <a:txBody>
                    <a:bodyPr/>
                    <a:lstStyle/>
                    <a:p>
                      <a:pPr algn="ctr"/>
                      <a:r>
                        <a:rPr lang="zh-TW" altLang="zh-TW" sz="2800" kern="0" dirty="0">
                          <a:effectLst/>
                        </a:rPr>
                        <a:t>國文</a:t>
                      </a:r>
                      <a:endParaRPr lang="zh-TW" altLang="en-US" sz="2800" kern="0" dirty="0">
                        <a:solidFill>
                          <a:srgbClr val="0000FF"/>
                        </a:solidFill>
                        <a:effectLst/>
                        <a:latin typeface="標楷體" pitchFamily="65" charset="-120"/>
                        <a:ea typeface="標楷體" pitchFamily="65" charset="-120"/>
                        <a:cs typeface="+mn-cs"/>
                      </a:endParaRPr>
                    </a:p>
                  </a:txBody>
                  <a:tcPr marL="91448" marR="91448" marT="45738" marB="45738" anchor="ctr"/>
                </a:tc>
                <a:tc>
                  <a:txBody>
                    <a:bodyPr/>
                    <a:lstStyle/>
                    <a:p>
                      <a:pPr marL="0" algn="ctr" defTabSz="914400" rtl="0" eaLnBrk="1" latinLnBrk="0" hangingPunct="1"/>
                      <a:r>
                        <a:rPr lang="zh-TW" altLang="en-US" sz="2800" b="1" kern="0" dirty="0">
                          <a:solidFill>
                            <a:srgbClr val="FF00FF"/>
                          </a:solidFill>
                          <a:effectLst/>
                          <a:latin typeface="+mn-lt"/>
                          <a:ea typeface="+mn-ea"/>
                          <a:cs typeface="+mn-cs"/>
                        </a:rPr>
                        <a:t>英語</a:t>
                      </a:r>
                      <a:endParaRPr lang="en-US" altLang="zh-TW" sz="2800" b="1" kern="0" dirty="0">
                        <a:solidFill>
                          <a:srgbClr val="FF00FF"/>
                        </a:solidFill>
                        <a:effectLst/>
                        <a:latin typeface="+mn-lt"/>
                        <a:ea typeface="+mn-ea"/>
                        <a:cs typeface="+mn-cs"/>
                      </a:endParaRPr>
                    </a:p>
                    <a:p>
                      <a:pPr marL="0" algn="ctr" defTabSz="914400" rtl="0" eaLnBrk="1" latinLnBrk="0" hangingPunct="1"/>
                      <a:r>
                        <a:rPr lang="en-US" altLang="zh-TW" sz="2000" b="1" kern="0" dirty="0">
                          <a:solidFill>
                            <a:srgbClr val="FF00FF"/>
                          </a:solidFill>
                          <a:effectLst/>
                          <a:latin typeface="+mn-lt"/>
                          <a:ea typeface="+mn-ea"/>
                          <a:cs typeface="+mn-cs"/>
                        </a:rPr>
                        <a:t>(</a:t>
                      </a:r>
                      <a:r>
                        <a:rPr lang="zh-TW" altLang="en-US" sz="2000" b="1" kern="0" dirty="0">
                          <a:solidFill>
                            <a:srgbClr val="FF00FF"/>
                          </a:solidFill>
                          <a:effectLst/>
                          <a:latin typeface="+mn-lt"/>
                          <a:ea typeface="+mn-ea"/>
                          <a:cs typeface="+mn-cs"/>
                        </a:rPr>
                        <a:t>閱讀</a:t>
                      </a:r>
                      <a:r>
                        <a:rPr lang="en-US" altLang="zh-TW" sz="2000" b="1" kern="0" dirty="0">
                          <a:solidFill>
                            <a:srgbClr val="FF00FF"/>
                          </a:solidFill>
                          <a:effectLst/>
                          <a:latin typeface="+mn-lt"/>
                          <a:ea typeface="+mn-ea"/>
                          <a:cs typeface="+mn-cs"/>
                        </a:rPr>
                        <a:t>)</a:t>
                      </a:r>
                      <a:endParaRPr lang="zh-TW" altLang="en-US" sz="2000" b="1" kern="0" dirty="0">
                        <a:solidFill>
                          <a:srgbClr val="FF00FF"/>
                        </a:solidFill>
                        <a:effectLst/>
                        <a:latin typeface="+mn-lt"/>
                        <a:ea typeface="+mn-ea"/>
                        <a:cs typeface="+mn-cs"/>
                      </a:endParaRPr>
                    </a:p>
                  </a:txBody>
                  <a:tcPr marL="91448" marR="91448" marT="45738" marB="45738" anchor="ctr"/>
                </a:tc>
                <a:tc>
                  <a:txBody>
                    <a:bodyPr/>
                    <a:lstStyle/>
                    <a:p>
                      <a:pPr marL="0" algn="ctr" defTabSz="914400" rtl="0" eaLnBrk="1" latinLnBrk="0" hangingPunct="1">
                        <a:spcAft>
                          <a:spcPts val="0"/>
                        </a:spcAft>
                      </a:pPr>
                      <a:r>
                        <a:rPr lang="zh-TW" altLang="zh-TW" sz="2800" kern="0" dirty="0">
                          <a:effectLst/>
                        </a:rPr>
                        <a:t>社會</a:t>
                      </a:r>
                      <a:endParaRPr lang="zh-TW" altLang="en-US" sz="2800" kern="0" dirty="0">
                        <a:solidFill>
                          <a:srgbClr val="0000FF"/>
                        </a:solidFill>
                        <a:effectLst/>
                        <a:latin typeface="標楷體" pitchFamily="65" charset="-120"/>
                        <a:ea typeface="標楷體" pitchFamily="65" charset="-120"/>
                        <a:cs typeface="+mn-cs"/>
                      </a:endParaRPr>
                    </a:p>
                  </a:txBody>
                  <a:tcPr marL="91448" marR="91448" marT="45738" marB="45738" anchor="ctr"/>
                </a:tc>
                <a:tc>
                  <a:txBody>
                    <a:bodyPr/>
                    <a:lstStyle/>
                    <a:p>
                      <a:pPr marL="0" algn="ctr" defTabSz="914400" rtl="0" eaLnBrk="1" latinLnBrk="0" hangingPunct="1">
                        <a:spcAft>
                          <a:spcPts val="0"/>
                        </a:spcAft>
                      </a:pPr>
                      <a:r>
                        <a:rPr lang="zh-TW" altLang="zh-TW" sz="2800" kern="0" dirty="0">
                          <a:effectLst/>
                        </a:rPr>
                        <a:t>自然</a:t>
                      </a:r>
                      <a:endParaRPr lang="zh-TW" altLang="en-US" sz="2800" kern="0" dirty="0">
                        <a:solidFill>
                          <a:srgbClr val="0000FF"/>
                        </a:solidFill>
                        <a:effectLst/>
                        <a:latin typeface="標楷體" pitchFamily="65" charset="-120"/>
                        <a:ea typeface="標楷體" pitchFamily="65" charset="-120"/>
                        <a:cs typeface="+mn-cs"/>
                      </a:endParaRPr>
                    </a:p>
                  </a:txBody>
                  <a:tcPr marL="91448" marR="91448" marT="45738" marB="45738" anchor="ctr"/>
                </a:tc>
                <a:extLst>
                  <a:ext uri="{0D108BD9-81ED-4DB2-BD59-A6C34878D82A}">
                    <a16:rowId xmlns:a16="http://schemas.microsoft.com/office/drawing/2014/main" val="10000"/>
                  </a:ext>
                </a:extLst>
              </a:tr>
              <a:tr h="900000">
                <a:tc>
                  <a:txBody>
                    <a:bodyPr/>
                    <a:lstStyle/>
                    <a:p>
                      <a:pPr algn="ctr">
                        <a:spcAft>
                          <a:spcPts val="0"/>
                        </a:spcAft>
                      </a:pPr>
                      <a:r>
                        <a:rPr lang="zh-TW" sz="2800" kern="0" dirty="0">
                          <a:effectLst/>
                        </a:rPr>
                        <a:t>精熟</a:t>
                      </a:r>
                      <a:endParaRPr lang="zh-TW" sz="2800" kern="0" dirty="0">
                        <a:solidFill>
                          <a:srgbClr val="0000FF"/>
                        </a:solidFill>
                        <a:effectLst/>
                        <a:latin typeface="標楷體" pitchFamily="65" charset="-120"/>
                        <a:ea typeface="標楷體" pitchFamily="65" charset="-120"/>
                        <a:cs typeface="+mn-cs"/>
                      </a:endParaRPr>
                    </a:p>
                  </a:txBody>
                  <a:tcPr marL="17782" marR="17782" marT="0" marB="0" anchor="ctr"/>
                </a:tc>
                <a:tc>
                  <a:txBody>
                    <a:bodyPr/>
                    <a:lstStyle/>
                    <a:p>
                      <a:pPr algn="ctr">
                        <a:spcAft>
                          <a:spcPts val="0"/>
                        </a:spcAft>
                      </a:pPr>
                      <a:r>
                        <a:rPr lang="en-US" sz="2800" kern="0" dirty="0">
                          <a:effectLst/>
                          <a:latin typeface="Times New Roman" pitchFamily="18" charset="0"/>
                          <a:cs typeface="Times New Roman" pitchFamily="18" charset="0"/>
                        </a:rPr>
                        <a:t>4</a:t>
                      </a:r>
                      <a:r>
                        <a:rPr lang="en-US" altLang="zh-TW" sz="2800" kern="0" dirty="0">
                          <a:effectLst/>
                          <a:latin typeface="Times New Roman" pitchFamily="18" charset="0"/>
                          <a:cs typeface="Times New Roman" pitchFamily="18" charset="0"/>
                        </a:rPr>
                        <a:t>0</a:t>
                      </a:r>
                      <a:r>
                        <a:rPr lang="en-US" sz="2800" kern="0" dirty="0">
                          <a:effectLst/>
                          <a:latin typeface="Times New Roman" pitchFamily="18" charset="0"/>
                          <a:cs typeface="Times New Roman" pitchFamily="18" charset="0"/>
                        </a:rPr>
                        <a:t>-48</a:t>
                      </a:r>
                      <a:endParaRPr lang="zh-TW" sz="2800" kern="0" dirty="0">
                        <a:solidFill>
                          <a:schemeClr val="tx1"/>
                        </a:solidFill>
                        <a:effectLst/>
                        <a:latin typeface="Times New Roman" pitchFamily="18" charset="0"/>
                        <a:ea typeface="微軟正黑體" pitchFamily="34" charset="-120"/>
                        <a:cs typeface="Times New Roman" pitchFamily="18" charset="0"/>
                      </a:endParaRPr>
                    </a:p>
                  </a:txBody>
                  <a:tcPr marL="17782" marR="17782" marT="0" marB="0" anchor="ctr"/>
                </a:tc>
                <a:tc>
                  <a:txBody>
                    <a:bodyPr/>
                    <a:lstStyle/>
                    <a:p>
                      <a:pPr algn="ctr">
                        <a:spcAft>
                          <a:spcPts val="0"/>
                        </a:spcAft>
                      </a:pPr>
                      <a:r>
                        <a:rPr lang="en-US" altLang="zh-TW" sz="2800" kern="0" dirty="0">
                          <a:solidFill>
                            <a:srgbClr val="FF00FF"/>
                          </a:solidFill>
                          <a:effectLst/>
                          <a:latin typeface="Times New Roman" pitchFamily="18" charset="0"/>
                          <a:ea typeface="微軟正黑體" pitchFamily="34" charset="-120"/>
                          <a:cs typeface="Times New Roman" pitchFamily="18" charset="0"/>
                        </a:rPr>
                        <a:t>36-41</a:t>
                      </a:r>
                      <a:endParaRPr lang="zh-TW" sz="2800" kern="0" dirty="0">
                        <a:solidFill>
                          <a:srgbClr val="FF00FF"/>
                        </a:solidFill>
                        <a:effectLst/>
                        <a:latin typeface="Times New Roman" pitchFamily="18" charset="0"/>
                        <a:ea typeface="微軟正黑體" pitchFamily="34"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r>
                        <a:rPr lang="en-US" sz="2800" kern="0" dirty="0">
                          <a:effectLst/>
                          <a:latin typeface="Times New Roman" pitchFamily="18" charset="0"/>
                          <a:cs typeface="Times New Roman" pitchFamily="18" charset="0"/>
                        </a:rPr>
                        <a:t>5</a:t>
                      </a:r>
                      <a:r>
                        <a:rPr lang="en-US" altLang="zh-TW" sz="2800" kern="0" dirty="0">
                          <a:effectLst/>
                          <a:latin typeface="Times New Roman" pitchFamily="18" charset="0"/>
                          <a:cs typeface="Times New Roman" pitchFamily="18" charset="0"/>
                        </a:rPr>
                        <a:t>5</a:t>
                      </a:r>
                      <a:r>
                        <a:rPr lang="en-US" sz="2800" kern="0" dirty="0">
                          <a:effectLst/>
                          <a:latin typeface="Times New Roman" pitchFamily="18" charset="0"/>
                          <a:cs typeface="Times New Roman" pitchFamily="18" charset="0"/>
                        </a:rPr>
                        <a:t>-63</a:t>
                      </a:r>
                      <a:endParaRPr lang="zh-TW" sz="2800" kern="0" dirty="0">
                        <a:solidFill>
                          <a:schemeClr val="tx1"/>
                        </a:solidFill>
                        <a:effectLst/>
                        <a:latin typeface="Times New Roman" pitchFamily="18" charset="0"/>
                        <a:ea typeface="微軟正黑體" pitchFamily="34"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r>
                        <a:rPr lang="en-US" sz="2800" kern="0" dirty="0">
                          <a:effectLst/>
                          <a:latin typeface="Times New Roman" pitchFamily="18" charset="0"/>
                          <a:cs typeface="Times New Roman" pitchFamily="18" charset="0"/>
                        </a:rPr>
                        <a:t>4</a:t>
                      </a:r>
                      <a:r>
                        <a:rPr lang="en-US" altLang="zh-TW" sz="2800" kern="0" dirty="0">
                          <a:effectLst/>
                          <a:latin typeface="Times New Roman" pitchFamily="18" charset="0"/>
                          <a:cs typeface="Times New Roman" pitchFamily="18" charset="0"/>
                        </a:rPr>
                        <a:t>7</a:t>
                      </a:r>
                      <a:r>
                        <a:rPr lang="en-US" sz="2800" kern="0" dirty="0">
                          <a:effectLst/>
                          <a:latin typeface="Times New Roman" pitchFamily="18" charset="0"/>
                          <a:cs typeface="Times New Roman" pitchFamily="18" charset="0"/>
                        </a:rPr>
                        <a:t>-54</a:t>
                      </a:r>
                      <a:endParaRPr lang="zh-TW" sz="2800" kern="0" dirty="0">
                        <a:solidFill>
                          <a:schemeClr val="tx1"/>
                        </a:solidFill>
                        <a:effectLst/>
                        <a:latin typeface="Times New Roman" pitchFamily="18" charset="0"/>
                        <a:ea typeface="微軟正黑體" pitchFamily="34" charset="-120"/>
                        <a:cs typeface="Times New Roman" pitchFamily="18" charset="0"/>
                      </a:endParaRPr>
                    </a:p>
                  </a:txBody>
                  <a:tcPr marL="17782" marR="17782" marT="0" marB="0" anchor="ctr"/>
                </a:tc>
                <a:extLst>
                  <a:ext uri="{0D108BD9-81ED-4DB2-BD59-A6C34878D82A}">
                    <a16:rowId xmlns:a16="http://schemas.microsoft.com/office/drawing/2014/main" val="10001"/>
                  </a:ext>
                </a:extLst>
              </a:tr>
              <a:tr h="900000">
                <a:tc>
                  <a:txBody>
                    <a:bodyPr/>
                    <a:lstStyle/>
                    <a:p>
                      <a:pPr algn="ctr">
                        <a:spcAft>
                          <a:spcPts val="0"/>
                        </a:spcAft>
                      </a:pPr>
                      <a:r>
                        <a:rPr lang="zh-TW" sz="2800" kern="0" dirty="0">
                          <a:effectLst/>
                        </a:rPr>
                        <a:t>基礎</a:t>
                      </a:r>
                      <a:endParaRPr lang="zh-TW" sz="2800" kern="0" dirty="0">
                        <a:solidFill>
                          <a:srgbClr val="0000FF"/>
                        </a:solidFill>
                        <a:effectLst/>
                        <a:latin typeface="標楷體" pitchFamily="65" charset="-120"/>
                        <a:ea typeface="標楷體" pitchFamily="65" charset="-120"/>
                        <a:cs typeface="+mn-cs"/>
                      </a:endParaRPr>
                    </a:p>
                  </a:txBody>
                  <a:tcPr marL="17782" marR="17782" marT="0" marB="0" anchor="ctr"/>
                </a:tc>
                <a:tc>
                  <a:txBody>
                    <a:bodyPr/>
                    <a:lstStyle/>
                    <a:p>
                      <a:pPr algn="ctr">
                        <a:spcAft>
                          <a:spcPts val="0"/>
                        </a:spcAft>
                      </a:pPr>
                      <a:r>
                        <a:rPr lang="en-US" altLang="zh-TW" sz="2800" kern="0" dirty="0">
                          <a:effectLst/>
                          <a:latin typeface="Times New Roman" pitchFamily="18" charset="0"/>
                          <a:cs typeface="Times New Roman" pitchFamily="18" charset="0"/>
                        </a:rPr>
                        <a:t>20</a:t>
                      </a:r>
                      <a:r>
                        <a:rPr lang="en-US" sz="2800" kern="0" dirty="0">
                          <a:effectLst/>
                          <a:latin typeface="Times New Roman" pitchFamily="18" charset="0"/>
                          <a:cs typeface="Times New Roman" pitchFamily="18" charset="0"/>
                        </a:rPr>
                        <a:t>-</a:t>
                      </a:r>
                      <a:r>
                        <a:rPr lang="en-US" altLang="zh-TW" sz="2800" kern="0" dirty="0">
                          <a:effectLst/>
                          <a:latin typeface="Times New Roman" pitchFamily="18" charset="0"/>
                          <a:cs typeface="Times New Roman" pitchFamily="18" charset="0"/>
                        </a:rPr>
                        <a:t>39</a:t>
                      </a:r>
                      <a:endParaRPr lang="zh-TW" sz="2800" kern="0" dirty="0">
                        <a:solidFill>
                          <a:schemeClr val="tx1"/>
                        </a:solidFill>
                        <a:effectLst/>
                        <a:latin typeface="Times New Roman" pitchFamily="18" charset="0"/>
                        <a:ea typeface="微軟正黑體" pitchFamily="34" charset="-120"/>
                        <a:cs typeface="Times New Roman" pitchFamily="18" charset="0"/>
                      </a:endParaRPr>
                    </a:p>
                  </a:txBody>
                  <a:tcPr marL="17782" marR="17782" marT="0" marB="0" anchor="ctr"/>
                </a:tc>
                <a:tc>
                  <a:txBody>
                    <a:bodyPr/>
                    <a:lstStyle/>
                    <a:p>
                      <a:pPr algn="ctr">
                        <a:spcAft>
                          <a:spcPts val="0"/>
                        </a:spcAft>
                      </a:pPr>
                      <a:r>
                        <a:rPr lang="en-US" altLang="zh-TW" sz="2800" kern="0" dirty="0">
                          <a:solidFill>
                            <a:srgbClr val="FF00FF"/>
                          </a:solidFill>
                          <a:effectLst/>
                          <a:latin typeface="Times New Roman" pitchFamily="18" charset="0"/>
                          <a:ea typeface="微軟正黑體" pitchFamily="34" charset="-120"/>
                          <a:cs typeface="Times New Roman" pitchFamily="18" charset="0"/>
                        </a:rPr>
                        <a:t>14-35</a:t>
                      </a:r>
                      <a:endParaRPr lang="zh-TW" sz="2800" kern="0" dirty="0">
                        <a:solidFill>
                          <a:srgbClr val="FF00FF"/>
                        </a:solidFill>
                        <a:effectLst/>
                        <a:latin typeface="Times New Roman" pitchFamily="18" charset="0"/>
                        <a:ea typeface="微軟正黑體" pitchFamily="34"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r>
                        <a:rPr lang="en-US" sz="2800" kern="0" dirty="0">
                          <a:effectLst/>
                          <a:latin typeface="Times New Roman" pitchFamily="18" charset="0"/>
                          <a:cs typeface="Times New Roman" pitchFamily="18" charset="0"/>
                        </a:rPr>
                        <a:t>2</a:t>
                      </a:r>
                      <a:r>
                        <a:rPr lang="en-US" altLang="zh-TW" sz="2800" kern="0" dirty="0">
                          <a:effectLst/>
                          <a:latin typeface="Times New Roman" pitchFamily="18" charset="0"/>
                          <a:cs typeface="Times New Roman" pitchFamily="18" charset="0"/>
                        </a:rPr>
                        <a:t>4</a:t>
                      </a:r>
                      <a:r>
                        <a:rPr lang="en-US" sz="2800" kern="0" dirty="0">
                          <a:effectLst/>
                          <a:latin typeface="Times New Roman" pitchFamily="18" charset="0"/>
                          <a:cs typeface="Times New Roman" pitchFamily="18" charset="0"/>
                        </a:rPr>
                        <a:t>-5</a:t>
                      </a:r>
                      <a:r>
                        <a:rPr lang="en-US" altLang="zh-TW" sz="2800" kern="0" dirty="0">
                          <a:effectLst/>
                          <a:latin typeface="Times New Roman" pitchFamily="18" charset="0"/>
                          <a:cs typeface="Times New Roman" pitchFamily="18" charset="0"/>
                        </a:rPr>
                        <a:t>4</a:t>
                      </a:r>
                      <a:endParaRPr lang="zh-TW" sz="2800" kern="0" dirty="0">
                        <a:solidFill>
                          <a:schemeClr val="tx1"/>
                        </a:solidFill>
                        <a:effectLst/>
                        <a:latin typeface="Times New Roman" pitchFamily="18" charset="0"/>
                        <a:ea typeface="微軟正黑體" pitchFamily="34" charset="-120"/>
                        <a:cs typeface="Times New Roman" pitchFamily="18" charset="0"/>
                      </a:endParaRPr>
                    </a:p>
                  </a:txBody>
                  <a:tcPr marL="17782" marR="17782" marT="0" marB="0" anchor="ctr"/>
                </a:tc>
                <a:tc>
                  <a:txBody>
                    <a:bodyPr/>
                    <a:lstStyle/>
                    <a:p>
                      <a:pPr marL="0" algn="ctr" defTabSz="914400" rtl="0" eaLnBrk="1" latinLnBrk="0" hangingPunct="1">
                        <a:spcAft>
                          <a:spcPts val="0"/>
                        </a:spcAft>
                      </a:pPr>
                      <a:r>
                        <a:rPr lang="en-US" altLang="zh-TW" sz="2800" kern="0" dirty="0">
                          <a:effectLst/>
                          <a:latin typeface="Times New Roman" pitchFamily="18" charset="0"/>
                          <a:cs typeface="Times New Roman" pitchFamily="18" charset="0"/>
                        </a:rPr>
                        <a:t>20</a:t>
                      </a:r>
                      <a:r>
                        <a:rPr lang="en-US" sz="2800" kern="0" dirty="0">
                          <a:effectLst/>
                          <a:latin typeface="Times New Roman" pitchFamily="18" charset="0"/>
                          <a:cs typeface="Times New Roman" pitchFamily="18" charset="0"/>
                        </a:rPr>
                        <a:t>-4</a:t>
                      </a:r>
                      <a:r>
                        <a:rPr lang="en-US" altLang="zh-TW" sz="2800" kern="0" dirty="0">
                          <a:effectLst/>
                          <a:latin typeface="Times New Roman" pitchFamily="18" charset="0"/>
                          <a:cs typeface="Times New Roman" pitchFamily="18" charset="0"/>
                        </a:rPr>
                        <a:t>6</a:t>
                      </a:r>
                      <a:endParaRPr lang="zh-TW" sz="2800" kern="0" dirty="0">
                        <a:solidFill>
                          <a:schemeClr val="tx1"/>
                        </a:solidFill>
                        <a:effectLst/>
                        <a:latin typeface="Times New Roman" pitchFamily="18" charset="0"/>
                        <a:ea typeface="微軟正黑體" pitchFamily="34" charset="-120"/>
                        <a:cs typeface="Times New Roman" pitchFamily="18" charset="0"/>
                      </a:endParaRPr>
                    </a:p>
                  </a:txBody>
                  <a:tcPr marL="17782" marR="17782" marT="0" marB="0" anchor="ctr"/>
                </a:tc>
                <a:extLst>
                  <a:ext uri="{0D108BD9-81ED-4DB2-BD59-A6C34878D82A}">
                    <a16:rowId xmlns:a16="http://schemas.microsoft.com/office/drawing/2014/main" val="10002"/>
                  </a:ext>
                </a:extLst>
              </a:tr>
              <a:tr h="900000">
                <a:tc>
                  <a:txBody>
                    <a:bodyPr/>
                    <a:lstStyle/>
                    <a:p>
                      <a:pPr algn="ctr">
                        <a:spcAft>
                          <a:spcPts val="0"/>
                        </a:spcAft>
                      </a:pPr>
                      <a:r>
                        <a:rPr lang="zh-TW" sz="2800" kern="0" dirty="0">
                          <a:effectLst/>
                        </a:rPr>
                        <a:t>待加強</a:t>
                      </a:r>
                      <a:endParaRPr lang="zh-TW" sz="2800" kern="0" dirty="0">
                        <a:solidFill>
                          <a:srgbClr val="0000FF"/>
                        </a:solidFill>
                        <a:effectLst/>
                        <a:latin typeface="標楷體" pitchFamily="65" charset="-120"/>
                        <a:ea typeface="標楷體" pitchFamily="65" charset="-120"/>
                        <a:cs typeface="+mn-cs"/>
                      </a:endParaRPr>
                    </a:p>
                  </a:txBody>
                  <a:tcPr marL="17782" marR="17782" marT="0" marB="0" anchor="ctr"/>
                </a:tc>
                <a:tc>
                  <a:txBody>
                    <a:bodyPr/>
                    <a:lstStyle/>
                    <a:p>
                      <a:pPr marL="0" algn="ctr" defTabSz="914400" rtl="0" eaLnBrk="1" latinLnBrk="0" hangingPunct="1">
                        <a:spcBef>
                          <a:spcPts val="1200"/>
                        </a:spcBef>
                        <a:spcAft>
                          <a:spcPts val="0"/>
                        </a:spcAft>
                      </a:pPr>
                      <a:r>
                        <a:rPr lang="en-US" altLang="zh-TW" sz="2800" kern="0" dirty="0">
                          <a:solidFill>
                            <a:schemeClr val="dk1"/>
                          </a:solidFill>
                          <a:effectLst/>
                          <a:latin typeface="Times New Roman" pitchFamily="18" charset="0"/>
                          <a:ea typeface="+mn-ea"/>
                          <a:cs typeface="Times New Roman" pitchFamily="18" charset="0"/>
                        </a:rPr>
                        <a:t> 0-19</a:t>
                      </a:r>
                      <a:endParaRPr lang="zh-TW" altLang="en-US" sz="2800" kern="0" dirty="0">
                        <a:solidFill>
                          <a:schemeClr val="dk1"/>
                        </a:solidFill>
                        <a:effectLst/>
                        <a:latin typeface="Times New Roman" pitchFamily="18" charset="0"/>
                        <a:ea typeface="+mn-ea"/>
                        <a:cs typeface="Times New Roman" pitchFamily="18" charset="0"/>
                      </a:endParaRPr>
                    </a:p>
                  </a:txBody>
                  <a:tcPr marL="91448" marR="91448" marT="45738" marB="45738" anchor="ctr"/>
                </a:tc>
                <a:tc>
                  <a:txBody>
                    <a:bodyPr/>
                    <a:lstStyle/>
                    <a:p>
                      <a:pPr algn="ctr"/>
                      <a:r>
                        <a:rPr lang="en-US" altLang="zh-TW" sz="2800" kern="0" dirty="0">
                          <a:solidFill>
                            <a:srgbClr val="FF00FF"/>
                          </a:solidFill>
                          <a:effectLst/>
                          <a:latin typeface="Times New Roman" pitchFamily="18" charset="0"/>
                          <a:ea typeface="微軟正黑體" pitchFamily="34" charset="-120"/>
                          <a:cs typeface="Times New Roman" pitchFamily="18" charset="0"/>
                        </a:rPr>
                        <a:t>0-13</a:t>
                      </a:r>
                      <a:endParaRPr lang="zh-TW" altLang="en-US" sz="2800" kern="0" dirty="0">
                        <a:solidFill>
                          <a:srgbClr val="FF00FF"/>
                        </a:solidFill>
                        <a:effectLst/>
                        <a:latin typeface="Times New Roman" pitchFamily="18" charset="0"/>
                        <a:ea typeface="微軟正黑體" pitchFamily="34" charset="-120"/>
                        <a:cs typeface="Times New Roman" pitchFamily="18" charset="0"/>
                      </a:endParaRPr>
                    </a:p>
                  </a:txBody>
                  <a:tcPr marL="91448" marR="91448" marT="45738" marB="4573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kern="0" dirty="0">
                          <a:effectLst/>
                          <a:latin typeface="Times New Roman" pitchFamily="18" charset="0"/>
                          <a:cs typeface="Times New Roman" pitchFamily="18" charset="0"/>
                        </a:rPr>
                        <a:t> 0-23</a:t>
                      </a:r>
                      <a:endParaRPr lang="zh-TW" altLang="zh-TW" sz="2800" kern="0" dirty="0">
                        <a:solidFill>
                          <a:schemeClr val="tx1"/>
                        </a:solidFill>
                        <a:effectLst/>
                        <a:latin typeface="Times New Roman" pitchFamily="18" charset="0"/>
                        <a:ea typeface="微軟正黑體" pitchFamily="34" charset="-120"/>
                        <a:cs typeface="Times New Roman" pitchFamily="18" charset="0"/>
                      </a:endParaRPr>
                    </a:p>
                  </a:txBody>
                  <a:tcPr marL="91448" marR="91448" marT="45738" marB="4573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kern="0" dirty="0">
                          <a:effectLst/>
                          <a:latin typeface="Times New Roman" pitchFamily="18" charset="0"/>
                          <a:cs typeface="Times New Roman" pitchFamily="18" charset="0"/>
                        </a:rPr>
                        <a:t> 0-19</a:t>
                      </a:r>
                      <a:endParaRPr lang="zh-TW" altLang="zh-TW" sz="2800" kern="0" dirty="0">
                        <a:solidFill>
                          <a:schemeClr val="tx1"/>
                        </a:solidFill>
                        <a:effectLst/>
                        <a:latin typeface="Times New Roman" pitchFamily="18" charset="0"/>
                        <a:ea typeface="微軟正黑體" pitchFamily="34" charset="-120"/>
                        <a:cs typeface="Times New Roman" pitchFamily="18" charset="0"/>
                      </a:endParaRPr>
                    </a:p>
                  </a:txBody>
                  <a:tcPr marL="91448" marR="91448" marT="45738" marB="45738" anchor="ctr"/>
                </a:tc>
                <a:extLst>
                  <a:ext uri="{0D108BD9-81ED-4DB2-BD59-A6C34878D82A}">
                    <a16:rowId xmlns:a16="http://schemas.microsoft.com/office/drawing/2014/main" val="10003"/>
                  </a:ext>
                </a:extLst>
              </a:tr>
            </a:tbl>
          </a:graphicData>
        </a:graphic>
      </p:graphicFrame>
      <p:sp>
        <p:nvSpPr>
          <p:cNvPr id="6" name="Titre 1"/>
          <p:cNvSpPr txBox="1">
            <a:spLocks/>
          </p:cNvSpPr>
          <p:nvPr/>
        </p:nvSpPr>
        <p:spPr bwMode="auto">
          <a:xfrm>
            <a:off x="827584" y="269979"/>
            <a:ext cx="748883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1" hangingPunct="1"/>
            <a:r>
              <a:rPr lang="en-US" altLang="zh-TW" sz="4400" b="1" dirty="0">
                <a:solidFill>
                  <a:srgbClr val="FF0000"/>
                </a:solidFill>
                <a:latin typeface="Times New Roman" pitchFamily="18" charset="0"/>
                <a:ea typeface="標楷體" pitchFamily="65" charset="-120"/>
                <a:cs typeface="Times New Roman" pitchFamily="18" charset="0"/>
              </a:rPr>
              <a:t>109</a:t>
            </a:r>
            <a:r>
              <a:rPr lang="zh-TW" altLang="en-US" sz="4400" b="1" dirty="0">
                <a:solidFill>
                  <a:srgbClr val="FF0000"/>
                </a:solidFill>
                <a:latin typeface="Times New Roman" pitchFamily="18" charset="0"/>
                <a:ea typeface="標楷體" pitchFamily="65" charset="-120"/>
                <a:cs typeface="Times New Roman" pitchFamily="18" charset="0"/>
              </a:rPr>
              <a:t>年</a:t>
            </a:r>
            <a:r>
              <a:rPr lang="zh-TW" altLang="en-US" sz="4400" b="1" dirty="0">
                <a:latin typeface="Times New Roman" pitchFamily="18" charset="0"/>
                <a:ea typeface="標楷體" pitchFamily="65" charset="-120"/>
                <a:cs typeface="Times New Roman" pitchFamily="18" charset="0"/>
              </a:rPr>
              <a:t>國中教育會考各科標準</a:t>
            </a:r>
            <a:endParaRPr kumimoji="1" lang="zh-TW" altLang="en-US" sz="4400" b="1" i="0" u="none" strike="noStrike" kern="0" cap="none" spc="0" normalizeH="0" baseline="0" noProof="0" dirty="0">
              <a:ln>
                <a:noFill/>
              </a:ln>
              <a:solidFill>
                <a:schemeClr val="tx1"/>
              </a:solidFill>
              <a:effectLst/>
              <a:uLnTx/>
              <a:uFillTx/>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2034690743"/>
      </p:ext>
    </p:extLst>
  </p:cSld>
  <p:clrMapOvr>
    <a:masterClrMapping/>
  </p:clrMapOvr>
  <p:transition advTm="5000">
    <p:cut thruBlk="1"/>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A74BF295-B932-4ECD-9802-02194E374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28" y="2852936"/>
            <a:ext cx="7315175" cy="3554884"/>
          </a:xfrm>
          <a:prstGeom prst="rect">
            <a:avLst/>
          </a:prstGeom>
        </p:spPr>
      </p:pic>
      <p:sp>
        <p:nvSpPr>
          <p:cNvPr id="8" name="標題 1"/>
          <p:cNvSpPr txBox="1">
            <a:spLocks/>
          </p:cNvSpPr>
          <p:nvPr/>
        </p:nvSpPr>
        <p:spPr bwMode="auto">
          <a:xfrm>
            <a:off x="611560" y="548680"/>
            <a:ext cx="8208912" cy="35548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spcBef>
                <a:spcPts val="1200"/>
              </a:spcBef>
            </a:pPr>
            <a:r>
              <a:rPr lang="zh-TW" altLang="en-US" sz="4400" b="1" dirty="0">
                <a:solidFill>
                  <a:srgbClr val="003300"/>
                </a:solidFill>
                <a:effectLst>
                  <a:outerShdw blurRad="38100" dist="38100" dir="2700000" algn="tl">
                    <a:srgbClr val="000000">
                      <a:alpha val="43137"/>
                    </a:srgbClr>
                  </a:outerShdw>
                </a:effectLst>
                <a:latin typeface="標楷體" pitchFamily="65" charset="-120"/>
                <a:ea typeface="標楷體" pitchFamily="65" charset="-120"/>
              </a:rPr>
              <a:t>打保齡球的聯想</a:t>
            </a:r>
          </a:p>
          <a:p>
            <a:pPr lvl="0" algn="just" eaLnBrk="0" hangingPunct="0">
              <a:spcBef>
                <a:spcPts val="0"/>
              </a:spcBef>
            </a:pPr>
            <a:r>
              <a:rPr lang="zh-TW" alt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如果你每次都砸倒 </a:t>
            </a:r>
            <a:r>
              <a:rPr lang="en-US" altLang="zh-TW"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9</a:t>
            </a:r>
            <a:r>
              <a:rPr lang="zh-TW" alt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 個瓶子，最終得 </a:t>
            </a:r>
            <a:r>
              <a:rPr lang="en-US" altLang="zh-TW" sz="3200" b="1" dirty="0">
                <a:solidFill>
                  <a:srgbClr val="008000"/>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90</a:t>
            </a:r>
            <a:r>
              <a:rPr lang="zh-TW" alt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 分；</a:t>
            </a:r>
            <a:endParaRPr lang="en-US" altLang="zh-TW"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endParaRPr>
          </a:p>
          <a:p>
            <a:pPr lvl="0" algn="just" eaLnBrk="0" hangingPunct="0">
              <a:spcBef>
                <a:spcPts val="0"/>
              </a:spcBef>
            </a:pPr>
            <a:r>
              <a:rPr lang="zh-TW" alt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如果你每次能砸倒</a:t>
            </a:r>
            <a:r>
              <a:rPr lang="en-US" altLang="zh-TW"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10</a:t>
            </a:r>
            <a:r>
              <a:rPr lang="zh-TW" alt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個瓶子，最終得</a:t>
            </a:r>
            <a:r>
              <a:rPr lang="en-US" altLang="zh-TW" sz="3200" b="1" dirty="0">
                <a:solidFill>
                  <a:srgbClr val="008000"/>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300</a:t>
            </a:r>
            <a:r>
              <a:rPr lang="zh-TW" alt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分。</a:t>
            </a:r>
          </a:p>
          <a:p>
            <a:pPr lvl="0" algn="just" eaLnBrk="0" hangingPunct="0">
              <a:spcBef>
                <a:spcPts val="1200"/>
              </a:spcBef>
            </a:pPr>
            <a:r>
              <a:rPr lang="zh-TW" altLang="en-US" sz="30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體悟：比別人稍微努力一點、再多堅持一會，</a:t>
            </a:r>
            <a:endParaRPr lang="en-US" altLang="zh-TW" sz="30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endParaRPr>
          </a:p>
          <a:p>
            <a:pPr lvl="0" algn="just" eaLnBrk="0" hangingPunct="0">
              <a:spcBef>
                <a:spcPts val="0"/>
              </a:spcBef>
            </a:pPr>
            <a:r>
              <a:rPr lang="zh-TW" altLang="en-US" sz="30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            就能贏得更多機會。</a:t>
            </a:r>
            <a:endParaRPr lang="en-US" altLang="zh-TW" sz="30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endParaRPr>
          </a:p>
          <a:p>
            <a:pPr lvl="0" algn="ctr" eaLnBrk="0" hangingPunct="0">
              <a:spcBef>
                <a:spcPts val="1200"/>
              </a:spcBef>
            </a:pPr>
            <a:r>
              <a:rPr lang="en-US" altLang="zh-TW" sz="1600" b="1" dirty="0">
                <a:solidFill>
                  <a:srgbClr val="FF00FF"/>
                </a:solidFill>
                <a:effectLst>
                  <a:outerShdw blurRad="38100" dist="38100" dir="2700000" algn="tl">
                    <a:srgbClr val="000000">
                      <a:alpha val="43137"/>
                    </a:srgbClr>
                  </a:outerShdw>
                </a:effectLst>
                <a:highlight>
                  <a:srgbClr val="FFFF00"/>
                </a:highlight>
                <a:latin typeface="Times New Roman" panose="02020603050405020304" pitchFamily="18" charset="0"/>
                <a:ea typeface="標楷體" pitchFamily="65" charset="-120"/>
                <a:cs typeface="Times New Roman" panose="02020603050405020304" pitchFamily="18" charset="0"/>
              </a:rPr>
              <a:t>1.1*1.1*1.1*…(10</a:t>
            </a:r>
            <a:r>
              <a:rPr lang="zh-TW" altLang="en-US" sz="1600" b="1" dirty="0">
                <a:solidFill>
                  <a:srgbClr val="FF00FF"/>
                </a:solidFill>
                <a:effectLst>
                  <a:outerShdw blurRad="38100" dist="38100" dir="2700000" algn="tl">
                    <a:srgbClr val="000000">
                      <a:alpha val="43137"/>
                    </a:srgbClr>
                  </a:outerShdw>
                </a:effectLst>
                <a:highlight>
                  <a:srgbClr val="FFFF00"/>
                </a:highlight>
                <a:latin typeface="Times New Roman" panose="02020603050405020304" pitchFamily="18" charset="0"/>
                <a:ea typeface="標楷體" pitchFamily="65" charset="-120"/>
                <a:cs typeface="Times New Roman" panose="02020603050405020304" pitchFamily="18" charset="0"/>
              </a:rPr>
              <a:t>次</a:t>
            </a:r>
            <a:r>
              <a:rPr lang="en-US" altLang="zh-TW" sz="1600" b="1" dirty="0">
                <a:solidFill>
                  <a:srgbClr val="FF00FF"/>
                </a:solidFill>
                <a:effectLst>
                  <a:outerShdw blurRad="38100" dist="38100" dir="2700000" algn="tl">
                    <a:srgbClr val="000000">
                      <a:alpha val="43137"/>
                    </a:srgbClr>
                  </a:outerShdw>
                </a:effectLst>
                <a:highlight>
                  <a:srgbClr val="FFFF00"/>
                </a:highlight>
                <a:latin typeface="Times New Roman" panose="02020603050405020304" pitchFamily="18" charset="0"/>
                <a:ea typeface="標楷體" pitchFamily="65" charset="-120"/>
                <a:cs typeface="Times New Roman" panose="02020603050405020304" pitchFamily="18" charset="0"/>
              </a:rPr>
              <a:t>)=2.5937</a:t>
            </a:r>
            <a:r>
              <a:rPr lang="zh-TW" altLang="en-US" sz="1600" b="1" dirty="0">
                <a:solidFill>
                  <a:srgbClr val="FF00FF"/>
                </a:solidFill>
                <a:effectLst>
                  <a:outerShdw blurRad="38100" dist="38100" dir="2700000" algn="tl">
                    <a:srgbClr val="000000">
                      <a:alpha val="43137"/>
                    </a:srgbClr>
                  </a:outerShdw>
                </a:effectLst>
                <a:highlight>
                  <a:srgbClr val="FFFF00"/>
                </a:highlight>
                <a:latin typeface="Times New Roman" panose="02020603050405020304" pitchFamily="18" charset="0"/>
                <a:ea typeface="標楷體" pitchFamily="65" charset="-120"/>
                <a:cs typeface="Times New Roman" panose="02020603050405020304" pitchFamily="18" charset="0"/>
              </a:rPr>
              <a:t>      </a:t>
            </a:r>
            <a:r>
              <a:rPr lang="en-US" altLang="zh-TW" sz="1600" b="1" dirty="0">
                <a:solidFill>
                  <a:srgbClr val="008000"/>
                </a:solidFill>
                <a:effectLst>
                  <a:outerShdw blurRad="38100" dist="38100" dir="2700000" algn="tl">
                    <a:srgbClr val="000000">
                      <a:alpha val="43137"/>
                    </a:srgbClr>
                  </a:outerShdw>
                </a:effectLst>
                <a:highlight>
                  <a:srgbClr val="FFFF00"/>
                </a:highlight>
                <a:latin typeface="Times New Roman" panose="02020603050405020304" pitchFamily="18" charset="0"/>
                <a:ea typeface="標楷體" pitchFamily="65" charset="-120"/>
                <a:cs typeface="Times New Roman" panose="02020603050405020304" pitchFamily="18" charset="0"/>
              </a:rPr>
              <a:t>0.9</a:t>
            </a:r>
            <a:r>
              <a:rPr lang="zh-TW" altLang="en-US" sz="1600" b="1" dirty="0">
                <a:solidFill>
                  <a:srgbClr val="008000"/>
                </a:solidFill>
                <a:effectLst>
                  <a:outerShdw blurRad="38100" dist="38100" dir="2700000" algn="tl">
                    <a:srgbClr val="000000">
                      <a:alpha val="43137"/>
                    </a:srgbClr>
                  </a:outerShdw>
                </a:effectLst>
                <a:highlight>
                  <a:srgbClr val="FFFF00"/>
                </a:highlight>
                <a:latin typeface="Times New Roman" panose="02020603050405020304" pitchFamily="18" charset="0"/>
                <a:ea typeface="標楷體" pitchFamily="65" charset="-120"/>
                <a:cs typeface="Times New Roman" panose="02020603050405020304" pitchFamily="18" charset="0"/>
              </a:rPr>
              <a:t>*</a:t>
            </a:r>
            <a:r>
              <a:rPr lang="en-US" altLang="zh-TW" sz="1600" b="1" dirty="0">
                <a:solidFill>
                  <a:srgbClr val="008000"/>
                </a:solidFill>
                <a:effectLst>
                  <a:outerShdw blurRad="38100" dist="38100" dir="2700000" algn="tl">
                    <a:srgbClr val="000000">
                      <a:alpha val="43137"/>
                    </a:srgbClr>
                  </a:outerShdw>
                </a:effectLst>
                <a:highlight>
                  <a:srgbClr val="FFFF00"/>
                </a:highlight>
                <a:latin typeface="Times New Roman" panose="02020603050405020304" pitchFamily="18" charset="0"/>
                <a:ea typeface="標楷體" pitchFamily="65" charset="-120"/>
                <a:cs typeface="Times New Roman" panose="02020603050405020304" pitchFamily="18" charset="0"/>
              </a:rPr>
              <a:t>0.9</a:t>
            </a:r>
            <a:r>
              <a:rPr lang="zh-TW" altLang="en-US" sz="1600" b="1" dirty="0">
                <a:solidFill>
                  <a:srgbClr val="008000"/>
                </a:solidFill>
                <a:effectLst>
                  <a:outerShdw blurRad="38100" dist="38100" dir="2700000" algn="tl">
                    <a:srgbClr val="000000">
                      <a:alpha val="43137"/>
                    </a:srgbClr>
                  </a:outerShdw>
                </a:effectLst>
                <a:highlight>
                  <a:srgbClr val="FFFF00"/>
                </a:highlight>
                <a:latin typeface="Times New Roman" panose="02020603050405020304" pitchFamily="18" charset="0"/>
                <a:ea typeface="標楷體" pitchFamily="65" charset="-120"/>
                <a:cs typeface="Times New Roman" panose="02020603050405020304" pitchFamily="18" charset="0"/>
              </a:rPr>
              <a:t>*</a:t>
            </a:r>
            <a:r>
              <a:rPr lang="en-US" altLang="zh-TW" sz="1600" b="1" dirty="0">
                <a:solidFill>
                  <a:srgbClr val="008000"/>
                </a:solidFill>
                <a:effectLst>
                  <a:outerShdw blurRad="38100" dist="38100" dir="2700000" algn="tl">
                    <a:srgbClr val="000000">
                      <a:alpha val="43137"/>
                    </a:srgbClr>
                  </a:outerShdw>
                </a:effectLst>
                <a:highlight>
                  <a:srgbClr val="FFFF00"/>
                </a:highlight>
                <a:latin typeface="Times New Roman" panose="02020603050405020304" pitchFamily="18" charset="0"/>
                <a:ea typeface="標楷體" pitchFamily="65" charset="-120"/>
                <a:cs typeface="Times New Roman" panose="02020603050405020304" pitchFamily="18" charset="0"/>
              </a:rPr>
              <a:t>0.9</a:t>
            </a:r>
            <a:r>
              <a:rPr lang="zh-TW" altLang="en-US" sz="1600" b="1" dirty="0">
                <a:solidFill>
                  <a:srgbClr val="008000"/>
                </a:solidFill>
                <a:effectLst>
                  <a:outerShdw blurRad="38100" dist="38100" dir="2700000" algn="tl">
                    <a:srgbClr val="000000">
                      <a:alpha val="43137"/>
                    </a:srgbClr>
                  </a:outerShdw>
                </a:effectLst>
                <a:highlight>
                  <a:srgbClr val="FFFF00"/>
                </a:highlight>
                <a:latin typeface="Times New Roman" panose="02020603050405020304" pitchFamily="18" charset="0"/>
                <a:ea typeface="標楷體" pitchFamily="65" charset="-120"/>
                <a:cs typeface="Times New Roman" panose="02020603050405020304" pitchFamily="18" charset="0"/>
              </a:rPr>
              <a:t>*</a:t>
            </a:r>
            <a:r>
              <a:rPr lang="en-US" altLang="zh-TW" sz="1600" b="1" dirty="0">
                <a:solidFill>
                  <a:srgbClr val="008000"/>
                </a:solidFill>
                <a:effectLst>
                  <a:outerShdw blurRad="38100" dist="38100" dir="2700000" algn="tl">
                    <a:srgbClr val="000000">
                      <a:alpha val="43137"/>
                    </a:srgbClr>
                  </a:outerShdw>
                </a:effectLst>
                <a:highlight>
                  <a:srgbClr val="FFFF00"/>
                </a:highlight>
                <a:latin typeface="Times New Roman" panose="02020603050405020304" pitchFamily="18" charset="0"/>
                <a:ea typeface="標楷體" pitchFamily="65" charset="-120"/>
                <a:cs typeface="Times New Roman" panose="02020603050405020304" pitchFamily="18" charset="0"/>
              </a:rPr>
              <a:t>…(10</a:t>
            </a:r>
            <a:r>
              <a:rPr lang="zh-TW" altLang="en-US" sz="1600" b="1" dirty="0">
                <a:solidFill>
                  <a:srgbClr val="008000"/>
                </a:solidFill>
                <a:effectLst>
                  <a:outerShdw blurRad="38100" dist="38100" dir="2700000" algn="tl">
                    <a:srgbClr val="000000">
                      <a:alpha val="43137"/>
                    </a:srgbClr>
                  </a:outerShdw>
                </a:effectLst>
                <a:highlight>
                  <a:srgbClr val="FFFF00"/>
                </a:highlight>
                <a:latin typeface="Times New Roman" panose="02020603050405020304" pitchFamily="18" charset="0"/>
                <a:ea typeface="標楷體" pitchFamily="65" charset="-120"/>
                <a:cs typeface="Times New Roman" panose="02020603050405020304" pitchFamily="18" charset="0"/>
              </a:rPr>
              <a:t>次</a:t>
            </a:r>
            <a:r>
              <a:rPr lang="en-US" altLang="zh-TW" sz="1600" b="1" dirty="0">
                <a:solidFill>
                  <a:srgbClr val="008000"/>
                </a:solidFill>
                <a:effectLst>
                  <a:outerShdw blurRad="38100" dist="38100" dir="2700000" algn="tl">
                    <a:srgbClr val="000000">
                      <a:alpha val="43137"/>
                    </a:srgbClr>
                  </a:outerShdw>
                </a:effectLst>
                <a:highlight>
                  <a:srgbClr val="FFFF00"/>
                </a:highlight>
                <a:latin typeface="Times New Roman" panose="02020603050405020304" pitchFamily="18" charset="0"/>
                <a:ea typeface="標楷體" pitchFamily="65" charset="-120"/>
                <a:cs typeface="Times New Roman" panose="02020603050405020304" pitchFamily="18" charset="0"/>
              </a:rPr>
              <a:t>)=0.3846</a:t>
            </a:r>
          </a:p>
        </p:txBody>
      </p:sp>
    </p:spTree>
    <p:extLst>
      <p:ext uri="{BB962C8B-B14F-4D97-AF65-F5344CB8AC3E}">
        <p14:creationId xmlns:p14="http://schemas.microsoft.com/office/powerpoint/2010/main" val="1173341406"/>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randombar(horizont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randombar(horizontal)">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randombar(horizontal)">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74DFD7ED-B617-4BA1-9B47-956729D85C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605313"/>
            <a:ext cx="4191000" cy="5647373"/>
          </a:xfrm>
          <a:prstGeom prst="rect">
            <a:avLst/>
          </a:prstGeom>
        </p:spPr>
      </p:pic>
      <p:sp>
        <p:nvSpPr>
          <p:cNvPr id="6" name="標題 1">
            <a:extLst>
              <a:ext uri="{FF2B5EF4-FFF2-40B4-BE49-F238E27FC236}">
                <a16:creationId xmlns:a16="http://schemas.microsoft.com/office/drawing/2014/main" id="{53D46938-E5A6-49C6-9F00-F4363911569D}"/>
              </a:ext>
            </a:extLst>
          </p:cNvPr>
          <p:cNvSpPr txBox="1">
            <a:spLocks/>
          </p:cNvSpPr>
          <p:nvPr/>
        </p:nvSpPr>
        <p:spPr bwMode="auto">
          <a:xfrm>
            <a:off x="4874568" y="630712"/>
            <a:ext cx="3801888" cy="3302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600" b="1" i="0" u="none" strike="noStrike" kern="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標楷體" pitchFamily="65" charset="-120"/>
                <a:cs typeface="+mj-cs"/>
              </a:rPr>
              <a:t>時間花在哪裡，</a:t>
            </a:r>
            <a:endParaRPr kumimoji="1" lang="en-US" altLang="zh-TW" sz="3600" b="1" i="0" u="none" strike="noStrike" kern="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標楷體" pitchFamily="65" charset="-120"/>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3600" b="1" kern="0" dirty="0">
                <a:solidFill>
                  <a:srgbClr val="FF00FF"/>
                </a:solidFill>
                <a:effectLst>
                  <a:outerShdw blurRad="38100" dist="38100" dir="2700000" algn="tl">
                    <a:srgbClr val="000000"/>
                  </a:outerShdw>
                </a:effectLst>
                <a:latin typeface="Times New Roman" pitchFamily="18" charset="0"/>
                <a:ea typeface="標楷體" pitchFamily="65" charset="-120"/>
                <a:cs typeface="+mj-cs"/>
              </a:rPr>
              <a:t>成就就在那裡。</a:t>
            </a:r>
            <a:endParaRPr lang="en-US" altLang="zh-TW" sz="3600" b="1" kern="0" dirty="0">
              <a:solidFill>
                <a:srgbClr val="FF00FF"/>
              </a:solidFill>
              <a:effectLst>
                <a:outerShdw blurRad="38100" dist="38100" dir="2700000" algn="tl">
                  <a:srgbClr val="000000"/>
                </a:outerShdw>
              </a:effectLst>
              <a:latin typeface="Times New Roman" pitchFamily="18" charset="0"/>
              <a:ea typeface="標楷體" pitchFamily="65" charset="-120"/>
              <a:cs typeface="+mj-cs"/>
            </a:endParaRPr>
          </a:p>
          <a:p>
            <a:pPr lvl="0" algn="ctr">
              <a:spcBef>
                <a:spcPts val="1200"/>
              </a:spcBef>
              <a:defRPr/>
            </a:pPr>
            <a:r>
              <a:rPr lang="en-US" altLang="zh-TW" sz="2400" b="1" kern="0" dirty="0">
                <a:solidFill>
                  <a:srgbClr val="3333FF"/>
                </a:solidFill>
                <a:effectLst>
                  <a:outerShdw blurRad="38100" dist="38100" dir="2700000" algn="tl">
                    <a:srgbClr val="000000"/>
                  </a:outerShdw>
                </a:effectLst>
                <a:latin typeface="Times New Roman" pitchFamily="18" charset="0"/>
                <a:ea typeface="標楷體" pitchFamily="65" charset="-120"/>
              </a:rPr>
              <a:t>Where time is spent, </a:t>
            </a:r>
          </a:p>
          <a:p>
            <a:pPr lvl="0" algn="ctr">
              <a:defRPr/>
            </a:pPr>
            <a:r>
              <a:rPr lang="en-US" altLang="zh-TW" sz="2400" b="1" kern="0" dirty="0">
                <a:solidFill>
                  <a:srgbClr val="3333FF"/>
                </a:solidFill>
                <a:effectLst>
                  <a:outerShdw blurRad="38100" dist="38100" dir="2700000" algn="tl">
                    <a:srgbClr val="000000"/>
                  </a:outerShdw>
                </a:effectLst>
                <a:latin typeface="Times New Roman" pitchFamily="18" charset="0"/>
                <a:ea typeface="標楷體" pitchFamily="65" charset="-120"/>
              </a:rPr>
              <a:t>where achievements are.</a:t>
            </a:r>
            <a:endParaRPr kumimoji="1" lang="en-US" altLang="zh-TW" sz="3600" b="1" i="0" u="none" strike="noStrike" kern="0" cap="none" spc="0" normalizeH="0" baseline="0" noProof="0" dirty="0">
              <a:ln>
                <a:noFill/>
              </a:ln>
              <a:solidFill>
                <a:srgbClr val="FF00FF"/>
              </a:solidFill>
              <a:effectLst>
                <a:outerShdw blurRad="38100" dist="38100" dir="2700000" algn="tl">
                  <a:srgbClr val="000000"/>
                </a:outerShdw>
              </a:effectLst>
              <a:uLnTx/>
              <a:uFillTx/>
              <a:latin typeface="Times New Roman" pitchFamily="18" charset="0"/>
              <a:ea typeface="標楷體" pitchFamily="65" charset="-120"/>
              <a:cs typeface="+mj-cs"/>
            </a:endParaRPr>
          </a:p>
        </p:txBody>
      </p:sp>
      <p:pic>
        <p:nvPicPr>
          <p:cNvPr id="7" name="圖片 6">
            <a:extLst>
              <a:ext uri="{FF2B5EF4-FFF2-40B4-BE49-F238E27FC236}">
                <a16:creationId xmlns:a16="http://schemas.microsoft.com/office/drawing/2014/main" id="{332D539E-B61A-4801-9CDE-53A85F18F2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487" y="3855563"/>
            <a:ext cx="1924050" cy="2371725"/>
          </a:xfrm>
          <a:prstGeom prst="rect">
            <a:avLst/>
          </a:prstGeom>
        </p:spPr>
      </p:pic>
    </p:spTree>
    <p:extLst>
      <p:ext uri="{BB962C8B-B14F-4D97-AF65-F5344CB8AC3E}">
        <p14:creationId xmlns:p14="http://schemas.microsoft.com/office/powerpoint/2010/main" val="476276031"/>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p:cNvSpPr>
          <p:nvPr/>
        </p:nvSpPr>
        <p:spPr bwMode="auto">
          <a:xfrm>
            <a:off x="428596" y="692696"/>
            <a:ext cx="8358246" cy="5472608"/>
          </a:xfrm>
          <a:prstGeom prst="rect">
            <a:avLst/>
          </a:prstGeom>
          <a:solidFill>
            <a:srgbClr val="CCFFCC"/>
          </a:solidFill>
          <a:ln w="12700">
            <a:solidFill>
              <a:srgbClr val="3333FF"/>
            </a:solidFill>
            <a:miter lim="800000"/>
            <a:headEnd/>
            <a:tailEnd/>
          </a:ln>
        </p:spPr>
        <p:txBody>
          <a:bodyPr anchor="ctr"/>
          <a:lstStyle/>
          <a:p>
            <a:pPr eaLnBrk="0" hangingPunct="0">
              <a:defRPr/>
            </a:pPr>
            <a:r>
              <a:rPr lang="en-US" altLang="zh-TW" sz="4000" b="1" dirty="0">
                <a:solidFill>
                  <a:srgbClr val="0000FF"/>
                </a:solidFill>
                <a:effectLst>
                  <a:outerShdw blurRad="38100" dist="38100" dir="2700000" algn="tl">
                    <a:srgbClr val="000000"/>
                  </a:outerShdw>
                </a:effectLst>
                <a:latin typeface="Times New Roman" pitchFamily="18" charset="0"/>
                <a:ea typeface="+mj-ea"/>
                <a:cs typeface="Times New Roman" pitchFamily="18" charset="0"/>
              </a:rPr>
              <a:t>2.</a:t>
            </a:r>
            <a:r>
              <a:rPr lang="zh-TW" altLang="en-US" sz="4000" b="1" dirty="0">
                <a:solidFill>
                  <a:srgbClr val="FF00FF"/>
                </a:solidFill>
                <a:effectLst>
                  <a:outerShdw blurRad="38100" dist="38100" dir="2700000" algn="tl">
                    <a:srgbClr val="000000"/>
                  </a:outerShdw>
                </a:effectLst>
                <a:latin typeface="Times New Roman" pitchFamily="18" charset="0"/>
                <a:ea typeface="+mj-ea"/>
                <a:cs typeface="Times New Roman" pitchFamily="18" charset="0"/>
              </a:rPr>
              <a:t>學習區完全免試入學</a:t>
            </a:r>
            <a:r>
              <a:rPr lang="zh-TW" altLang="en-US" sz="4000" b="1" dirty="0">
                <a:solidFill>
                  <a:srgbClr val="0000FF"/>
                </a:solidFill>
                <a:effectLst>
                  <a:outerShdw blurRad="38100" dist="38100" dir="2700000" algn="tl">
                    <a:srgbClr val="000000"/>
                  </a:outerShdw>
                </a:effectLst>
                <a:latin typeface="Times New Roman" pitchFamily="18" charset="0"/>
                <a:cs typeface="Times New Roman" pitchFamily="18" charset="0"/>
              </a:rPr>
              <a:t>持續擴大辦理</a:t>
            </a:r>
            <a:endParaRPr lang="en-US" altLang="zh-TW" sz="4000" b="1" dirty="0">
              <a:solidFill>
                <a:srgbClr val="006600"/>
              </a:solidFill>
              <a:effectLst>
                <a:outerShdw blurRad="38100" dist="38100" dir="2700000" algn="tl">
                  <a:srgbClr val="000000"/>
                </a:outerShdw>
              </a:effectLst>
              <a:latin typeface="標楷體" panose="03000509000000000000" pitchFamily="65" charset="-120"/>
              <a:ea typeface="標楷體" panose="03000509000000000000" pitchFamily="65" charset="-120"/>
              <a:cs typeface="Times New Roman" pitchFamily="18" charset="0"/>
            </a:endParaRPr>
          </a:p>
          <a:p>
            <a:pPr eaLnBrk="0" hangingPunct="0">
              <a:spcBef>
                <a:spcPts val="600"/>
              </a:spcBef>
              <a:defRPr/>
            </a:pP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      ㊣不採計</a:t>
            </a:r>
            <a:r>
              <a:rPr lang="zh-TW" altLang="en-US" sz="2000" b="1" dirty="0">
                <a:solidFill>
                  <a:srgbClr val="3333FF"/>
                </a:solidFill>
                <a:effectLst>
                  <a:outerShdw blurRad="38100" dist="38100" dir="2700000" algn="tl">
                    <a:srgbClr val="000000"/>
                  </a:outerShdw>
                </a:effectLst>
                <a:latin typeface="Times New Roman" pitchFamily="18" charset="0"/>
                <a:ea typeface="標楷體" pitchFamily="65" charset="-120"/>
                <a:cs typeface="Times New Roman" pitchFamily="18" charset="0"/>
              </a:rPr>
              <a:t>國中教育會考成績</a:t>
            </a: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及</a:t>
            </a:r>
            <a:r>
              <a:rPr lang="zh-TW" altLang="en-US" sz="2000" b="1" dirty="0">
                <a:solidFill>
                  <a:srgbClr val="3333FF"/>
                </a:solidFill>
                <a:effectLst>
                  <a:outerShdw blurRad="38100" dist="38100" dir="2700000" algn="tl">
                    <a:srgbClr val="000000"/>
                  </a:outerShdw>
                </a:effectLst>
                <a:latin typeface="Times New Roman" pitchFamily="18" charset="0"/>
                <a:ea typeface="標楷體" pitchFamily="65" charset="-120"/>
                <a:cs typeface="Times New Roman" pitchFamily="18" charset="0"/>
              </a:rPr>
              <a:t>志願序積分</a:t>
            </a:r>
            <a:endPar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a:p>
            <a:pPr eaLnBrk="0" hangingPunct="0">
              <a:spcBef>
                <a:spcPts val="600"/>
              </a:spcBef>
              <a:defRPr/>
            </a:pP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      ㊣</a:t>
            </a:r>
            <a:r>
              <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109</a:t>
            </a: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學年度：單點型</a:t>
            </a:r>
            <a:r>
              <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11</a:t>
            </a: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校</a:t>
            </a:r>
            <a:r>
              <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a:t>
            </a: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區域型</a:t>
            </a:r>
            <a:r>
              <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50</a:t>
            </a: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校</a:t>
            </a:r>
            <a:r>
              <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a:t>
            </a: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  </a:t>
            </a:r>
            <a:r>
              <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9</a:t>
            </a: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區</a:t>
            </a:r>
            <a:r>
              <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)=61</a:t>
            </a: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校</a:t>
            </a:r>
            <a:endPar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a:p>
            <a:pPr eaLnBrk="0" hangingPunct="0">
              <a:spcBef>
                <a:spcPts val="0"/>
              </a:spcBef>
              <a:defRPr/>
            </a:pP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          </a:t>
            </a:r>
            <a:r>
              <a:rPr lang="en-US" altLang="zh-TW" sz="2000" b="1" dirty="0">
                <a:solidFill>
                  <a:srgbClr val="008000"/>
                </a:solidFill>
                <a:effectLst>
                  <a:outerShdw blurRad="38100" dist="38100" dir="2700000" algn="tl">
                    <a:srgbClr val="000000"/>
                  </a:outerShdw>
                </a:effectLst>
                <a:latin typeface="Times New Roman" pitchFamily="18" charset="0"/>
                <a:ea typeface="標楷體" pitchFamily="65" charset="-120"/>
                <a:cs typeface="Times New Roman" pitchFamily="18" charset="0"/>
              </a:rPr>
              <a:t>110</a:t>
            </a:r>
            <a:r>
              <a:rPr lang="zh-TW" altLang="en-US" sz="2000" b="1" dirty="0">
                <a:solidFill>
                  <a:srgbClr val="008000"/>
                </a:solidFill>
                <a:effectLst>
                  <a:outerShdw blurRad="38100" dist="38100" dir="2700000" algn="tl">
                    <a:srgbClr val="000000"/>
                  </a:outerShdw>
                </a:effectLst>
                <a:latin typeface="Times New Roman" pitchFamily="18" charset="0"/>
                <a:ea typeface="標楷體" pitchFamily="65" charset="-120"/>
                <a:cs typeface="Times New Roman" pitchFamily="18" charset="0"/>
              </a:rPr>
              <a:t>學年度：單點型</a:t>
            </a:r>
            <a:r>
              <a:rPr lang="en-US" altLang="zh-TW" sz="2000" b="1" dirty="0">
                <a:solidFill>
                  <a:srgbClr val="008000"/>
                </a:solidFill>
                <a:effectLst>
                  <a:outerShdw blurRad="38100" dist="38100" dir="2700000" algn="tl">
                    <a:srgbClr val="000000"/>
                  </a:outerShdw>
                </a:effectLst>
                <a:latin typeface="Times New Roman" pitchFamily="18" charset="0"/>
                <a:ea typeface="標楷體" pitchFamily="65" charset="-120"/>
                <a:cs typeface="Times New Roman" pitchFamily="18" charset="0"/>
              </a:rPr>
              <a:t>30</a:t>
            </a:r>
            <a:r>
              <a:rPr lang="zh-TW" altLang="en-US" sz="2000" b="1" dirty="0">
                <a:solidFill>
                  <a:srgbClr val="008000"/>
                </a:solidFill>
                <a:effectLst>
                  <a:outerShdw blurRad="38100" dist="38100" dir="2700000" algn="tl">
                    <a:srgbClr val="000000"/>
                  </a:outerShdw>
                </a:effectLst>
                <a:latin typeface="Times New Roman" pitchFamily="18" charset="0"/>
                <a:ea typeface="標楷體" pitchFamily="65" charset="-120"/>
                <a:cs typeface="Times New Roman" pitchFamily="18" charset="0"/>
              </a:rPr>
              <a:t>校</a:t>
            </a:r>
            <a:r>
              <a:rPr lang="en-US" altLang="zh-TW" sz="2000" b="1" dirty="0">
                <a:solidFill>
                  <a:srgbClr val="008000"/>
                </a:solidFill>
                <a:effectLst>
                  <a:outerShdw blurRad="38100" dist="38100" dir="2700000" algn="tl">
                    <a:srgbClr val="000000"/>
                  </a:outerShdw>
                </a:effectLst>
                <a:latin typeface="Times New Roman" pitchFamily="18" charset="0"/>
                <a:ea typeface="標楷體" pitchFamily="65" charset="-120"/>
                <a:cs typeface="Times New Roman" pitchFamily="18" charset="0"/>
              </a:rPr>
              <a:t>+</a:t>
            </a:r>
            <a:r>
              <a:rPr lang="zh-TW" altLang="en-US" sz="2000" b="1" dirty="0">
                <a:solidFill>
                  <a:srgbClr val="008000"/>
                </a:solidFill>
                <a:effectLst>
                  <a:outerShdw blurRad="38100" dist="38100" dir="2700000" algn="tl">
                    <a:srgbClr val="000000"/>
                  </a:outerShdw>
                </a:effectLst>
                <a:latin typeface="Times New Roman" pitchFamily="18" charset="0"/>
                <a:ea typeface="標楷體" pitchFamily="65" charset="-120"/>
                <a:cs typeface="Times New Roman" pitchFamily="18" charset="0"/>
              </a:rPr>
              <a:t>區域型</a:t>
            </a:r>
            <a:r>
              <a:rPr lang="en-US" altLang="zh-TW" sz="2000" b="1" dirty="0">
                <a:solidFill>
                  <a:srgbClr val="008000"/>
                </a:solidFill>
                <a:effectLst>
                  <a:outerShdw blurRad="38100" dist="38100" dir="2700000" algn="tl">
                    <a:srgbClr val="000000"/>
                  </a:outerShdw>
                </a:effectLst>
                <a:latin typeface="Times New Roman" pitchFamily="18" charset="0"/>
                <a:ea typeface="標楷體" pitchFamily="65" charset="-120"/>
                <a:cs typeface="Times New Roman" pitchFamily="18" charset="0"/>
              </a:rPr>
              <a:t>61</a:t>
            </a:r>
            <a:r>
              <a:rPr lang="zh-TW" altLang="en-US" sz="2000" b="1" dirty="0">
                <a:solidFill>
                  <a:srgbClr val="008000"/>
                </a:solidFill>
                <a:effectLst>
                  <a:outerShdw blurRad="38100" dist="38100" dir="2700000" algn="tl">
                    <a:srgbClr val="000000"/>
                  </a:outerShdw>
                </a:effectLst>
                <a:latin typeface="Times New Roman" pitchFamily="18" charset="0"/>
                <a:ea typeface="標楷體" pitchFamily="65" charset="-120"/>
                <a:cs typeface="Times New Roman" pitchFamily="18" charset="0"/>
              </a:rPr>
              <a:t>校</a:t>
            </a:r>
            <a:r>
              <a:rPr lang="en-US" altLang="zh-TW" sz="2000" b="1" dirty="0">
                <a:solidFill>
                  <a:srgbClr val="008000"/>
                </a:solidFill>
                <a:effectLst>
                  <a:outerShdw blurRad="38100" dist="38100" dir="2700000" algn="tl">
                    <a:srgbClr val="000000"/>
                  </a:outerShdw>
                </a:effectLst>
                <a:latin typeface="Times New Roman" pitchFamily="18" charset="0"/>
                <a:ea typeface="標楷體" pitchFamily="65" charset="-120"/>
                <a:cs typeface="Times New Roman" pitchFamily="18" charset="0"/>
              </a:rPr>
              <a:t>(10</a:t>
            </a:r>
            <a:r>
              <a:rPr lang="zh-TW" altLang="en-US" sz="2000" b="1" dirty="0">
                <a:solidFill>
                  <a:srgbClr val="008000"/>
                </a:solidFill>
                <a:effectLst>
                  <a:outerShdw blurRad="38100" dist="38100" dir="2700000" algn="tl">
                    <a:srgbClr val="000000"/>
                  </a:outerShdw>
                </a:effectLst>
                <a:latin typeface="Times New Roman" pitchFamily="18" charset="0"/>
                <a:ea typeface="標楷體" pitchFamily="65" charset="-120"/>
                <a:cs typeface="Times New Roman" pitchFamily="18" charset="0"/>
              </a:rPr>
              <a:t>區</a:t>
            </a:r>
            <a:r>
              <a:rPr lang="en-US" altLang="zh-TW" sz="2000" b="1" dirty="0">
                <a:solidFill>
                  <a:srgbClr val="008000"/>
                </a:solidFill>
                <a:effectLst>
                  <a:outerShdw blurRad="38100" dist="38100" dir="2700000" algn="tl">
                    <a:srgbClr val="000000"/>
                  </a:outerShdw>
                </a:effectLst>
                <a:latin typeface="Times New Roman" pitchFamily="18" charset="0"/>
                <a:ea typeface="標楷體" pitchFamily="65" charset="-120"/>
                <a:cs typeface="Times New Roman" pitchFamily="18" charset="0"/>
              </a:rPr>
              <a:t>)=91</a:t>
            </a:r>
            <a:r>
              <a:rPr lang="zh-TW" altLang="en-US" sz="2000" b="1" dirty="0">
                <a:solidFill>
                  <a:srgbClr val="008000"/>
                </a:solidFill>
                <a:effectLst>
                  <a:outerShdw blurRad="38100" dist="38100" dir="2700000" algn="tl">
                    <a:srgbClr val="000000"/>
                  </a:outerShdw>
                </a:effectLst>
                <a:latin typeface="Times New Roman" pitchFamily="18" charset="0"/>
                <a:ea typeface="標楷體" pitchFamily="65" charset="-120"/>
                <a:cs typeface="Times New Roman" pitchFamily="18" charset="0"/>
              </a:rPr>
              <a:t>校</a:t>
            </a:r>
            <a:endParaRPr lang="en-US" altLang="zh-TW" sz="2000" b="1" dirty="0">
              <a:solidFill>
                <a:srgbClr val="008000"/>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a:p>
            <a:pPr eaLnBrk="0" hangingPunct="0">
              <a:defRPr/>
            </a:pPr>
            <a:r>
              <a:rPr lang="zh-TW" altLang="en-US" sz="2000" dirty="0">
                <a:solidFill>
                  <a:srgbClr val="006600"/>
                </a:solidFill>
                <a:effectLst>
                  <a:outerShdw blurRad="38100" dist="38100" dir="2700000" algn="tl">
                    <a:srgbClr val="000000"/>
                  </a:outerShdw>
                </a:effectLst>
                <a:latin typeface="Times New Roman" pitchFamily="18" charset="0"/>
                <a:ea typeface="標楷體" pitchFamily="65" charset="-120"/>
              </a:rPr>
              <a:t>      </a:t>
            </a:r>
            <a:r>
              <a:rPr lang="zh-TW" altLang="en-US" sz="2000" dirty="0">
                <a:solidFill>
                  <a:srgbClr val="9900CC"/>
                </a:solidFill>
                <a:effectLst>
                  <a:outerShdw blurRad="38100" dist="38100" dir="2700000" algn="tl">
                    <a:srgbClr val="000000"/>
                  </a:outerShdw>
                </a:effectLst>
                <a:latin typeface="Times New Roman" pitchFamily="18" charset="0"/>
                <a:ea typeface="標楷體" pitchFamily="65" charset="-120"/>
              </a:rPr>
              <a:t>基隆區</a:t>
            </a:r>
            <a:r>
              <a:rPr lang="en-US" altLang="zh-TW" sz="1500" dirty="0">
                <a:solidFill>
                  <a:srgbClr val="9900CC"/>
                </a:solidFill>
                <a:effectLst>
                  <a:outerShdw blurRad="38100" dist="38100" dir="2700000" algn="tl">
                    <a:srgbClr val="000000"/>
                  </a:outerShdw>
                </a:effectLst>
                <a:latin typeface="Times New Roman" pitchFamily="18" charset="0"/>
                <a:ea typeface="標楷體" pitchFamily="65" charset="-120"/>
              </a:rPr>
              <a:t>(13</a:t>
            </a:r>
            <a:r>
              <a:rPr lang="zh-TW" altLang="en-US" sz="1500" dirty="0">
                <a:solidFill>
                  <a:srgbClr val="9900CC"/>
                </a:solidFill>
                <a:effectLst>
                  <a:outerShdw blurRad="38100" dist="38100" dir="2700000" algn="tl">
                    <a:srgbClr val="000000"/>
                  </a:outerShdw>
                </a:effectLst>
                <a:latin typeface="Times New Roman" pitchFamily="18" charset="0"/>
                <a:ea typeface="標楷體" pitchFamily="65" charset="-120"/>
              </a:rPr>
              <a:t>校，涵蓋基隆市全境及新北市瑞芳、萬里、雙溪、貢寮、平溪、汐止等區，包括</a:t>
            </a:r>
            <a:endParaRPr lang="en-US" altLang="zh-TW" sz="1500" dirty="0">
              <a:solidFill>
                <a:srgbClr val="9900CC"/>
              </a:solidFill>
              <a:effectLst>
                <a:outerShdw blurRad="38100" dist="38100" dir="2700000" algn="tl">
                  <a:srgbClr val="000000"/>
                </a:outerShdw>
              </a:effectLst>
              <a:latin typeface="Times New Roman" pitchFamily="18" charset="0"/>
              <a:ea typeface="標楷體" pitchFamily="65" charset="-120"/>
            </a:endParaRPr>
          </a:p>
          <a:p>
            <a:pPr eaLnBrk="0" hangingPunct="0">
              <a:defRPr/>
            </a:pPr>
            <a:r>
              <a:rPr lang="zh-TW" altLang="en-US" sz="3000" dirty="0">
                <a:solidFill>
                  <a:srgbClr val="9900CC"/>
                </a:solidFill>
                <a:effectLst>
                  <a:outerShdw blurRad="38100" dist="38100" dir="2700000" algn="tl">
                    <a:srgbClr val="000000"/>
                  </a:outerShdw>
                </a:effectLst>
                <a:latin typeface="Times New Roman" pitchFamily="18" charset="0"/>
                <a:ea typeface="標楷體" pitchFamily="65" charset="-120"/>
              </a:rPr>
              <a:t>       </a:t>
            </a:r>
            <a:r>
              <a:rPr lang="zh-TW" altLang="en-US" sz="3000" dirty="0">
                <a:solidFill>
                  <a:srgbClr val="0000CC"/>
                </a:solidFill>
                <a:effectLst>
                  <a:outerShdw blurRad="38100" dist="38100" dir="2700000" algn="tl">
                    <a:srgbClr val="000000"/>
                  </a:outerShdw>
                </a:effectLst>
                <a:latin typeface="Times New Roman" pitchFamily="18" charset="0"/>
                <a:ea typeface="標楷體" pitchFamily="65" charset="-120"/>
              </a:rPr>
              <a:t>中山高中、暖暖高中、八斗高中、雙溪高中</a:t>
            </a:r>
            <a:endParaRPr lang="en-US" altLang="zh-TW" sz="3000" dirty="0">
              <a:solidFill>
                <a:srgbClr val="0000CC"/>
              </a:solidFill>
              <a:effectLst>
                <a:outerShdw blurRad="38100" dist="38100" dir="2700000" algn="tl">
                  <a:srgbClr val="000000"/>
                </a:outerShdw>
              </a:effectLst>
              <a:latin typeface="Times New Roman" pitchFamily="18" charset="0"/>
              <a:ea typeface="標楷體" pitchFamily="65" charset="-120"/>
            </a:endParaRPr>
          </a:p>
          <a:p>
            <a:pPr eaLnBrk="0" hangingPunct="0">
              <a:defRPr/>
            </a:pPr>
            <a:r>
              <a:rPr lang="zh-TW" altLang="en-US" sz="3000" dirty="0">
                <a:solidFill>
                  <a:srgbClr val="0000CC"/>
                </a:solidFill>
                <a:effectLst>
                  <a:outerShdw blurRad="38100" dist="38100" dir="2700000" algn="tl">
                    <a:srgbClr val="000000"/>
                  </a:outerShdw>
                </a:effectLst>
                <a:latin typeface="Times New Roman" pitchFamily="18" charset="0"/>
                <a:ea typeface="標楷體" pitchFamily="65" charset="-120"/>
              </a:rPr>
              <a:t>       基隆高中、基隆女中、二信高中、聖心高中</a:t>
            </a:r>
            <a:endParaRPr lang="en-US" altLang="zh-TW" sz="3000" dirty="0">
              <a:solidFill>
                <a:srgbClr val="0000CC"/>
              </a:solidFill>
              <a:effectLst>
                <a:outerShdw blurRad="38100" dist="38100" dir="2700000" algn="tl">
                  <a:srgbClr val="000000"/>
                </a:outerShdw>
              </a:effectLst>
              <a:latin typeface="Times New Roman" pitchFamily="18" charset="0"/>
              <a:ea typeface="標楷體" pitchFamily="65" charset="-120"/>
            </a:endParaRPr>
          </a:p>
          <a:p>
            <a:pPr eaLnBrk="0" hangingPunct="0">
              <a:defRPr/>
            </a:pPr>
            <a:r>
              <a:rPr lang="zh-TW" altLang="en-US" sz="3000" dirty="0">
                <a:solidFill>
                  <a:srgbClr val="0000CC"/>
                </a:solidFill>
                <a:effectLst>
                  <a:outerShdw blurRad="38100" dist="38100" dir="2700000" algn="tl">
                    <a:srgbClr val="000000"/>
                  </a:outerShdw>
                </a:effectLst>
                <a:latin typeface="Times New Roman" pitchFamily="18" charset="0"/>
                <a:ea typeface="標楷體" pitchFamily="65" charset="-120"/>
              </a:rPr>
              <a:t>       光隆家商、培德工家、中華商海</a:t>
            </a:r>
            <a:endParaRPr lang="en-US" altLang="zh-TW" sz="3000" dirty="0">
              <a:solidFill>
                <a:srgbClr val="0000CC"/>
              </a:solidFill>
              <a:effectLst>
                <a:outerShdw blurRad="38100" dist="38100" dir="2700000" algn="tl">
                  <a:srgbClr val="000000"/>
                </a:outerShdw>
              </a:effectLst>
              <a:latin typeface="Times New Roman" pitchFamily="18" charset="0"/>
              <a:ea typeface="標楷體" pitchFamily="65" charset="-120"/>
            </a:endParaRPr>
          </a:p>
          <a:p>
            <a:pPr eaLnBrk="0" hangingPunct="0">
              <a:defRPr/>
            </a:pPr>
            <a:r>
              <a:rPr lang="zh-TW" altLang="en-US" sz="1200" b="1" dirty="0">
                <a:solidFill>
                  <a:srgbClr val="FF00FF"/>
                </a:solidFill>
                <a:effectLst>
                  <a:outerShdw blurRad="38100" dist="38100" dir="2700000" algn="tl">
                    <a:srgbClr val="000000"/>
                  </a:outerShdw>
                </a:effectLst>
                <a:latin typeface="標楷體" panose="03000509000000000000" pitchFamily="65" charset="-120"/>
                <a:ea typeface="標楷體" panose="03000509000000000000" pitchFamily="65" charset="-120"/>
              </a:rPr>
              <a:t>                                                               </a:t>
            </a:r>
            <a:r>
              <a:rPr lang="zh-TW" altLang="en-US" sz="1200" b="1" u="sng" dirty="0">
                <a:solidFill>
                  <a:srgbClr val="FF99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安樂高中、瑞芳高工、秀峰高中、樟樹高中不在列</a:t>
            </a:r>
            <a:endParaRPr lang="en-US" altLang="zh-TW" sz="1200" b="1" u="sng" dirty="0">
              <a:solidFill>
                <a:srgbClr val="FF99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eaLnBrk="0" hangingPunct="0">
              <a:spcBef>
                <a:spcPts val="0"/>
              </a:spcBef>
              <a:defRPr/>
            </a:pP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      ㊣學生可報名</a:t>
            </a:r>
            <a:r>
              <a:rPr lang="zh-TW" altLang="en-US" sz="2000" b="1" dirty="0">
                <a:solidFill>
                  <a:srgbClr val="3333FF"/>
                </a:solidFill>
                <a:effectLst>
                  <a:outerShdw blurRad="38100" dist="38100" dir="2700000" algn="tl">
                    <a:srgbClr val="000000"/>
                  </a:outerShdw>
                </a:effectLst>
                <a:latin typeface="Times New Roman" pitchFamily="18" charset="0"/>
                <a:ea typeface="標楷體" pitchFamily="65" charset="-120"/>
                <a:cs typeface="Times New Roman" pitchFamily="18" charset="0"/>
              </a:rPr>
              <a:t>一校一科</a:t>
            </a: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，未獲錄取再參加</a:t>
            </a:r>
            <a:r>
              <a:rPr lang="zh-TW" altLang="en-US" sz="2000" b="1" dirty="0">
                <a:solidFill>
                  <a:srgbClr val="006600"/>
                </a:solidFill>
                <a:effectLst>
                  <a:outerShdw blurRad="38100" dist="38100" dir="2700000" algn="tl">
                    <a:srgbClr val="000000"/>
                  </a:outerShdw>
                </a:effectLst>
                <a:latin typeface="Times New Roman" pitchFamily="18" charset="0"/>
                <a:ea typeface="標楷體" pitchFamily="65" charset="-120"/>
                <a:cs typeface="Times New Roman" pitchFamily="18" charset="0"/>
              </a:rPr>
              <a:t>優免</a:t>
            </a: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a:t>
            </a:r>
            <a:r>
              <a:rPr lang="zh-TW" altLang="en-US" sz="2000" b="1" dirty="0">
                <a:solidFill>
                  <a:srgbClr val="006600"/>
                </a:solidFill>
                <a:effectLst>
                  <a:outerShdw blurRad="38100" dist="38100" dir="2700000" algn="tl">
                    <a:srgbClr val="000000"/>
                  </a:outerShdw>
                </a:effectLst>
                <a:latin typeface="Times New Roman" pitchFamily="18" charset="0"/>
                <a:ea typeface="標楷體" pitchFamily="65" charset="-120"/>
                <a:cs typeface="Times New Roman" pitchFamily="18" charset="0"/>
              </a:rPr>
              <a:t>大免</a:t>
            </a:r>
            <a:endParaRPr lang="en-US" altLang="zh-TW" sz="2000" b="1" dirty="0">
              <a:solidFill>
                <a:srgbClr val="006600"/>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a:p>
            <a:pPr eaLnBrk="0" hangingPunct="0">
              <a:spcBef>
                <a:spcPts val="1200"/>
              </a:spcBef>
              <a:defRPr/>
            </a:pPr>
            <a:r>
              <a:rPr lang="zh-TW" altLang="en-US" sz="3000" dirty="0">
                <a:solidFill>
                  <a:srgbClr val="FF00FF"/>
                </a:solidFill>
                <a:effectLst>
                  <a:outerShdw blurRad="38100" dist="38100" dir="2700000" algn="tl">
                    <a:srgbClr val="000000"/>
                  </a:outerShdw>
                </a:effectLst>
                <a:latin typeface="Times New Roman" pitchFamily="18" charset="0"/>
                <a:ea typeface="標楷體" pitchFamily="65" charset="-120"/>
              </a:rPr>
              <a:t>       基隆商工、海大附中</a:t>
            </a:r>
            <a:endParaRPr lang="en-US" altLang="zh-TW" sz="3000" dirty="0">
              <a:solidFill>
                <a:srgbClr val="FF00FF"/>
              </a:solidFill>
              <a:effectLst>
                <a:outerShdw blurRad="38100" dist="38100" dir="2700000" algn="tl">
                  <a:srgbClr val="000000"/>
                </a:outerShdw>
              </a:effectLst>
              <a:latin typeface="Times New Roman" pitchFamily="18" charset="0"/>
              <a:ea typeface="標楷體" pitchFamily="65" charset="-120"/>
            </a:endParaRPr>
          </a:p>
          <a:p>
            <a:pPr eaLnBrk="0" hangingPunct="0">
              <a:spcBef>
                <a:spcPts val="0"/>
              </a:spcBef>
              <a:defRPr/>
            </a:pP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      ㊣學生可報名</a:t>
            </a:r>
            <a:r>
              <a:rPr lang="zh-TW" altLang="en-US" sz="2000" b="1" dirty="0">
                <a:solidFill>
                  <a:srgbClr val="3333FF"/>
                </a:solidFill>
                <a:effectLst>
                  <a:outerShdw blurRad="38100" dist="38100" dir="2700000" algn="tl">
                    <a:srgbClr val="000000"/>
                  </a:outerShdw>
                </a:effectLst>
                <a:latin typeface="Times New Roman" pitchFamily="18" charset="0"/>
                <a:ea typeface="標楷體" pitchFamily="65" charset="-120"/>
                <a:cs typeface="Times New Roman" pitchFamily="18" charset="0"/>
              </a:rPr>
              <a:t>一校多群多科</a:t>
            </a: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，未獲錄取再參加</a:t>
            </a:r>
            <a:r>
              <a:rPr lang="zh-TW" altLang="en-US" sz="2000" b="1" dirty="0">
                <a:solidFill>
                  <a:srgbClr val="006600"/>
                </a:solidFill>
                <a:effectLst>
                  <a:outerShdw blurRad="38100" dist="38100" dir="2700000" algn="tl">
                    <a:srgbClr val="000000"/>
                  </a:outerShdw>
                </a:effectLst>
                <a:latin typeface="Times New Roman" pitchFamily="18" charset="0"/>
                <a:ea typeface="標楷體" pitchFamily="65" charset="-120"/>
                <a:cs typeface="Times New Roman" pitchFamily="18" charset="0"/>
              </a:rPr>
              <a:t>優免</a:t>
            </a: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a:t>
            </a:r>
            <a:r>
              <a:rPr lang="zh-TW" altLang="en-US" sz="2000" b="1" dirty="0">
                <a:solidFill>
                  <a:srgbClr val="006600"/>
                </a:solidFill>
                <a:effectLst>
                  <a:outerShdw blurRad="38100" dist="38100" dir="2700000" algn="tl">
                    <a:srgbClr val="000000"/>
                  </a:outerShdw>
                </a:effectLst>
                <a:latin typeface="Times New Roman" pitchFamily="18" charset="0"/>
                <a:ea typeface="標楷體" pitchFamily="65" charset="-120"/>
                <a:cs typeface="Times New Roman" pitchFamily="18" charset="0"/>
              </a:rPr>
              <a:t>大免</a:t>
            </a:r>
          </a:p>
        </p:txBody>
      </p:sp>
    </p:spTree>
    <p:extLst>
      <p:ext uri="{BB962C8B-B14F-4D97-AF65-F5344CB8AC3E}">
        <p14:creationId xmlns:p14="http://schemas.microsoft.com/office/powerpoint/2010/main" val="1292530019"/>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3DD8140-AF89-405E-955C-6F724F201092}"/>
              </a:ext>
            </a:extLst>
          </p:cNvPr>
          <p:cNvSpPr txBox="1">
            <a:spLocks/>
          </p:cNvSpPr>
          <p:nvPr/>
        </p:nvSpPr>
        <p:spPr bwMode="auto">
          <a:xfrm>
            <a:off x="1115616" y="908720"/>
            <a:ext cx="6984776" cy="51125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spcBef>
                <a:spcPts val="1200"/>
              </a:spcBef>
            </a:pPr>
            <a:r>
              <a:rPr lang="zh-TW" altLang="en-US" sz="8000" b="1" kern="0" dirty="0">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mj-cs"/>
              </a:rPr>
              <a:t>有信心，</a:t>
            </a:r>
            <a:endParaRPr lang="en-US" altLang="zh-TW" sz="8000" b="1" kern="0" dirty="0">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mj-cs"/>
            </a:endParaRPr>
          </a:p>
          <a:p>
            <a:pPr algn="ctr" eaLnBrk="0" hangingPunct="0">
              <a:spcBef>
                <a:spcPts val="1200"/>
              </a:spcBef>
            </a:pPr>
            <a:r>
              <a:rPr lang="zh-TW" altLang="en-US" sz="8000" b="1" kern="0" dirty="0">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mj-cs"/>
              </a:rPr>
              <a:t>有希望，</a:t>
            </a:r>
            <a:endParaRPr lang="en-US" altLang="zh-TW" sz="8000" b="1" kern="0" dirty="0">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mj-cs"/>
            </a:endParaRPr>
          </a:p>
          <a:p>
            <a:pPr algn="ctr" eaLnBrk="0" hangingPunct="0">
              <a:spcBef>
                <a:spcPts val="1200"/>
              </a:spcBef>
            </a:pPr>
            <a:r>
              <a:rPr lang="zh-TW" altLang="en-US" sz="8000" b="1" kern="0" dirty="0">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mj-cs"/>
              </a:rPr>
              <a:t>就能有未來</a:t>
            </a:r>
            <a:endParaRPr lang="en-US" altLang="zh-TW" sz="8000" b="1" kern="0" dirty="0">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mj-cs"/>
            </a:endParaRPr>
          </a:p>
          <a:p>
            <a:pPr algn="r" eaLnBrk="0" hangingPunct="0">
              <a:spcBef>
                <a:spcPts val="4800"/>
              </a:spcBef>
            </a:pPr>
            <a:r>
              <a:rPr kumimoji="1" lang="zh-TW" altLang="en-US" sz="24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新細明體" panose="02020500000000000000" pitchFamily="18" charset="-120"/>
                <a:cs typeface="+mj-cs"/>
              </a:rPr>
              <a:t>～</a:t>
            </a:r>
            <a:r>
              <a:rPr kumimoji="1" lang="zh-TW" altLang="en-US" sz="24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標楷體" pitchFamily="65" charset="-120"/>
                <a:ea typeface="標楷體" pitchFamily="65" charset="-120"/>
                <a:cs typeface="+mj-cs"/>
              </a:rPr>
              <a:t>聖嚴法師自在語</a:t>
            </a:r>
            <a:endParaRPr kumimoji="1" lang="en-US" altLang="zh-TW" sz="24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標楷體" pitchFamily="65" charset="-120"/>
              <a:ea typeface="標楷體" pitchFamily="65" charset="-120"/>
              <a:cs typeface="+mj-cs"/>
            </a:endParaRPr>
          </a:p>
        </p:txBody>
      </p:sp>
    </p:spTree>
    <p:extLst>
      <p:ext uri="{BB962C8B-B14F-4D97-AF65-F5344CB8AC3E}">
        <p14:creationId xmlns:p14="http://schemas.microsoft.com/office/powerpoint/2010/main" val="2919002176"/>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1"/>
          <p:cNvGrpSpPr/>
          <p:nvPr/>
        </p:nvGrpSpPr>
        <p:grpSpPr>
          <a:xfrm>
            <a:off x="744845" y="1964704"/>
            <a:ext cx="5284922" cy="2751258"/>
            <a:chOff x="744845" y="1964704"/>
            <a:chExt cx="5284922" cy="2751258"/>
          </a:xfrm>
        </p:grpSpPr>
        <p:grpSp>
          <p:nvGrpSpPr>
            <p:cNvPr id="3" name="组合 2"/>
            <p:cNvGrpSpPr/>
            <p:nvPr/>
          </p:nvGrpSpPr>
          <p:grpSpPr>
            <a:xfrm>
              <a:off x="2300067" y="1964704"/>
              <a:ext cx="1630816" cy="1156903"/>
              <a:chOff x="4879521" y="1865064"/>
              <a:chExt cx="2174421" cy="1156903"/>
            </a:xfrm>
          </p:grpSpPr>
          <p:sp>
            <p:nvSpPr>
              <p:cNvPr id="31" name="椭圆 30"/>
              <p:cNvSpPr/>
              <p:nvPr/>
            </p:nvSpPr>
            <p:spPr>
              <a:xfrm>
                <a:off x="6139951" y="1865064"/>
                <a:ext cx="157331" cy="157331"/>
              </a:xfrm>
              <a:prstGeom prst="ellipse">
                <a:avLst/>
              </a:prstGeom>
              <a:solidFill>
                <a:srgbClr val="5A702E"/>
              </a:solidFill>
              <a:ln w="57150">
                <a:solidFill>
                  <a:srgbClr val="5A7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4879521" y="1875338"/>
                <a:ext cx="2174421" cy="1146629"/>
              </a:xfrm>
              <a:custGeom>
                <a:avLst/>
                <a:gdLst>
                  <a:gd name="connsiteX0" fmla="*/ 0 w 1339850"/>
                  <a:gd name="connsiteY0" fmla="*/ 698500 h 857250"/>
                  <a:gd name="connsiteX1" fmla="*/ 762000 w 1339850"/>
                  <a:gd name="connsiteY1" fmla="*/ 0 h 857250"/>
                  <a:gd name="connsiteX2" fmla="*/ 838200 w 1339850"/>
                  <a:gd name="connsiteY2" fmla="*/ 12700 h 857250"/>
                  <a:gd name="connsiteX3" fmla="*/ 1339850 w 1339850"/>
                  <a:gd name="connsiteY3" fmla="*/ 857250 h 857250"/>
                  <a:gd name="connsiteX0" fmla="*/ 0 w 1415434"/>
                  <a:gd name="connsiteY0" fmla="*/ 839566 h 857250"/>
                  <a:gd name="connsiteX1" fmla="*/ 837584 w 1415434"/>
                  <a:gd name="connsiteY1" fmla="*/ 0 h 857250"/>
                  <a:gd name="connsiteX2" fmla="*/ 913784 w 1415434"/>
                  <a:gd name="connsiteY2" fmla="*/ 12700 h 857250"/>
                  <a:gd name="connsiteX3" fmla="*/ 1415434 w 1415434"/>
                  <a:gd name="connsiteY3" fmla="*/ 857250 h 857250"/>
                </a:gdLst>
                <a:ahLst/>
                <a:cxnLst>
                  <a:cxn ang="0">
                    <a:pos x="connsiteX0" y="connsiteY0"/>
                  </a:cxn>
                  <a:cxn ang="0">
                    <a:pos x="connsiteX1" y="connsiteY1"/>
                  </a:cxn>
                  <a:cxn ang="0">
                    <a:pos x="connsiteX2" y="connsiteY2"/>
                  </a:cxn>
                  <a:cxn ang="0">
                    <a:pos x="connsiteX3" y="connsiteY3"/>
                  </a:cxn>
                </a:cxnLst>
                <a:rect l="l" t="t" r="r" b="b"/>
                <a:pathLst>
                  <a:path w="1415434" h="857250">
                    <a:moveTo>
                      <a:pt x="0" y="839566"/>
                    </a:moveTo>
                    <a:lnTo>
                      <a:pt x="837584" y="0"/>
                    </a:lnTo>
                    <a:lnTo>
                      <a:pt x="913784" y="12700"/>
                    </a:lnTo>
                    <a:lnTo>
                      <a:pt x="1415434" y="857250"/>
                    </a:lnTo>
                  </a:path>
                </a:pathLst>
              </a:custGeom>
              <a:noFill/>
              <a:ln w="57150">
                <a:solidFill>
                  <a:srgbClr val="5A7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rot="199097">
              <a:off x="802862" y="2930705"/>
              <a:ext cx="5226905" cy="1785257"/>
            </a:xfrm>
            <a:prstGeom prst="rect">
              <a:avLst/>
            </a:prstGeom>
            <a:solidFill>
              <a:srgbClr val="5A7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rot="180406">
              <a:off x="2621496" y="3227020"/>
              <a:ext cx="2976840" cy="1107996"/>
            </a:xfrm>
            <a:prstGeom prst="rect">
              <a:avLst/>
            </a:prstGeom>
            <a:noFill/>
          </p:spPr>
          <p:txBody>
            <a:bodyPr wrap="square" rtlCol="0">
              <a:spAutoFit/>
            </a:bodyPr>
            <a:lstStyle/>
            <a:p>
              <a:pPr algn="ctr"/>
              <a:r>
                <a:rPr lang="en-US" altLang="zh-CN" sz="6600" dirty="0">
                  <a:solidFill>
                    <a:schemeClr val="bg1"/>
                  </a:solidFill>
                  <a:latin typeface="Times New Roman" pitchFamily="18" charset="0"/>
                  <a:cs typeface="Times New Roman" pitchFamily="18" charset="0"/>
                </a:rPr>
                <a:t>Thanks</a:t>
              </a:r>
              <a:endParaRPr lang="zh-CN" altLang="en-US" sz="6600" b="1" dirty="0">
                <a:solidFill>
                  <a:schemeClr val="bg1"/>
                </a:solidFill>
                <a:latin typeface="Times New Roman" pitchFamily="18" charset="0"/>
                <a:ea typeface="微软雅黑" panose="020B0503020204020204" pitchFamily="34" charset="-122"/>
                <a:cs typeface="Times New Roman" pitchFamily="18" charset="0"/>
              </a:endParaRPr>
            </a:p>
          </p:txBody>
        </p:sp>
        <p:grpSp>
          <p:nvGrpSpPr>
            <p:cNvPr id="5" name="组合 5"/>
            <p:cNvGrpSpPr/>
            <p:nvPr/>
          </p:nvGrpSpPr>
          <p:grpSpPr>
            <a:xfrm>
              <a:off x="744845" y="2816376"/>
              <a:ext cx="1509453" cy="1816570"/>
              <a:chOff x="3822918" y="3043752"/>
              <a:chExt cx="812750" cy="1483500"/>
            </a:xfrm>
          </p:grpSpPr>
          <p:sp>
            <p:nvSpPr>
              <p:cNvPr id="36" name="矩形 35"/>
              <p:cNvSpPr/>
              <p:nvPr/>
            </p:nvSpPr>
            <p:spPr>
              <a:xfrm rot="199097">
                <a:off x="3822918" y="3796804"/>
                <a:ext cx="774524" cy="7304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rot="199097">
                <a:off x="3861144" y="3043752"/>
                <a:ext cx="774524" cy="754784"/>
              </a:xfrm>
              <a:prstGeom prst="rect">
                <a:avLst/>
              </a:prstGeom>
              <a:solidFill>
                <a:srgbClr val="F06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 name="矩形 9"/>
          <p:cNvSpPr/>
          <p:nvPr/>
        </p:nvSpPr>
        <p:spPr>
          <a:xfrm>
            <a:off x="1308602" y="5292849"/>
            <a:ext cx="4339650" cy="646331"/>
          </a:xfrm>
          <a:prstGeom prst="rect">
            <a:avLst/>
          </a:prstGeom>
        </p:spPr>
        <p:txBody>
          <a:bodyPr wrap="none">
            <a:spAutoFit/>
          </a:bodyPr>
          <a:lstStyle/>
          <a:p>
            <a:pPr algn="ctr">
              <a:spcBef>
                <a:spcPts val="4200"/>
              </a:spcBef>
              <a:buNone/>
            </a:pPr>
            <a:r>
              <a:rPr lang="zh-TW" altLang="en-US" sz="3600" b="1" dirty="0">
                <a:solidFill>
                  <a:srgbClr val="FF33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感謝聆聽    敬請指教</a:t>
            </a:r>
            <a:endParaRPr lang="zh-TW" altLang="en-US" sz="3600" b="1"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p:txBody>
      </p:sp>
      <p:sp>
        <p:nvSpPr>
          <p:cNvPr id="13" name="Rectangle 3"/>
          <p:cNvSpPr txBox="1">
            <a:spLocks noChangeArrowheads="1"/>
          </p:cNvSpPr>
          <p:nvPr/>
        </p:nvSpPr>
        <p:spPr>
          <a:xfrm>
            <a:off x="4214810" y="714357"/>
            <a:ext cx="4286255" cy="1785950"/>
          </a:xfrm>
          <a:prstGeom prst="rect">
            <a:avLst/>
          </a:prstGeom>
        </p:spPr>
        <p:txBody>
          <a:bodyPr/>
          <a:lstStyle/>
          <a:p>
            <a:pPr marL="342900" marR="0" lvl="0" indent="-342900" algn="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TW" altLang="en-US" sz="5400" b="1"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mn-lt"/>
                <a:ea typeface="+mn-ea"/>
                <a:cs typeface="+mn-cs"/>
              </a:rPr>
              <a:t>   </a:t>
            </a:r>
            <a:r>
              <a:rPr kumimoji="0" lang="zh-TW" altLang="en-US" sz="32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mn-lt"/>
                <a:ea typeface="+mn-ea"/>
                <a:cs typeface="+mn-cs"/>
              </a:rPr>
              <a:t>選對學校</a:t>
            </a:r>
            <a:r>
              <a:rPr kumimoji="0" lang="zh-TW" altLang="en-US" sz="3200" b="1"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mn-lt"/>
                <a:ea typeface="+mn-ea"/>
                <a:cs typeface="+mn-cs"/>
              </a:rPr>
              <a:t>  </a:t>
            </a:r>
            <a:r>
              <a:rPr kumimoji="0" lang="zh-TW" altLang="en-US" sz="3200" b="1" i="0" u="none" strike="noStrike" kern="1200" cap="none" spc="0" normalizeH="0" baseline="0" noProof="0" dirty="0">
                <a:ln>
                  <a:noFill/>
                </a:ln>
                <a:solidFill>
                  <a:srgbClr val="6600CC"/>
                </a:solidFill>
                <a:effectLst>
                  <a:outerShdw blurRad="38100" dist="38100" dir="2700000" algn="tl">
                    <a:srgbClr val="000000"/>
                  </a:outerShdw>
                </a:effectLst>
                <a:uLnTx/>
                <a:uFillTx/>
                <a:latin typeface="+mn-lt"/>
                <a:ea typeface="+mn-ea"/>
                <a:cs typeface="+mn-cs"/>
              </a:rPr>
              <a:t>找對出路</a:t>
            </a:r>
            <a:endParaRPr kumimoji="0" lang="en-US" altLang="zh-TW" sz="3200" b="1" i="0" u="none" strike="noStrike" kern="1200" cap="none" spc="0" normalizeH="0" baseline="0" noProof="0" dirty="0">
              <a:ln>
                <a:noFill/>
              </a:ln>
              <a:solidFill>
                <a:srgbClr val="6600CC"/>
              </a:solidFill>
              <a:effectLst>
                <a:outerShdw blurRad="38100" dist="38100" dir="2700000" algn="tl">
                  <a:srgbClr val="000000"/>
                </a:outerShdw>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zh-TW" altLang="en-US" sz="3200" b="1" i="0" u="none" strike="noStrike" kern="1200" cap="none" spc="0" normalizeH="0" baseline="0" noProof="0" dirty="0">
                <a:ln>
                  <a:noFill/>
                </a:ln>
                <a:solidFill>
                  <a:schemeClr val="accent2"/>
                </a:solidFill>
                <a:effectLst>
                  <a:outerShdw blurRad="38100" dist="38100" dir="2700000" algn="tl">
                    <a:srgbClr val="000000"/>
                  </a:outerShdw>
                </a:effectLst>
                <a:uLnTx/>
                <a:uFillTx/>
                <a:latin typeface="+mn-lt"/>
                <a:ea typeface="+mn-ea"/>
                <a:cs typeface="+mn-cs"/>
              </a:rPr>
              <a:t>適性選讀  </a:t>
            </a:r>
            <a:r>
              <a:rPr kumimoji="0" lang="zh-TW" altLang="en-US" sz="3200" b="1" i="0" u="none" strike="noStrike" kern="1200" cap="none" spc="0" normalizeH="0" baseline="0" noProof="0" dirty="0">
                <a:ln>
                  <a:noFill/>
                </a:ln>
                <a:solidFill>
                  <a:srgbClr val="00CC00"/>
                </a:solidFill>
                <a:effectLst>
                  <a:outerShdw blurRad="38100" dist="38100" dir="2700000" algn="tl">
                    <a:srgbClr val="000000"/>
                  </a:outerShdw>
                </a:effectLst>
                <a:uLnTx/>
                <a:uFillTx/>
                <a:latin typeface="+mn-lt"/>
                <a:ea typeface="+mn-ea"/>
                <a:cs typeface="+mn-cs"/>
              </a:rPr>
              <a:t>快樂人生</a:t>
            </a:r>
          </a:p>
        </p:txBody>
      </p:sp>
    </p:spTree>
    <p:extLst>
      <p:ext uri="{BB962C8B-B14F-4D97-AF65-F5344CB8AC3E}">
        <p14:creationId xmlns:p14="http://schemas.microsoft.com/office/powerpoint/2010/main" val="285679414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215900" y="857250"/>
            <a:ext cx="9144000" cy="0"/>
          </a:xfrm>
          <a:prstGeom prst="rect">
            <a:avLst/>
          </a:prstGeom>
          <a:noFill/>
          <a:ln w="9525">
            <a:noFill/>
            <a:miter lim="800000"/>
            <a:headEnd/>
            <a:tailEnd/>
          </a:ln>
        </p:spPr>
        <p:txBody>
          <a:bodyPr wrap="none" anchor="ctr">
            <a:spAutoFit/>
          </a:bodyPr>
          <a:lstStyle/>
          <a:p>
            <a:endParaRPr lang="zh-TW" altLang="en-US"/>
          </a:p>
        </p:txBody>
      </p:sp>
      <p:sp>
        <p:nvSpPr>
          <p:cNvPr id="6" name="Rectangle 7">
            <a:extLst>
              <a:ext uri="{FF2B5EF4-FFF2-40B4-BE49-F238E27FC236}">
                <a16:creationId xmlns:a16="http://schemas.microsoft.com/office/drawing/2014/main" id="{5DEB47B6-F87F-447B-A30A-C9C7E3EF1BAF}"/>
              </a:ext>
            </a:extLst>
          </p:cNvPr>
          <p:cNvSpPr>
            <a:spLocks noChangeArrowheads="1"/>
          </p:cNvSpPr>
          <p:nvPr/>
        </p:nvSpPr>
        <p:spPr bwMode="auto">
          <a:xfrm>
            <a:off x="468312" y="928121"/>
            <a:ext cx="8207375" cy="2508379"/>
          </a:xfrm>
          <a:prstGeom prst="rect">
            <a:avLst/>
          </a:prstGeom>
          <a:solidFill>
            <a:srgbClr val="CCFFCC"/>
          </a:solidFill>
          <a:ln w="12700">
            <a:solidFill>
              <a:srgbClr val="3333FF"/>
            </a:solidFill>
            <a:miter lim="800000"/>
            <a:headEnd/>
            <a:tailEnd/>
          </a:ln>
        </p:spPr>
        <p:txBody>
          <a:bodyPr>
            <a:spAutoFit/>
          </a:bodyPr>
          <a:lstStyle/>
          <a:p>
            <a:pPr algn="just">
              <a:defRPr/>
            </a:pPr>
            <a:r>
              <a:rPr lang="en-US" altLang="zh-TW" sz="4000" b="1" dirty="0">
                <a:solidFill>
                  <a:srgbClr val="0000FF"/>
                </a:solidFill>
                <a:effectLst>
                  <a:outerShdw blurRad="38100" dist="38100" dir="2700000" algn="tl">
                    <a:srgbClr val="000000"/>
                  </a:outerShdw>
                </a:effectLst>
                <a:latin typeface="Times New Roman" pitchFamily="18" charset="0"/>
                <a:ea typeface="華康儷中黑"/>
                <a:cs typeface="Times New Roman" pitchFamily="18" charset="0"/>
              </a:rPr>
              <a:t>3.</a:t>
            </a:r>
            <a:r>
              <a:rPr lang="zh-TW" altLang="en-US" sz="4000" b="1" dirty="0">
                <a:solidFill>
                  <a:srgbClr val="FF00FF"/>
                </a:solidFill>
                <a:effectLst>
                  <a:outerShdw blurRad="38100" dist="38100" dir="2700000" algn="tl">
                    <a:srgbClr val="000000"/>
                  </a:outerShdw>
                </a:effectLst>
                <a:latin typeface="Times New Roman" pitchFamily="18" charset="0"/>
                <a:ea typeface="華康儷中黑"/>
                <a:cs typeface="Times New Roman" pitchFamily="18" charset="0"/>
              </a:rPr>
              <a:t>考試分發入學</a:t>
            </a:r>
            <a:r>
              <a:rPr lang="en-US" altLang="zh-TW" sz="2000" b="1" dirty="0">
                <a:latin typeface="Times New Roman" pitchFamily="18" charset="0"/>
                <a:ea typeface="華康儷中黑"/>
                <a:cs typeface="Times New Roman" pitchFamily="18" charset="0"/>
              </a:rPr>
              <a:t>(</a:t>
            </a:r>
            <a:r>
              <a:rPr lang="zh-TW" altLang="en-US" sz="2000" b="1" dirty="0">
                <a:latin typeface="Times New Roman" pitchFamily="18" charset="0"/>
                <a:ea typeface="華康儷中黑"/>
                <a:cs typeface="Times New Roman" pitchFamily="18" charset="0"/>
              </a:rPr>
              <a:t>學科特招</a:t>
            </a:r>
            <a:r>
              <a:rPr lang="en-US" altLang="zh-TW" sz="2000" b="1" dirty="0">
                <a:latin typeface="Times New Roman" pitchFamily="18" charset="0"/>
                <a:ea typeface="華康儷中黑"/>
                <a:cs typeface="Times New Roman" pitchFamily="18" charset="0"/>
              </a:rPr>
              <a:t>)</a:t>
            </a:r>
            <a:endParaRPr lang="zh-TW" altLang="en-US" sz="2000" b="1" dirty="0">
              <a:latin typeface="Times New Roman" pitchFamily="18" charset="0"/>
              <a:ea typeface="華康儷中黑"/>
              <a:cs typeface="Times New Roman" pitchFamily="18" charset="0"/>
            </a:endParaRPr>
          </a:p>
          <a:p>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rPr>
              <a:t>      </a:t>
            </a:r>
            <a:r>
              <a:rPr lang="zh-TW" altLang="zh-TW" sz="2000" b="1" dirty="0">
                <a:solidFill>
                  <a:srgbClr val="FF0000"/>
                </a:solidFill>
                <a:effectLst>
                  <a:outerShdw blurRad="38100" dist="38100" dir="2700000" algn="tl">
                    <a:srgbClr val="000000"/>
                  </a:outerShdw>
                </a:effectLst>
                <a:latin typeface="Times New Roman" pitchFamily="18" charset="0"/>
                <a:ea typeface="標楷體" pitchFamily="65" charset="-120"/>
              </a:rPr>
              <a:t>政大附中</a:t>
            </a: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rPr>
              <a:t> </a:t>
            </a:r>
            <a:r>
              <a:rPr lang="zh-TW" altLang="zh-TW" sz="2000" b="1" dirty="0">
                <a:solidFill>
                  <a:srgbClr val="FF0000"/>
                </a:solidFill>
                <a:effectLst>
                  <a:outerShdw blurRad="38100" dist="38100" dir="2700000" algn="tl">
                    <a:srgbClr val="000000"/>
                  </a:outerShdw>
                </a:effectLst>
                <a:latin typeface="Times New Roman" pitchFamily="18" charset="0"/>
                <a:ea typeface="標楷體" pitchFamily="65" charset="-120"/>
              </a:rPr>
              <a:t>英語國際特色班</a:t>
            </a:r>
            <a:r>
              <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rPr>
              <a:t>(35)</a:t>
            </a:r>
          </a:p>
          <a:p>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rPr>
              <a:t>      </a:t>
            </a:r>
            <a:r>
              <a:rPr lang="zh-TW" altLang="zh-TW" sz="2000" b="1" dirty="0">
                <a:solidFill>
                  <a:srgbClr val="FF0000"/>
                </a:solidFill>
                <a:effectLst>
                  <a:outerShdw blurRad="38100" dist="38100" dir="2700000" algn="tl">
                    <a:srgbClr val="000000"/>
                  </a:outerShdw>
                </a:effectLst>
                <a:latin typeface="Times New Roman" pitchFamily="18" charset="0"/>
                <a:ea typeface="標楷體" pitchFamily="65" charset="-120"/>
              </a:rPr>
              <a:t>師大附中</a:t>
            </a: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rPr>
              <a:t> </a:t>
            </a:r>
            <a:r>
              <a:rPr lang="zh-TW" altLang="zh-TW" sz="2000" b="1" dirty="0">
                <a:solidFill>
                  <a:srgbClr val="FF0000"/>
                </a:solidFill>
                <a:effectLst>
                  <a:outerShdw blurRad="38100" dist="38100" dir="2700000" algn="tl">
                    <a:srgbClr val="000000"/>
                  </a:outerShdw>
                </a:effectLst>
                <a:latin typeface="Times New Roman" pitchFamily="18" charset="0"/>
                <a:ea typeface="標楷體" pitchFamily="65" charset="-120"/>
              </a:rPr>
              <a:t>資訊科學特色班</a:t>
            </a:r>
            <a:r>
              <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rPr>
              <a:t>(35)</a:t>
            </a:r>
          </a:p>
          <a:p>
            <a:r>
              <a:rPr lang="zh-TW" altLang="en-US" sz="2000" b="1" dirty="0">
                <a:solidFill>
                  <a:srgbClr val="CCECFF"/>
                </a:solidFill>
                <a:effectLst>
                  <a:outerShdw blurRad="38100" dist="38100" dir="2700000" algn="tl">
                    <a:srgbClr val="000000"/>
                  </a:outerShdw>
                </a:effectLst>
                <a:latin typeface="Times New Roman" pitchFamily="18" charset="0"/>
                <a:ea typeface="標楷體" pitchFamily="65" charset="-120"/>
              </a:rPr>
              <a:t>      </a:t>
            </a:r>
            <a:r>
              <a:rPr lang="zh-TW" altLang="en-US" sz="2000" b="1" strike="sngStrike" dirty="0">
                <a:solidFill>
                  <a:srgbClr val="CCECFF"/>
                </a:solidFill>
                <a:effectLst>
                  <a:outerShdw blurRad="38100" dist="38100" dir="2700000" algn="tl">
                    <a:srgbClr val="000000"/>
                  </a:outerShdw>
                </a:effectLst>
                <a:latin typeface="Times New Roman" pitchFamily="18" charset="0"/>
                <a:ea typeface="標楷體" pitchFamily="65" charset="-120"/>
              </a:rPr>
              <a:t>麗山高</a:t>
            </a:r>
            <a:r>
              <a:rPr lang="zh-TW" altLang="zh-TW" sz="2000" b="1" strike="sngStrike" dirty="0">
                <a:solidFill>
                  <a:srgbClr val="CCECFF"/>
                </a:solidFill>
                <a:effectLst>
                  <a:outerShdw blurRad="38100" dist="38100" dir="2700000" algn="tl">
                    <a:srgbClr val="000000"/>
                  </a:outerShdw>
                </a:effectLst>
                <a:latin typeface="Times New Roman" pitchFamily="18" charset="0"/>
                <a:ea typeface="標楷體" pitchFamily="65" charset="-120"/>
              </a:rPr>
              <a:t>中</a:t>
            </a:r>
            <a:r>
              <a:rPr lang="zh-TW" altLang="en-US" sz="2000" b="1" strike="sngStrike" dirty="0">
                <a:solidFill>
                  <a:srgbClr val="CCECFF"/>
                </a:solidFill>
                <a:effectLst>
                  <a:outerShdw blurRad="38100" dist="38100" dir="2700000" algn="tl">
                    <a:srgbClr val="000000"/>
                  </a:outerShdw>
                </a:effectLst>
                <a:latin typeface="Times New Roman" pitchFamily="18" charset="0"/>
                <a:ea typeface="標楷體" pitchFamily="65" charset="-120"/>
              </a:rPr>
              <a:t> </a:t>
            </a:r>
            <a:r>
              <a:rPr lang="zh-TW" altLang="zh-TW" sz="2000" b="1" strike="sngStrike" dirty="0">
                <a:solidFill>
                  <a:srgbClr val="CCECFF"/>
                </a:solidFill>
                <a:effectLst>
                  <a:outerShdw blurRad="38100" dist="38100" dir="2700000" algn="tl">
                    <a:srgbClr val="000000"/>
                  </a:outerShdw>
                </a:effectLst>
                <a:latin typeface="Times New Roman" pitchFamily="18" charset="0"/>
                <a:ea typeface="標楷體" pitchFamily="65" charset="-120"/>
              </a:rPr>
              <a:t>資訊科學特色班</a:t>
            </a:r>
            <a:r>
              <a:rPr lang="en-US" altLang="zh-TW" sz="2000" b="1" strike="sngStrike" dirty="0">
                <a:solidFill>
                  <a:srgbClr val="CCECFF"/>
                </a:solidFill>
                <a:effectLst>
                  <a:outerShdw blurRad="38100" dist="38100" dir="2700000" algn="tl">
                    <a:srgbClr val="000000"/>
                  </a:outerShdw>
                </a:effectLst>
                <a:latin typeface="Times New Roman" pitchFamily="18" charset="0"/>
                <a:ea typeface="標楷體" pitchFamily="65" charset="-120"/>
              </a:rPr>
              <a:t>(35)</a:t>
            </a:r>
          </a:p>
          <a:p>
            <a:r>
              <a:rPr lang="en-US" altLang="zh-TW" sz="2000" b="1" dirty="0">
                <a:solidFill>
                  <a:srgbClr val="3333FF"/>
                </a:solidFill>
                <a:effectLst>
                  <a:outerShdw blurRad="38100" dist="38100" dir="2700000" algn="tl">
                    <a:srgbClr val="000000"/>
                  </a:outerShdw>
                </a:effectLst>
                <a:latin typeface="Times New Roman" pitchFamily="18" charset="0"/>
                <a:ea typeface="標楷體" pitchFamily="65" charset="-120"/>
              </a:rPr>
              <a:t>      </a:t>
            </a:r>
            <a:r>
              <a:rPr lang="zh-TW" altLang="en-US" sz="2000" b="1" dirty="0">
                <a:solidFill>
                  <a:srgbClr val="3333FF"/>
                </a:solidFill>
                <a:effectLst>
                  <a:outerShdw blurRad="38100" dist="38100" dir="2700000" algn="tl">
                    <a:srgbClr val="000000"/>
                  </a:outerShdw>
                </a:effectLst>
                <a:latin typeface="Times New Roman" pitchFamily="18" charset="0"/>
                <a:ea typeface="標楷體" pitchFamily="65" charset="-120"/>
              </a:rPr>
              <a:t>西松高中 國際文憑</a:t>
            </a:r>
            <a:r>
              <a:rPr lang="en-US" altLang="zh-TW" sz="2000" b="1" dirty="0">
                <a:solidFill>
                  <a:srgbClr val="3333FF"/>
                </a:solidFill>
                <a:effectLst>
                  <a:outerShdw blurRad="38100" dist="38100" dir="2700000" algn="tl">
                    <a:srgbClr val="000000"/>
                  </a:outerShdw>
                </a:effectLst>
                <a:latin typeface="Times New Roman" pitchFamily="18" charset="0"/>
                <a:ea typeface="標楷體" pitchFamily="65" charset="-120"/>
              </a:rPr>
              <a:t>IBDP</a:t>
            </a:r>
            <a:r>
              <a:rPr lang="zh-TW" altLang="zh-TW" sz="2000" b="1" dirty="0">
                <a:solidFill>
                  <a:srgbClr val="3333FF"/>
                </a:solidFill>
                <a:effectLst>
                  <a:outerShdw blurRad="38100" dist="38100" dir="2700000" algn="tl">
                    <a:srgbClr val="000000"/>
                  </a:outerShdw>
                </a:effectLst>
                <a:latin typeface="Times New Roman" pitchFamily="18" charset="0"/>
                <a:ea typeface="標楷體" pitchFamily="65" charset="-120"/>
              </a:rPr>
              <a:t>實驗班</a:t>
            </a:r>
            <a:r>
              <a:rPr lang="en-US" altLang="zh-TW" sz="2000" b="1" dirty="0">
                <a:solidFill>
                  <a:srgbClr val="3333FF"/>
                </a:solidFill>
                <a:effectLst>
                  <a:outerShdw blurRad="38100" dist="38100" dir="2700000" algn="tl">
                    <a:srgbClr val="000000"/>
                  </a:outerShdw>
                </a:effectLst>
                <a:latin typeface="Times New Roman" pitchFamily="18" charset="0"/>
                <a:ea typeface="標楷體" pitchFamily="65" charset="-120"/>
              </a:rPr>
              <a:t>(25)</a:t>
            </a:r>
          </a:p>
          <a:p>
            <a:r>
              <a:rPr lang="zh-TW" altLang="en-US" sz="2000" b="1" dirty="0">
                <a:solidFill>
                  <a:srgbClr val="3333FF"/>
                </a:solidFill>
                <a:effectLst>
                  <a:outerShdw blurRad="38100" dist="38100" dir="2700000" algn="tl">
                    <a:srgbClr val="000000"/>
                  </a:outerShdw>
                </a:effectLst>
                <a:latin typeface="Times New Roman" pitchFamily="18" charset="0"/>
                <a:ea typeface="標楷體" pitchFamily="65" charset="-120"/>
              </a:rPr>
              <a:t>      </a:t>
            </a:r>
            <a:r>
              <a:rPr lang="zh-TW" altLang="zh-TW" sz="2000" b="1" dirty="0">
                <a:solidFill>
                  <a:srgbClr val="3333FF"/>
                </a:solidFill>
                <a:effectLst>
                  <a:outerShdw blurRad="38100" dist="38100" dir="2700000" algn="tl">
                    <a:srgbClr val="000000"/>
                  </a:outerShdw>
                </a:effectLst>
                <a:latin typeface="Times New Roman" pitchFamily="18" charset="0"/>
                <a:ea typeface="標楷體" pitchFamily="65" charset="-120"/>
              </a:rPr>
              <a:t>海大附中</a:t>
            </a:r>
            <a:r>
              <a:rPr lang="zh-TW" altLang="en-US" sz="2000" b="1" dirty="0">
                <a:solidFill>
                  <a:srgbClr val="3333FF"/>
                </a:solidFill>
                <a:effectLst>
                  <a:outerShdw blurRad="38100" dist="38100" dir="2700000" algn="tl">
                    <a:srgbClr val="000000"/>
                  </a:outerShdw>
                </a:effectLst>
                <a:latin typeface="Times New Roman" pitchFamily="18" charset="0"/>
                <a:ea typeface="標楷體" pitchFamily="65" charset="-120"/>
              </a:rPr>
              <a:t> </a:t>
            </a:r>
            <a:r>
              <a:rPr lang="zh-TW" altLang="zh-TW" sz="2000" b="1" dirty="0">
                <a:solidFill>
                  <a:srgbClr val="3333FF"/>
                </a:solidFill>
                <a:effectLst>
                  <a:outerShdw blurRad="38100" dist="38100" dir="2700000" algn="tl">
                    <a:srgbClr val="000000"/>
                  </a:outerShdw>
                </a:effectLst>
                <a:latin typeface="Times New Roman" pitchFamily="18" charset="0"/>
                <a:ea typeface="標楷體" pitchFamily="65" charset="-120"/>
              </a:rPr>
              <a:t>海洋科技人才培育實驗班</a:t>
            </a:r>
            <a:r>
              <a:rPr lang="en-US" altLang="zh-TW" sz="2000" b="1" dirty="0">
                <a:solidFill>
                  <a:srgbClr val="3333FF"/>
                </a:solidFill>
                <a:effectLst>
                  <a:outerShdw blurRad="38100" dist="38100" dir="2700000" algn="tl">
                    <a:srgbClr val="000000"/>
                  </a:outerShdw>
                </a:effectLst>
                <a:latin typeface="Times New Roman" pitchFamily="18" charset="0"/>
                <a:ea typeface="標楷體" pitchFamily="65" charset="-120"/>
              </a:rPr>
              <a:t>(18)</a:t>
            </a:r>
          </a:p>
          <a:p>
            <a:pPr>
              <a:spcBef>
                <a:spcPts val="600"/>
              </a:spcBef>
            </a:pPr>
            <a:r>
              <a:rPr lang="zh-TW" altLang="en-US" sz="1200" b="1" dirty="0">
                <a:solidFill>
                  <a:srgbClr val="FF0000"/>
                </a:solidFill>
                <a:effectLst>
                  <a:outerShdw blurRad="38100" dist="38100" dir="2700000" algn="tl">
                    <a:srgbClr val="000000"/>
                  </a:outerShdw>
                </a:effectLst>
                <a:latin typeface="Times New Roman" pitchFamily="18" charset="0"/>
                <a:ea typeface="標楷體" pitchFamily="65" charset="-120"/>
              </a:rPr>
              <a:t>          </a:t>
            </a:r>
            <a:r>
              <a:rPr lang="zh-TW" altLang="en-US" sz="1200" b="1" dirty="0">
                <a:solidFill>
                  <a:srgbClr val="008000"/>
                </a:solidFill>
                <a:effectLst>
                  <a:outerShdw blurRad="38100" dist="38100" dir="2700000" algn="tl">
                    <a:srgbClr val="000000"/>
                  </a:outerShdw>
                </a:effectLst>
                <a:latin typeface="Times New Roman" pitchFamily="18" charset="0"/>
                <a:ea typeface="標楷體" pitchFamily="65" charset="-120"/>
              </a:rPr>
              <a:t>公立學校合計約增加 </a:t>
            </a:r>
            <a:r>
              <a:rPr lang="en-US" altLang="zh-TW" sz="1200" b="1" dirty="0">
                <a:solidFill>
                  <a:srgbClr val="3333FF"/>
                </a:solidFill>
                <a:effectLst>
                  <a:outerShdw blurRad="38100" dist="38100" dir="2700000" algn="tl">
                    <a:srgbClr val="000000"/>
                  </a:outerShdw>
                </a:effectLst>
                <a:latin typeface="Times New Roman" pitchFamily="18" charset="0"/>
                <a:ea typeface="標楷體" pitchFamily="65" charset="-120"/>
                <a:cs typeface="Times New Roman" pitchFamily="18" charset="0"/>
              </a:rPr>
              <a:t>8</a:t>
            </a:r>
            <a:r>
              <a:rPr lang="zh-TW" altLang="en-US" sz="1200" b="1" dirty="0">
                <a:solidFill>
                  <a:srgbClr val="3333FF"/>
                </a:solidFill>
                <a:effectLst>
                  <a:outerShdw blurRad="38100" dist="38100" dir="2700000" algn="tl">
                    <a:srgbClr val="000000"/>
                  </a:outerShdw>
                </a:effectLst>
                <a:latin typeface="Times New Roman" pitchFamily="18" charset="0"/>
                <a:ea typeface="標楷體" pitchFamily="65" charset="-120"/>
                <a:cs typeface="Times New Roman" pitchFamily="18" charset="0"/>
              </a:rPr>
              <a:t> </a:t>
            </a:r>
            <a:r>
              <a:rPr lang="zh-TW" altLang="en-US" sz="1200" b="1" dirty="0">
                <a:solidFill>
                  <a:srgbClr val="008000"/>
                </a:solidFill>
                <a:effectLst>
                  <a:outerShdw blurRad="38100" dist="38100" dir="2700000" algn="tl">
                    <a:srgbClr val="000000"/>
                  </a:outerShdw>
                </a:effectLst>
                <a:latin typeface="Times New Roman" pitchFamily="18" charset="0"/>
                <a:ea typeface="標楷體" pitchFamily="65" charset="-120"/>
              </a:rPr>
              <a:t>個名額</a:t>
            </a:r>
            <a:endParaRPr lang="en-US" altLang="zh-TW" sz="1200" b="1" dirty="0">
              <a:solidFill>
                <a:srgbClr val="3333FF"/>
              </a:solidFill>
              <a:effectLst>
                <a:outerShdw blurRad="38100" dist="38100" dir="2700000" algn="tl">
                  <a:srgbClr val="000000"/>
                </a:outerShdw>
              </a:effectLst>
              <a:latin typeface="Times New Roman" pitchFamily="18" charset="0"/>
              <a:ea typeface="標楷體" pitchFamily="65" charset="-120"/>
            </a:endParaRPr>
          </a:p>
        </p:txBody>
      </p:sp>
    </p:spTree>
  </p:cSld>
  <p:clrMapOvr>
    <a:masterClrMapping/>
  </p:clrMapOvr>
  <p:transition advTm="5000">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fade">
                                      <p:cBhvr>
                                        <p:cTn id="16" dur="500"/>
                                        <p:tgtEl>
                                          <p:spTgt spid="6">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fade">
                                      <p:cBhvr>
                                        <p:cTn id="19" dur="500"/>
                                        <p:tgtEl>
                                          <p:spTgt spid="6">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215900" y="857250"/>
            <a:ext cx="9144000" cy="0"/>
          </a:xfrm>
          <a:prstGeom prst="rect">
            <a:avLst/>
          </a:prstGeom>
          <a:noFill/>
          <a:ln w="9525">
            <a:noFill/>
            <a:miter lim="800000"/>
            <a:headEnd/>
            <a:tailEnd/>
          </a:ln>
        </p:spPr>
        <p:txBody>
          <a:bodyPr wrap="none" anchor="ctr">
            <a:spAutoFit/>
          </a:bodyPr>
          <a:lstStyle/>
          <a:p>
            <a:endParaRPr lang="zh-TW" altLang="en-US"/>
          </a:p>
        </p:txBody>
      </p:sp>
      <p:sp>
        <p:nvSpPr>
          <p:cNvPr id="5" name="Rectangle 7"/>
          <p:cNvSpPr>
            <a:spLocks noChangeArrowheads="1"/>
          </p:cNvSpPr>
          <p:nvPr/>
        </p:nvSpPr>
        <p:spPr bwMode="auto">
          <a:xfrm>
            <a:off x="468312" y="857250"/>
            <a:ext cx="8207375" cy="3585597"/>
          </a:xfrm>
          <a:prstGeom prst="rect">
            <a:avLst/>
          </a:prstGeom>
          <a:solidFill>
            <a:srgbClr val="CCFFCC"/>
          </a:solidFill>
          <a:ln w="12700">
            <a:solidFill>
              <a:srgbClr val="3333FF"/>
            </a:solidFill>
            <a:miter lim="800000"/>
            <a:headEnd/>
            <a:tailEnd/>
          </a:ln>
        </p:spPr>
        <p:txBody>
          <a:bodyPr>
            <a:spAutoFit/>
          </a:bodyPr>
          <a:lstStyle/>
          <a:p>
            <a:pPr algn="just">
              <a:defRPr/>
            </a:pPr>
            <a:r>
              <a:rPr lang="en-US" altLang="zh-TW" sz="4000" b="1" dirty="0">
                <a:solidFill>
                  <a:srgbClr val="0000FF"/>
                </a:solidFill>
                <a:effectLst>
                  <a:outerShdw blurRad="38100" dist="38100" dir="2700000" algn="tl">
                    <a:srgbClr val="000000"/>
                  </a:outerShdw>
                </a:effectLst>
                <a:latin typeface="Times New Roman" pitchFamily="18" charset="0"/>
                <a:ea typeface="華康儷中黑"/>
                <a:cs typeface="Times New Roman" pitchFamily="18" charset="0"/>
              </a:rPr>
              <a:t>4.</a:t>
            </a:r>
            <a:r>
              <a:rPr lang="zh-TW" altLang="en-US" sz="4000" b="1" dirty="0">
                <a:solidFill>
                  <a:srgbClr val="FF00FF"/>
                </a:solidFill>
                <a:effectLst>
                  <a:outerShdw blurRad="38100" dist="38100" dir="2700000" algn="tl">
                    <a:srgbClr val="000000"/>
                  </a:outerShdw>
                </a:effectLst>
                <a:latin typeface="Times New Roman" pitchFamily="18" charset="0"/>
                <a:ea typeface="華康儷中黑"/>
                <a:cs typeface="Times New Roman" pitchFamily="18" charset="0"/>
              </a:rPr>
              <a:t>藝才班</a:t>
            </a:r>
            <a:r>
              <a:rPr lang="en-US" altLang="zh-TW" sz="2000" b="1" dirty="0">
                <a:solidFill>
                  <a:srgbClr val="FF00FF"/>
                </a:solidFill>
                <a:effectLst>
                  <a:outerShdw blurRad="38100" dist="38100" dir="2700000" algn="tl">
                    <a:srgbClr val="000000"/>
                  </a:outerShdw>
                </a:effectLst>
                <a:latin typeface="Times New Roman" pitchFamily="18" charset="0"/>
                <a:ea typeface="華康儷中黑"/>
                <a:cs typeface="Times New Roman" pitchFamily="18" charset="0"/>
              </a:rPr>
              <a:t>(</a:t>
            </a:r>
            <a:r>
              <a:rPr lang="zh-TW" altLang="en-US" sz="2000" b="1" dirty="0">
                <a:solidFill>
                  <a:srgbClr val="FF00FF"/>
                </a:solidFill>
                <a:effectLst>
                  <a:outerShdw blurRad="38100" dist="38100" dir="2700000" algn="tl">
                    <a:srgbClr val="000000"/>
                  </a:outerShdw>
                </a:effectLst>
                <a:latin typeface="Times New Roman" pitchFamily="18" charset="0"/>
                <a:ea typeface="華康儷中黑"/>
                <a:cs typeface="Times New Roman" pitchFamily="18" charset="0"/>
              </a:rPr>
              <a:t>音樂、美術、舞蹈、戲劇</a:t>
            </a:r>
            <a:r>
              <a:rPr lang="en-US" altLang="zh-TW" sz="2000" b="1" dirty="0">
                <a:solidFill>
                  <a:srgbClr val="FF00FF"/>
                </a:solidFill>
                <a:effectLst>
                  <a:outerShdw blurRad="38100" dist="38100" dir="2700000" algn="tl">
                    <a:srgbClr val="000000"/>
                  </a:outerShdw>
                </a:effectLst>
                <a:latin typeface="Times New Roman" pitchFamily="18" charset="0"/>
                <a:ea typeface="華康儷中黑"/>
                <a:cs typeface="Times New Roman" pitchFamily="18" charset="0"/>
              </a:rPr>
              <a:t>)</a:t>
            </a:r>
            <a:r>
              <a:rPr lang="zh-TW" altLang="en-US" sz="4000" b="1" dirty="0">
                <a:solidFill>
                  <a:srgbClr val="0000FF"/>
                </a:solidFill>
                <a:effectLst>
                  <a:outerShdw blurRad="38100" dist="38100" dir="2700000" algn="tl">
                    <a:srgbClr val="000000"/>
                  </a:outerShdw>
                </a:effectLst>
                <a:latin typeface="Times New Roman" pitchFamily="18" charset="0"/>
                <a:ea typeface="華康儷中黑"/>
                <a:cs typeface="Times New Roman" pitchFamily="18" charset="0"/>
              </a:rPr>
              <a:t>降低班級人數</a:t>
            </a:r>
          </a:p>
          <a:p>
            <a:pPr algn="just">
              <a:defRPr/>
            </a:pP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      </a:t>
            </a:r>
            <a:r>
              <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110</a:t>
            </a: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學年度：公立</a:t>
            </a: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rPr>
              <a:t>高中每班    減 </a:t>
            </a:r>
            <a:r>
              <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rPr>
              <a:t>2 </a:t>
            </a: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rPr>
              <a:t>人</a:t>
            </a:r>
            <a:r>
              <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rPr>
              <a:t>(30→28</a:t>
            </a: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rPr>
              <a:t>，預估</a:t>
            </a:r>
            <a:r>
              <a:rPr lang="zh-TW" altLang="en-US" sz="2000" b="1" u="sng" dirty="0">
                <a:solidFill>
                  <a:srgbClr val="FF0000"/>
                </a:solidFill>
                <a:effectLst>
                  <a:outerShdw blurRad="38100" dist="38100" dir="2700000" algn="tl">
                    <a:srgbClr val="000000"/>
                  </a:outerShdw>
                </a:effectLst>
                <a:latin typeface="Times New Roman" pitchFamily="18" charset="0"/>
                <a:ea typeface="標楷體" pitchFamily="65" charset="-120"/>
              </a:rPr>
              <a:t>減少約 </a:t>
            </a:r>
            <a:r>
              <a:rPr lang="en-US" altLang="zh-TW" sz="2000" b="1" u="sng" dirty="0">
                <a:solidFill>
                  <a:srgbClr val="008000"/>
                </a:solidFill>
                <a:effectLst>
                  <a:outerShdw blurRad="38100" dist="38100" dir="2700000" algn="tl">
                    <a:srgbClr val="000000"/>
                  </a:outerShdw>
                </a:effectLst>
                <a:latin typeface="Times New Roman" pitchFamily="18" charset="0"/>
                <a:ea typeface="標楷體" pitchFamily="65" charset="-120"/>
              </a:rPr>
              <a:t>36</a:t>
            </a:r>
            <a:r>
              <a:rPr lang="zh-TW" altLang="en-US" sz="2000" b="1" u="sng" dirty="0">
                <a:solidFill>
                  <a:srgbClr val="008000"/>
                </a:solidFill>
                <a:effectLst>
                  <a:outerShdw blurRad="38100" dist="38100" dir="2700000" algn="tl">
                    <a:srgbClr val="000000"/>
                  </a:outerShdw>
                </a:effectLst>
                <a:latin typeface="Times New Roman" pitchFamily="18" charset="0"/>
                <a:ea typeface="標楷體" pitchFamily="65" charset="-120"/>
              </a:rPr>
              <a:t> </a:t>
            </a:r>
            <a:r>
              <a:rPr lang="zh-TW" altLang="en-US" sz="2000" b="1" u="sng" dirty="0">
                <a:solidFill>
                  <a:srgbClr val="FF0000"/>
                </a:solidFill>
                <a:effectLst>
                  <a:outerShdw blurRad="38100" dist="38100" dir="2700000" algn="tl">
                    <a:srgbClr val="000000"/>
                  </a:outerShdw>
                </a:effectLst>
                <a:latin typeface="Times New Roman" pitchFamily="18" charset="0"/>
                <a:ea typeface="標楷體" pitchFamily="65" charset="-120"/>
              </a:rPr>
              <a:t>個名額</a:t>
            </a:r>
            <a:r>
              <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rPr>
              <a:t>)</a:t>
            </a:r>
          </a:p>
          <a:p>
            <a:pPr algn="just">
              <a:defRPr/>
            </a:pP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      </a:t>
            </a:r>
            <a:r>
              <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111</a:t>
            </a: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學年度：公立</a:t>
            </a: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rPr>
              <a:t>高中每班再減 </a:t>
            </a:r>
            <a:r>
              <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rPr>
              <a:t>2 </a:t>
            </a: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rPr>
              <a:t>人</a:t>
            </a:r>
            <a:r>
              <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rPr>
              <a:t>(28→26</a:t>
            </a: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rPr>
              <a:t>，預估</a:t>
            </a:r>
            <a:r>
              <a:rPr lang="zh-TW" altLang="en-US" sz="2000" b="1" u="sng" dirty="0">
                <a:solidFill>
                  <a:srgbClr val="FF0000"/>
                </a:solidFill>
                <a:effectLst>
                  <a:outerShdw blurRad="38100" dist="38100" dir="2700000" algn="tl">
                    <a:srgbClr val="000000"/>
                  </a:outerShdw>
                </a:effectLst>
                <a:latin typeface="Times New Roman" pitchFamily="18" charset="0"/>
                <a:ea typeface="標楷體" pitchFamily="65" charset="-120"/>
              </a:rPr>
              <a:t>減少約 </a:t>
            </a:r>
            <a:r>
              <a:rPr lang="en-US" altLang="zh-TW" sz="2000" b="1" u="sng" dirty="0">
                <a:solidFill>
                  <a:srgbClr val="008000"/>
                </a:solidFill>
                <a:effectLst>
                  <a:outerShdw blurRad="38100" dist="38100" dir="2700000" algn="tl">
                    <a:srgbClr val="000000"/>
                  </a:outerShdw>
                </a:effectLst>
                <a:latin typeface="Times New Roman" pitchFamily="18" charset="0"/>
                <a:ea typeface="標楷體" pitchFamily="65" charset="-120"/>
              </a:rPr>
              <a:t>36</a:t>
            </a:r>
            <a:r>
              <a:rPr lang="zh-TW" altLang="en-US" sz="2000" b="1" u="sng" dirty="0">
                <a:solidFill>
                  <a:srgbClr val="008000"/>
                </a:solidFill>
                <a:effectLst>
                  <a:outerShdw blurRad="38100" dist="38100" dir="2700000" algn="tl">
                    <a:srgbClr val="000000"/>
                  </a:outerShdw>
                </a:effectLst>
                <a:latin typeface="Times New Roman" pitchFamily="18" charset="0"/>
                <a:ea typeface="標楷體" pitchFamily="65" charset="-120"/>
              </a:rPr>
              <a:t> </a:t>
            </a:r>
            <a:r>
              <a:rPr lang="zh-TW" altLang="en-US" sz="2000" b="1" u="sng" dirty="0">
                <a:solidFill>
                  <a:srgbClr val="FF0000"/>
                </a:solidFill>
                <a:effectLst>
                  <a:outerShdw blurRad="38100" dist="38100" dir="2700000" algn="tl">
                    <a:srgbClr val="000000"/>
                  </a:outerShdw>
                </a:effectLst>
                <a:latin typeface="Times New Roman" pitchFamily="18" charset="0"/>
                <a:ea typeface="標楷體" pitchFamily="65" charset="-120"/>
              </a:rPr>
              <a:t>個名額</a:t>
            </a:r>
            <a:r>
              <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rPr>
              <a:t>)</a:t>
            </a:r>
          </a:p>
          <a:p>
            <a:pPr algn="just">
              <a:defRPr/>
            </a:pP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      </a:t>
            </a:r>
            <a:r>
              <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112</a:t>
            </a: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學年度：公立</a:t>
            </a: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rPr>
              <a:t>高中每班再減 </a:t>
            </a:r>
            <a:r>
              <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rPr>
              <a:t>1 </a:t>
            </a: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rPr>
              <a:t>人</a:t>
            </a:r>
            <a:r>
              <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rPr>
              <a:t>(26→25</a:t>
            </a: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rPr>
              <a:t>，預估</a:t>
            </a:r>
            <a:r>
              <a:rPr lang="zh-TW" altLang="en-US" sz="2000" b="1" u="sng" dirty="0">
                <a:solidFill>
                  <a:srgbClr val="FF0000"/>
                </a:solidFill>
                <a:effectLst>
                  <a:outerShdw blurRad="38100" dist="38100" dir="2700000" algn="tl">
                    <a:srgbClr val="000000"/>
                  </a:outerShdw>
                </a:effectLst>
                <a:latin typeface="Times New Roman" pitchFamily="18" charset="0"/>
                <a:ea typeface="標楷體" pitchFamily="65" charset="-120"/>
              </a:rPr>
              <a:t>減少約 </a:t>
            </a:r>
            <a:r>
              <a:rPr lang="en-US" altLang="zh-TW" sz="2000" b="1" u="sng" dirty="0">
                <a:solidFill>
                  <a:srgbClr val="008000"/>
                </a:solidFill>
                <a:effectLst>
                  <a:outerShdw blurRad="38100" dist="38100" dir="2700000" algn="tl">
                    <a:srgbClr val="000000"/>
                  </a:outerShdw>
                </a:effectLst>
                <a:latin typeface="Times New Roman" pitchFamily="18" charset="0"/>
                <a:ea typeface="標楷體" pitchFamily="65" charset="-120"/>
              </a:rPr>
              <a:t>18</a:t>
            </a:r>
            <a:r>
              <a:rPr lang="zh-TW" altLang="en-US" sz="2000" b="1" u="sng" dirty="0">
                <a:solidFill>
                  <a:srgbClr val="008000"/>
                </a:solidFill>
                <a:effectLst>
                  <a:outerShdw blurRad="38100" dist="38100" dir="2700000" algn="tl">
                    <a:srgbClr val="000000"/>
                  </a:outerShdw>
                </a:effectLst>
                <a:latin typeface="Times New Roman" pitchFamily="18" charset="0"/>
                <a:ea typeface="標楷體" pitchFamily="65" charset="-120"/>
              </a:rPr>
              <a:t> </a:t>
            </a:r>
            <a:r>
              <a:rPr lang="zh-TW" altLang="en-US" sz="2000" b="1" u="sng" dirty="0">
                <a:solidFill>
                  <a:srgbClr val="FF0000"/>
                </a:solidFill>
                <a:effectLst>
                  <a:outerShdw blurRad="38100" dist="38100" dir="2700000" algn="tl">
                    <a:srgbClr val="000000"/>
                  </a:outerShdw>
                </a:effectLst>
                <a:latin typeface="Times New Roman" pitchFamily="18" charset="0"/>
                <a:ea typeface="標楷體" pitchFamily="65" charset="-120"/>
              </a:rPr>
              <a:t>個名額</a:t>
            </a:r>
            <a:r>
              <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rPr>
              <a:t>)</a:t>
            </a:r>
            <a:endParaRPr lang="en-US" altLang="zh-TW" sz="2000" b="1" dirty="0">
              <a:solidFill>
                <a:srgbClr val="008000"/>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a:p>
            <a:pPr algn="just">
              <a:defRPr/>
            </a:pPr>
            <a:r>
              <a:rPr lang="zh-TW" altLang="en-US"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          音樂：師大附中</a:t>
            </a:r>
            <a:r>
              <a:rPr lang="en-US" altLang="zh-TW"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2</a:t>
            </a:r>
            <a:r>
              <a:rPr lang="zh-TW" altLang="en-US"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人、中正高中</a:t>
            </a:r>
            <a:r>
              <a:rPr lang="en-US" altLang="zh-TW"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2</a:t>
            </a:r>
            <a:r>
              <a:rPr lang="zh-TW" altLang="en-US"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人、復興高中</a:t>
            </a:r>
            <a:r>
              <a:rPr lang="en-US" altLang="zh-TW"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2</a:t>
            </a:r>
            <a:r>
              <a:rPr lang="zh-TW" altLang="en-US"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人、基隆高中</a:t>
            </a:r>
            <a:r>
              <a:rPr lang="en-US" altLang="zh-TW"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2</a:t>
            </a:r>
            <a:r>
              <a:rPr lang="zh-TW" altLang="en-US"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人、新北高中</a:t>
            </a:r>
            <a:r>
              <a:rPr lang="en-US" altLang="zh-TW"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2</a:t>
            </a:r>
            <a:r>
              <a:rPr lang="zh-TW" altLang="en-US"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人、新店高中</a:t>
            </a:r>
            <a:r>
              <a:rPr lang="en-US" altLang="zh-TW"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2</a:t>
            </a:r>
            <a:r>
              <a:rPr lang="zh-TW" altLang="en-US"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人</a:t>
            </a:r>
            <a:endParaRPr lang="en-US" altLang="zh-TW"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a:p>
            <a:pPr algn="just">
              <a:defRPr/>
            </a:pPr>
            <a:r>
              <a:rPr lang="zh-TW" altLang="en-US"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          美術：師大附中</a:t>
            </a:r>
            <a:r>
              <a:rPr lang="en-US" altLang="zh-TW"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2</a:t>
            </a:r>
            <a:r>
              <a:rPr lang="zh-TW" altLang="en-US"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人、中正高中</a:t>
            </a:r>
            <a:r>
              <a:rPr lang="en-US" altLang="zh-TW"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2</a:t>
            </a:r>
            <a:r>
              <a:rPr lang="zh-TW" altLang="en-US"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人、明倫高中</a:t>
            </a:r>
            <a:r>
              <a:rPr lang="en-US" altLang="zh-TW"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2</a:t>
            </a:r>
            <a:r>
              <a:rPr lang="zh-TW" altLang="en-US"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人、復興高中</a:t>
            </a:r>
            <a:r>
              <a:rPr lang="en-US" altLang="zh-TW"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2</a:t>
            </a:r>
            <a:r>
              <a:rPr lang="zh-TW" altLang="en-US"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人、基隆高中</a:t>
            </a:r>
            <a:r>
              <a:rPr lang="en-US" altLang="zh-TW"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2</a:t>
            </a:r>
            <a:r>
              <a:rPr lang="zh-TW" altLang="en-US"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人、三重高中</a:t>
            </a:r>
            <a:r>
              <a:rPr lang="en-US" altLang="zh-TW"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2</a:t>
            </a:r>
            <a:r>
              <a:rPr lang="zh-TW" altLang="en-US"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人、新莊高中</a:t>
            </a:r>
            <a:r>
              <a:rPr lang="en-US" altLang="zh-TW"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2</a:t>
            </a:r>
            <a:r>
              <a:rPr lang="zh-TW" altLang="en-US"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人、</a:t>
            </a:r>
            <a:endParaRPr lang="en-US" altLang="zh-TW"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a:p>
            <a:pPr algn="just">
              <a:defRPr/>
            </a:pPr>
            <a:r>
              <a:rPr lang="zh-TW" altLang="en-US"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                      永平高中</a:t>
            </a:r>
            <a:r>
              <a:rPr lang="en-US" altLang="zh-TW"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2</a:t>
            </a:r>
            <a:r>
              <a:rPr lang="zh-TW" altLang="en-US"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人</a:t>
            </a:r>
            <a:endParaRPr lang="en-US" altLang="zh-TW"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a:p>
            <a:pPr algn="just">
              <a:defRPr/>
            </a:pPr>
            <a:r>
              <a:rPr lang="zh-TW" altLang="en-US"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          舞蹈：中正高中</a:t>
            </a:r>
            <a:r>
              <a:rPr lang="en-US" altLang="zh-TW"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2</a:t>
            </a:r>
            <a:r>
              <a:rPr lang="zh-TW" altLang="en-US"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人、復興高中</a:t>
            </a:r>
            <a:r>
              <a:rPr lang="en-US" altLang="zh-TW"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2</a:t>
            </a:r>
            <a:r>
              <a:rPr lang="zh-TW" altLang="en-US"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人、清水高中</a:t>
            </a:r>
            <a:r>
              <a:rPr lang="en-US" altLang="zh-TW"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2</a:t>
            </a:r>
            <a:r>
              <a:rPr lang="zh-TW" altLang="en-US"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人</a:t>
            </a:r>
            <a:endParaRPr lang="en-US" altLang="zh-TW"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a:p>
            <a:pPr algn="just">
              <a:defRPr/>
            </a:pPr>
            <a:r>
              <a:rPr lang="zh-TW" altLang="en-US"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          戲劇：復興高中</a:t>
            </a:r>
            <a:r>
              <a:rPr lang="en-US" altLang="zh-TW"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2</a:t>
            </a:r>
            <a:r>
              <a:rPr lang="zh-TW" altLang="en-US"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人</a:t>
            </a:r>
            <a:endParaRPr lang="en-US" altLang="zh-TW" sz="12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a:p>
            <a:pPr algn="just">
              <a:spcBef>
                <a:spcPts val="600"/>
              </a:spcBef>
              <a:defRPr/>
            </a:pPr>
            <a:r>
              <a:rPr lang="zh-TW" altLang="en-US" sz="1200" b="1" dirty="0">
                <a:solidFill>
                  <a:srgbClr val="FF0000"/>
                </a:solidFill>
                <a:effectLst>
                  <a:outerShdw blurRad="38100" dist="38100" dir="2700000" algn="tl">
                    <a:srgbClr val="000000"/>
                  </a:outerShdw>
                </a:effectLst>
                <a:latin typeface="Times New Roman" pitchFamily="18" charset="0"/>
                <a:ea typeface="標楷體" pitchFamily="65" charset="-120"/>
              </a:rPr>
              <a:t>          </a:t>
            </a:r>
            <a:r>
              <a:rPr lang="zh-TW" altLang="en-US" sz="1200" b="1" dirty="0">
                <a:solidFill>
                  <a:srgbClr val="008000"/>
                </a:solidFill>
                <a:effectLst>
                  <a:outerShdw blurRad="38100" dist="38100" dir="2700000" algn="tl">
                    <a:srgbClr val="000000"/>
                  </a:outerShdw>
                </a:effectLst>
                <a:latin typeface="Times New Roman" pitchFamily="18" charset="0"/>
                <a:ea typeface="標楷體" pitchFamily="65" charset="-120"/>
              </a:rPr>
              <a:t>公立學校合計約減少 </a:t>
            </a:r>
            <a:r>
              <a:rPr lang="en-US" altLang="zh-TW" sz="1200" b="1" dirty="0">
                <a:solidFill>
                  <a:srgbClr val="3333FF"/>
                </a:solidFill>
                <a:effectLst>
                  <a:outerShdw blurRad="38100" dist="38100" dir="2700000" algn="tl">
                    <a:srgbClr val="000000"/>
                  </a:outerShdw>
                </a:effectLst>
                <a:latin typeface="Times New Roman" pitchFamily="18" charset="0"/>
                <a:ea typeface="標楷體" pitchFamily="65" charset="-120"/>
                <a:cs typeface="Times New Roman" pitchFamily="18" charset="0"/>
              </a:rPr>
              <a:t>36</a:t>
            </a:r>
            <a:r>
              <a:rPr lang="zh-TW" altLang="en-US" sz="1200" b="1" dirty="0">
                <a:solidFill>
                  <a:srgbClr val="3333FF"/>
                </a:solidFill>
                <a:effectLst>
                  <a:outerShdw blurRad="38100" dist="38100" dir="2700000" algn="tl">
                    <a:srgbClr val="000000"/>
                  </a:outerShdw>
                </a:effectLst>
                <a:latin typeface="Times New Roman" pitchFamily="18" charset="0"/>
                <a:ea typeface="標楷體" pitchFamily="65" charset="-120"/>
                <a:cs typeface="Times New Roman" pitchFamily="18" charset="0"/>
              </a:rPr>
              <a:t> </a:t>
            </a:r>
            <a:r>
              <a:rPr lang="zh-TW" altLang="en-US" sz="1200" b="1" dirty="0">
                <a:solidFill>
                  <a:srgbClr val="008000"/>
                </a:solidFill>
                <a:effectLst>
                  <a:outerShdw blurRad="38100" dist="38100" dir="2700000" algn="tl">
                    <a:srgbClr val="000000"/>
                  </a:outerShdw>
                </a:effectLst>
                <a:latin typeface="Times New Roman" pitchFamily="18" charset="0"/>
                <a:ea typeface="標楷體" pitchFamily="65" charset="-120"/>
              </a:rPr>
              <a:t>個名額</a:t>
            </a:r>
            <a:endParaRPr lang="en-US" altLang="zh-TW" sz="1200" b="1" dirty="0">
              <a:solidFill>
                <a:srgbClr val="008000"/>
              </a:solidFill>
              <a:effectLst>
                <a:outerShdw blurRad="38100" dist="38100" dir="2700000" algn="tl">
                  <a:srgbClr val="000000"/>
                </a:outerShdw>
              </a:effectLst>
              <a:latin typeface="Times New Roman" pitchFamily="18" charset="0"/>
              <a:ea typeface="標楷體" pitchFamily="65" charset="-120"/>
            </a:endParaRPr>
          </a:p>
          <a:p>
            <a:pPr algn="just">
              <a:spcBef>
                <a:spcPts val="600"/>
              </a:spcBef>
              <a:defRPr/>
            </a:pP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     ㊣術科測驗報名日程提前至</a:t>
            </a:r>
            <a:r>
              <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2/22</a:t>
            </a: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a:t>
            </a:r>
            <a:r>
              <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3/5</a:t>
            </a:r>
          </a:p>
          <a:p>
            <a:pPr algn="just">
              <a:spcBef>
                <a:spcPts val="600"/>
              </a:spcBef>
              <a:defRPr/>
            </a:pP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     ㊣舞蹈班試辦</a:t>
            </a:r>
            <a:r>
              <a:rPr lang="zh-TW" altLang="en-US" sz="2000" b="1" dirty="0">
                <a:solidFill>
                  <a:srgbClr val="3333FF"/>
                </a:solidFill>
                <a:effectLst>
                  <a:outerShdw blurRad="38100" dist="38100" dir="2700000" algn="tl">
                    <a:srgbClr val="000000"/>
                  </a:outerShdw>
                </a:effectLst>
                <a:latin typeface="Times New Roman" pitchFamily="18" charset="0"/>
                <a:ea typeface="標楷體" pitchFamily="65" charset="-120"/>
                <a:cs typeface="Times New Roman" pitchFamily="18" charset="0"/>
              </a:rPr>
              <a:t>網路選填志願</a:t>
            </a:r>
            <a:endParaRPr lang="en-US" altLang="zh-TW" sz="2000" b="1" dirty="0">
              <a:solidFill>
                <a:srgbClr val="FF00FF"/>
              </a:solidFill>
              <a:effectLst>
                <a:outerShdw blurRad="38100" dist="38100" dir="2700000" algn="tl">
                  <a:srgbClr val="000000"/>
                </a:outerShdw>
              </a:effectLst>
              <a:latin typeface="Times New Roman" pitchFamily="18" charset="0"/>
              <a:ea typeface="標楷體" pitchFamily="65" charset="-120"/>
            </a:endParaRPr>
          </a:p>
        </p:txBody>
      </p:sp>
    </p:spTree>
    <p:extLst>
      <p:ext uri="{BB962C8B-B14F-4D97-AF65-F5344CB8AC3E}">
        <p14:creationId xmlns:p14="http://schemas.microsoft.com/office/powerpoint/2010/main" val="1569770268"/>
      </p:ext>
    </p:extLst>
  </p:cSld>
  <p:clrMapOvr>
    <a:masterClrMapping/>
  </p:clrMapOvr>
  <p:transition advTm="5000">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500"/>
                                        <p:tgtEl>
                                          <p:spTgt spid="5">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fade">
                                      <p:cBhvr>
                                        <p:cTn id="25" dur="500"/>
                                        <p:tgtEl>
                                          <p:spTgt spid="5">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500"/>
                                        <p:tgtEl>
                                          <p:spTgt spid="5">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Effect transition="in" filter="fade">
                                      <p:cBhvr>
                                        <p:cTn id="31" dur="500"/>
                                        <p:tgtEl>
                                          <p:spTgt spid="5">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10" end="10"/>
                                            </p:txEl>
                                          </p:spTgt>
                                        </p:tgtEl>
                                        <p:attrNameLst>
                                          <p:attrName>style.visibility</p:attrName>
                                        </p:attrNameLst>
                                      </p:cBhvr>
                                      <p:to>
                                        <p:strVal val="visible"/>
                                      </p:to>
                                    </p:set>
                                    <p:animEffect transition="in" filter="fade">
                                      <p:cBhvr>
                                        <p:cTn id="36" dur="500"/>
                                        <p:tgtEl>
                                          <p:spTgt spid="5">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11" end="11"/>
                                            </p:txEl>
                                          </p:spTgt>
                                        </p:tgtEl>
                                        <p:attrNameLst>
                                          <p:attrName>style.visibility</p:attrName>
                                        </p:attrNameLst>
                                      </p:cBhvr>
                                      <p:to>
                                        <p:strVal val="visible"/>
                                      </p:to>
                                    </p:set>
                                    <p:animEffect transition="in" filter="fade">
                                      <p:cBhvr>
                                        <p:cTn id="41"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p:cNvSpPr>
          <p:nvPr/>
        </p:nvSpPr>
        <p:spPr bwMode="auto">
          <a:xfrm>
            <a:off x="428596" y="692696"/>
            <a:ext cx="8358246" cy="1800200"/>
          </a:xfrm>
          <a:prstGeom prst="rect">
            <a:avLst/>
          </a:prstGeom>
          <a:solidFill>
            <a:srgbClr val="CCFFCC"/>
          </a:solidFill>
          <a:ln w="12700">
            <a:solidFill>
              <a:srgbClr val="3333FF"/>
            </a:solidFill>
            <a:miter lim="800000"/>
            <a:headEnd/>
            <a:tailEnd/>
          </a:ln>
        </p:spPr>
        <p:txBody>
          <a:bodyPr anchor="ctr"/>
          <a:lstStyle/>
          <a:p>
            <a:pPr eaLnBrk="0" hangingPunct="0">
              <a:defRPr/>
            </a:pPr>
            <a:r>
              <a:rPr lang="en-US" altLang="zh-TW" sz="4000" b="1" dirty="0">
                <a:solidFill>
                  <a:srgbClr val="0000FF"/>
                </a:solidFill>
                <a:effectLst>
                  <a:outerShdw blurRad="38100" dist="38100" dir="2700000" algn="tl">
                    <a:srgbClr val="000000"/>
                  </a:outerShdw>
                </a:effectLst>
                <a:latin typeface="Times New Roman" pitchFamily="18" charset="0"/>
                <a:ea typeface="+mj-ea"/>
                <a:cs typeface="Times New Roman" pitchFamily="18" charset="0"/>
              </a:rPr>
              <a:t>5.</a:t>
            </a:r>
            <a:r>
              <a:rPr lang="zh-TW" altLang="en-US" sz="4000" b="1" dirty="0">
                <a:solidFill>
                  <a:srgbClr val="FF00FF"/>
                </a:solidFill>
                <a:effectLst>
                  <a:outerShdw blurRad="38100" dist="38100" dir="2700000" algn="tl">
                    <a:srgbClr val="000000"/>
                  </a:outerShdw>
                </a:effectLst>
                <a:latin typeface="Times New Roman" pitchFamily="18" charset="0"/>
                <a:ea typeface="+mj-ea"/>
                <a:cs typeface="Times New Roman" pitchFamily="18" charset="0"/>
              </a:rPr>
              <a:t>五專優先免試入學</a:t>
            </a:r>
            <a:r>
              <a:rPr lang="zh-TW" altLang="en-US" sz="4000" b="1" dirty="0">
                <a:solidFill>
                  <a:srgbClr val="0000FF"/>
                </a:solidFill>
                <a:effectLst>
                  <a:outerShdw blurRad="38100" dist="38100" dir="2700000" algn="tl">
                    <a:srgbClr val="000000"/>
                  </a:outerShdw>
                </a:effectLst>
                <a:latin typeface="Times New Roman" pitchFamily="18" charset="0"/>
                <a:cs typeface="Times New Roman" pitchFamily="18" charset="0"/>
              </a:rPr>
              <a:t>名額持續增加</a:t>
            </a:r>
            <a:endParaRPr lang="en-US" altLang="zh-TW" sz="4000" b="1" dirty="0">
              <a:solidFill>
                <a:srgbClr val="006600"/>
              </a:solidFill>
              <a:effectLst>
                <a:outerShdw blurRad="38100" dist="38100" dir="2700000" algn="tl">
                  <a:srgbClr val="000000"/>
                </a:outerShdw>
              </a:effectLst>
              <a:latin typeface="標楷體" panose="03000509000000000000" pitchFamily="65" charset="-120"/>
              <a:ea typeface="標楷體" panose="03000509000000000000" pitchFamily="65" charset="-120"/>
              <a:cs typeface="Times New Roman" pitchFamily="18" charset="0"/>
            </a:endParaRPr>
          </a:p>
          <a:p>
            <a:pPr eaLnBrk="0" hangingPunct="0">
              <a:spcBef>
                <a:spcPts val="600"/>
              </a:spcBef>
              <a:defRPr/>
            </a:pP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      ㊣私立學校：</a:t>
            </a:r>
            <a:r>
              <a:rPr lang="zh-TW" altLang="en-US" sz="2000" b="1" dirty="0">
                <a:solidFill>
                  <a:srgbClr val="3333FF"/>
                </a:solidFill>
                <a:effectLst>
                  <a:outerShdw blurRad="38100" dist="38100" dir="2700000" algn="tl">
                    <a:srgbClr val="000000"/>
                  </a:outerShdw>
                </a:effectLst>
                <a:latin typeface="Times New Roman" pitchFamily="18" charset="0"/>
                <a:ea typeface="標楷體" pitchFamily="65" charset="-120"/>
                <a:cs typeface="Times New Roman" pitchFamily="18" charset="0"/>
              </a:rPr>
              <a:t>不低於</a:t>
            </a:r>
            <a:r>
              <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50%</a:t>
            </a:r>
            <a:r>
              <a:rPr lang="zh-TW" altLang="en-US" sz="2000" b="1" dirty="0">
                <a:solidFill>
                  <a:srgbClr val="3333FF"/>
                </a:solidFill>
                <a:effectLst>
                  <a:outerShdw blurRad="38100" dist="38100" dir="2700000" algn="tl">
                    <a:srgbClr val="000000"/>
                  </a:outerShdw>
                </a:effectLst>
                <a:latin typeface="Times New Roman" pitchFamily="18" charset="0"/>
                <a:ea typeface="標楷體" pitchFamily="65" charset="-120"/>
                <a:cs typeface="Times New Roman" pitchFamily="18" charset="0"/>
              </a:rPr>
              <a:t>，且比率不得少於</a:t>
            </a:r>
            <a:r>
              <a:rPr lang="en-US" altLang="zh-TW" sz="2000" b="1" dirty="0">
                <a:solidFill>
                  <a:srgbClr val="3333FF"/>
                </a:solidFill>
                <a:effectLst>
                  <a:outerShdw blurRad="38100" dist="38100" dir="2700000" algn="tl">
                    <a:srgbClr val="000000"/>
                  </a:outerShdw>
                </a:effectLst>
                <a:latin typeface="Times New Roman" pitchFamily="18" charset="0"/>
                <a:ea typeface="標楷體" pitchFamily="65" charset="-120"/>
                <a:cs typeface="Times New Roman" pitchFamily="18" charset="0"/>
              </a:rPr>
              <a:t>109</a:t>
            </a:r>
            <a:r>
              <a:rPr lang="zh-TW" altLang="en-US" sz="2000" b="1" dirty="0">
                <a:solidFill>
                  <a:srgbClr val="3333FF"/>
                </a:solidFill>
                <a:effectLst>
                  <a:outerShdw blurRad="38100" dist="38100" dir="2700000" algn="tl">
                    <a:srgbClr val="000000"/>
                  </a:outerShdw>
                </a:effectLst>
                <a:latin typeface="Times New Roman" pitchFamily="18" charset="0"/>
                <a:ea typeface="標楷體" pitchFamily="65" charset="-120"/>
                <a:cs typeface="Times New Roman" pitchFamily="18" charset="0"/>
              </a:rPr>
              <a:t>學年度</a:t>
            </a:r>
            <a:endParaRPr lang="en-US" altLang="zh-TW" sz="2000" b="1" dirty="0">
              <a:solidFill>
                <a:srgbClr val="3333FF"/>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a:p>
            <a:pPr eaLnBrk="0" hangingPunct="0">
              <a:spcBef>
                <a:spcPts val="600"/>
              </a:spcBef>
              <a:defRPr/>
            </a:pP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      ㊣國立學校：</a:t>
            </a:r>
            <a:r>
              <a:rPr lang="zh-TW" altLang="en-US" sz="2000" b="1" dirty="0">
                <a:solidFill>
                  <a:srgbClr val="3333FF"/>
                </a:solidFill>
                <a:effectLst>
                  <a:outerShdw blurRad="38100" dist="38100" dir="2700000" algn="tl">
                    <a:srgbClr val="000000"/>
                  </a:outerShdw>
                </a:effectLst>
                <a:latin typeface="Times New Roman" pitchFamily="18" charset="0"/>
                <a:ea typeface="標楷體" pitchFamily="65" charset="-120"/>
                <a:cs typeface="Times New Roman" pitchFamily="18" charset="0"/>
              </a:rPr>
              <a:t>不低於</a:t>
            </a:r>
            <a:r>
              <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80%</a:t>
            </a:r>
            <a:r>
              <a:rPr lang="zh-TW" altLang="en-US" sz="2000" b="1" dirty="0">
                <a:solidFill>
                  <a:srgbClr val="3333FF"/>
                </a:solidFill>
                <a:effectLst>
                  <a:outerShdw blurRad="38100" dist="38100" dir="2700000" algn="tl">
                    <a:srgbClr val="000000"/>
                  </a:outerShdw>
                </a:effectLst>
                <a:latin typeface="Times New Roman" pitchFamily="18" charset="0"/>
                <a:ea typeface="標楷體" pitchFamily="65" charset="-120"/>
                <a:cs typeface="Times New Roman" pitchFamily="18" charset="0"/>
              </a:rPr>
              <a:t>，且比率不得少於</a:t>
            </a:r>
            <a:r>
              <a:rPr lang="en-US" altLang="zh-TW" sz="2000" b="1" dirty="0">
                <a:solidFill>
                  <a:srgbClr val="3333FF"/>
                </a:solidFill>
                <a:effectLst>
                  <a:outerShdw blurRad="38100" dist="38100" dir="2700000" algn="tl">
                    <a:srgbClr val="000000"/>
                  </a:outerShdw>
                </a:effectLst>
                <a:latin typeface="Times New Roman" pitchFamily="18" charset="0"/>
                <a:ea typeface="標楷體" pitchFamily="65" charset="-120"/>
                <a:cs typeface="Times New Roman" pitchFamily="18" charset="0"/>
              </a:rPr>
              <a:t>109</a:t>
            </a:r>
            <a:r>
              <a:rPr lang="zh-TW" altLang="en-US" sz="2000" b="1" dirty="0">
                <a:solidFill>
                  <a:srgbClr val="3333FF"/>
                </a:solidFill>
                <a:effectLst>
                  <a:outerShdw blurRad="38100" dist="38100" dir="2700000" algn="tl">
                    <a:srgbClr val="000000"/>
                  </a:outerShdw>
                </a:effectLst>
                <a:latin typeface="Times New Roman" pitchFamily="18" charset="0"/>
                <a:ea typeface="標楷體" pitchFamily="65" charset="-120"/>
                <a:cs typeface="Times New Roman" pitchFamily="18" charset="0"/>
              </a:rPr>
              <a:t>學年度</a:t>
            </a:r>
            <a:endParaRPr lang="en-US" altLang="zh-TW" sz="2000" b="1" dirty="0">
              <a:solidFill>
                <a:srgbClr val="3333FF"/>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1799823892"/>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428596" y="642918"/>
            <a:ext cx="8358246" cy="1015663"/>
          </a:xfrm>
          <a:prstGeom prst="rect">
            <a:avLst/>
          </a:prstGeom>
          <a:solidFill>
            <a:srgbClr val="CCFFCC"/>
          </a:solidFill>
          <a:ln w="12700">
            <a:solidFill>
              <a:srgbClr val="3333FF"/>
            </a:solidFill>
            <a:miter lim="800000"/>
            <a:headEnd/>
            <a:tailEnd/>
          </a:ln>
        </p:spPr>
        <p:txBody>
          <a:bodyPr wrap="square">
            <a:spAutoFit/>
          </a:bodyPr>
          <a:lstStyle/>
          <a:p>
            <a:pPr algn="just">
              <a:defRPr/>
            </a:pPr>
            <a:r>
              <a:rPr lang="en-US" altLang="zh-TW" sz="4000" b="1" dirty="0">
                <a:solidFill>
                  <a:srgbClr val="0000FF"/>
                </a:solidFill>
                <a:effectLst>
                  <a:outerShdw blurRad="38100" dist="38100" dir="2700000" algn="tl">
                    <a:srgbClr val="000000"/>
                  </a:outerShdw>
                </a:effectLst>
                <a:latin typeface="Times New Roman" pitchFamily="18" charset="0"/>
                <a:ea typeface="華康儷中黑"/>
                <a:cs typeface="Times New Roman" pitchFamily="18" charset="0"/>
              </a:rPr>
              <a:t>6.</a:t>
            </a:r>
            <a:r>
              <a:rPr lang="zh-TW" altLang="en-US" sz="4000" b="1" dirty="0">
                <a:solidFill>
                  <a:srgbClr val="0000FF"/>
                </a:solidFill>
                <a:effectLst>
                  <a:outerShdw blurRad="38100" dist="38100" dir="2700000" algn="tl">
                    <a:srgbClr val="000000"/>
                  </a:outerShdw>
                </a:effectLst>
                <a:latin typeface="Times New Roman" pitchFamily="18" charset="0"/>
                <a:ea typeface="華康儷中黑"/>
                <a:cs typeface="Times New Roman" pitchFamily="18" charset="0"/>
              </a:rPr>
              <a:t>國中教育會考</a:t>
            </a:r>
            <a:r>
              <a:rPr lang="zh-TW" altLang="en-US" sz="4000" b="1" dirty="0">
                <a:solidFill>
                  <a:srgbClr val="FF0000"/>
                </a:solidFill>
                <a:effectLst>
                  <a:outerShdw blurRad="38100" dist="38100" dir="2700000" algn="tl">
                    <a:srgbClr val="000000"/>
                  </a:outerShdw>
                </a:effectLst>
                <a:latin typeface="Times New Roman" pitchFamily="18" charset="0"/>
                <a:ea typeface="華康儷中黑"/>
                <a:cs typeface="Times New Roman" pitchFamily="18" charset="0"/>
              </a:rPr>
              <a:t>命題範圍</a:t>
            </a:r>
            <a:r>
              <a:rPr lang="zh-TW" altLang="en-US" sz="4000" b="1" dirty="0">
                <a:solidFill>
                  <a:srgbClr val="0000FF"/>
                </a:solidFill>
                <a:effectLst>
                  <a:outerShdw blurRad="38100" dist="38100" dir="2700000" algn="tl">
                    <a:srgbClr val="000000"/>
                  </a:outerShdw>
                </a:effectLst>
                <a:latin typeface="Times New Roman" pitchFamily="18" charset="0"/>
                <a:ea typeface="華康儷中黑"/>
                <a:cs typeface="Times New Roman" pitchFamily="18" charset="0"/>
              </a:rPr>
              <a:t>調整</a:t>
            </a:r>
            <a:endParaRPr lang="en-US" altLang="zh-TW" sz="4000" b="1" dirty="0">
              <a:solidFill>
                <a:srgbClr val="0000FF"/>
              </a:solidFill>
              <a:effectLst>
                <a:outerShdw blurRad="38100" dist="38100" dir="2700000" algn="tl">
                  <a:srgbClr val="000000"/>
                </a:outerShdw>
              </a:effectLst>
              <a:latin typeface="Times New Roman" pitchFamily="18" charset="0"/>
              <a:ea typeface="華康儷中黑"/>
              <a:cs typeface="Times New Roman" pitchFamily="18" charset="0"/>
            </a:endParaRPr>
          </a:p>
          <a:p>
            <a:pPr algn="just">
              <a:defRPr/>
            </a:pP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rPr>
              <a:t>      因應本學期延後</a:t>
            </a:r>
            <a:r>
              <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rPr>
              <a:t>4</a:t>
            </a: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rPr>
              <a:t>天開學，國中教育會考日程不變，命題範圍配合縮減</a:t>
            </a:r>
            <a:endParaRPr lang="zh-TW" altLang="en-US" sz="4000" b="1" dirty="0">
              <a:solidFill>
                <a:srgbClr val="0000FF"/>
              </a:solidFill>
              <a:effectLst>
                <a:outerShdw blurRad="38100" dist="38100" dir="2700000" algn="tl">
                  <a:srgbClr val="000000"/>
                </a:outerShdw>
              </a:effectLst>
              <a:latin typeface="Times New Roman" pitchFamily="18" charset="0"/>
              <a:ea typeface="華康儷中黑"/>
              <a:cs typeface="Times New Roman" pitchFamily="18" charset="0"/>
            </a:endParaRPr>
          </a:p>
        </p:txBody>
      </p:sp>
      <p:sp>
        <p:nvSpPr>
          <p:cNvPr id="6" name="標題 1"/>
          <p:cNvSpPr txBox="1">
            <a:spLocks/>
          </p:cNvSpPr>
          <p:nvPr/>
        </p:nvSpPr>
        <p:spPr>
          <a:xfrm>
            <a:off x="2928926" y="6000768"/>
            <a:ext cx="5686436" cy="368280"/>
          </a:xfrm>
          <a:prstGeom prst="rect">
            <a:avLst/>
          </a:prstGeom>
        </p:spPr>
        <p:txBody>
          <a:bodyPr>
            <a:noAutofit/>
          </a:bodyPr>
          <a:lstStyle/>
          <a:p>
            <a:pPr lvl="0" algn="ctr" eaLnBrk="0" hangingPunct="0">
              <a:defRPr/>
            </a:pPr>
            <a:r>
              <a:rPr kumimoji="1" lang="zh-TW" altLang="en-US" sz="1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師大心測中心</a:t>
            </a:r>
            <a:r>
              <a:rPr kumimoji="1" lang="en-US" altLang="zh-TW" sz="1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110.02.05</a:t>
            </a:r>
            <a:r>
              <a:rPr kumimoji="1" lang="zh-TW" altLang="en-US" sz="1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公布</a:t>
            </a:r>
            <a:r>
              <a:rPr lang="en-US" altLang="zh-TW" sz="1200" kern="0" dirty="0">
                <a:solidFill>
                  <a:schemeClr val="tx2"/>
                </a:solidFill>
                <a:latin typeface="Times New Roman" pitchFamily="18" charset="0"/>
                <a:ea typeface="+mj-ea"/>
                <a:cs typeface="Times New Roman" pitchFamily="18" charset="0"/>
              </a:rPr>
              <a:t>(</a:t>
            </a:r>
            <a:r>
              <a:rPr lang="en-US" altLang="zh-TW" sz="1200" kern="0" dirty="0">
                <a:solidFill>
                  <a:schemeClr val="tx2"/>
                </a:solidFill>
                <a:latin typeface="Times New Roman" pitchFamily="18" charset="0"/>
                <a:ea typeface="+mj-ea"/>
                <a:cs typeface="Times New Roman" pitchFamily="18" charset="0"/>
                <a:hlinkClick r:id="rId2"/>
              </a:rPr>
              <a:t>https://cap.rcpet.edu.tw/PressRelease1100205.html</a:t>
            </a:r>
            <a:r>
              <a:rPr lang="en-US" altLang="zh-TW" sz="1200" kern="0" dirty="0">
                <a:solidFill>
                  <a:schemeClr val="tx2"/>
                </a:solidFill>
                <a:latin typeface="Times New Roman" pitchFamily="18" charset="0"/>
                <a:ea typeface="+mj-ea"/>
                <a:cs typeface="Times New Roman" pitchFamily="18" charset="0"/>
              </a:rPr>
              <a:t>)</a:t>
            </a:r>
            <a:endParaRPr kumimoji="1" lang="zh-TW" altLang="en-US" sz="1200" b="1" i="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pic>
        <p:nvPicPr>
          <p:cNvPr id="7" name="圖片 6">
            <a:extLst>
              <a:ext uri="{FF2B5EF4-FFF2-40B4-BE49-F238E27FC236}">
                <a16:creationId xmlns:a16="http://schemas.microsoft.com/office/drawing/2014/main" id="{D9575C83-F386-4685-AF74-ACC1B82EC1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719" y="2060848"/>
            <a:ext cx="6096000" cy="3709988"/>
          </a:xfrm>
          <a:prstGeom prst="rect">
            <a:avLst/>
          </a:prstGeom>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vertical)">
                                      <p:cBhvr>
                                        <p:cTn id="7" dur="1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ou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428596" y="642918"/>
            <a:ext cx="8358246" cy="1092607"/>
          </a:xfrm>
          <a:prstGeom prst="rect">
            <a:avLst/>
          </a:prstGeom>
          <a:solidFill>
            <a:srgbClr val="CCFFCC"/>
          </a:solidFill>
          <a:ln w="12700">
            <a:solidFill>
              <a:srgbClr val="3333FF"/>
            </a:solidFill>
            <a:miter lim="800000"/>
            <a:headEnd/>
            <a:tailEnd/>
          </a:ln>
        </p:spPr>
        <p:txBody>
          <a:bodyPr wrap="square">
            <a:spAutoFit/>
          </a:bodyPr>
          <a:lstStyle/>
          <a:p>
            <a:pPr algn="just">
              <a:defRPr/>
            </a:pPr>
            <a:r>
              <a:rPr lang="en-US" altLang="zh-TW" sz="4000" b="1" dirty="0">
                <a:solidFill>
                  <a:srgbClr val="0000FF"/>
                </a:solidFill>
                <a:effectLst>
                  <a:outerShdw blurRad="38100" dist="38100" dir="2700000" algn="tl">
                    <a:srgbClr val="000000"/>
                  </a:outerShdw>
                </a:effectLst>
                <a:latin typeface="Times New Roman" pitchFamily="18" charset="0"/>
                <a:ea typeface="華康儷中黑"/>
                <a:cs typeface="Times New Roman" pitchFamily="18" charset="0"/>
              </a:rPr>
              <a:t>7.</a:t>
            </a:r>
            <a:r>
              <a:rPr lang="zh-TW" altLang="en-US" sz="4000" b="1" dirty="0">
                <a:solidFill>
                  <a:srgbClr val="0000FF"/>
                </a:solidFill>
                <a:effectLst>
                  <a:outerShdw blurRad="38100" dist="38100" dir="2700000" algn="tl">
                    <a:srgbClr val="000000"/>
                  </a:outerShdw>
                </a:effectLst>
                <a:latin typeface="Times New Roman" pitchFamily="18" charset="0"/>
                <a:ea typeface="華康儷中黑"/>
                <a:cs typeface="Times New Roman" pitchFamily="18" charset="0"/>
              </a:rPr>
              <a:t>實驗高中單獨招生</a:t>
            </a:r>
            <a:endParaRPr lang="en-US" altLang="zh-TW" sz="4000" b="1" dirty="0">
              <a:solidFill>
                <a:srgbClr val="0000FF"/>
              </a:solidFill>
              <a:effectLst>
                <a:outerShdw blurRad="38100" dist="38100" dir="2700000" algn="tl">
                  <a:srgbClr val="000000"/>
                </a:outerShdw>
              </a:effectLst>
              <a:latin typeface="Times New Roman" pitchFamily="18" charset="0"/>
              <a:ea typeface="華康儷中黑"/>
              <a:cs typeface="Times New Roman" pitchFamily="18" charset="0"/>
            </a:endParaRPr>
          </a:p>
          <a:p>
            <a:pPr algn="just">
              <a:spcBef>
                <a:spcPts val="600"/>
              </a:spcBef>
              <a:defRPr/>
            </a:pP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rPr>
              <a:t>      芳和實驗中學：直升</a:t>
            </a:r>
            <a:r>
              <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rPr>
              <a:t>25</a:t>
            </a: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rPr>
              <a:t>名</a:t>
            </a:r>
            <a:r>
              <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rPr>
              <a:t>+ </a:t>
            </a: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rPr>
              <a:t>獨招</a:t>
            </a:r>
            <a:r>
              <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rPr>
              <a:t>25</a:t>
            </a: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rPr>
              <a:t>名</a:t>
            </a:r>
            <a:r>
              <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rPr>
              <a:t>=50</a:t>
            </a: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rPr>
              <a:t>名</a:t>
            </a:r>
            <a:endParaRPr lang="zh-TW" altLang="en-US" sz="4000" b="1" dirty="0">
              <a:solidFill>
                <a:srgbClr val="0000FF"/>
              </a:solidFill>
              <a:effectLst>
                <a:outerShdw blurRad="38100" dist="38100" dir="2700000" algn="tl">
                  <a:srgbClr val="000000"/>
                </a:outerShdw>
              </a:effectLst>
              <a:latin typeface="Times New Roman" pitchFamily="18" charset="0"/>
              <a:ea typeface="華康儷中黑"/>
              <a:cs typeface="Times New Roman" pitchFamily="18" charset="0"/>
            </a:endParaRPr>
          </a:p>
        </p:txBody>
      </p:sp>
    </p:spTree>
    <p:extLst>
      <p:ext uri="{BB962C8B-B14F-4D97-AF65-F5344CB8AC3E}">
        <p14:creationId xmlns:p14="http://schemas.microsoft.com/office/powerpoint/2010/main" val="219133675"/>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vertical)">
                                      <p:cBhvr>
                                        <p:cTn id="7"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4962" name="Picture 2" descr="ãæ¨¹æ¨ åãçåçæå°çµæ"/>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淚滴形 1">
            <a:extLst>
              <a:ext uri="{FF2B5EF4-FFF2-40B4-BE49-F238E27FC236}">
                <a16:creationId xmlns:a16="http://schemas.microsoft.com/office/drawing/2014/main" id="{15968640-77E1-48AD-9860-E800BE1AEBE0}"/>
              </a:ext>
            </a:extLst>
          </p:cNvPr>
          <p:cNvSpPr/>
          <p:nvPr/>
        </p:nvSpPr>
        <p:spPr>
          <a:xfrm>
            <a:off x="3965156" y="810970"/>
            <a:ext cx="4464496" cy="2664292"/>
          </a:xfrm>
          <a:prstGeom prst="teardrop">
            <a:avLst/>
          </a:prstGeom>
          <a:solidFill>
            <a:srgbClr val="99FF99"/>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72" name="Rectangle 5"/>
          <p:cNvSpPr>
            <a:spLocks noChangeArrowheads="1"/>
          </p:cNvSpPr>
          <p:nvPr/>
        </p:nvSpPr>
        <p:spPr bwMode="auto">
          <a:xfrm>
            <a:off x="-152400" y="2295525"/>
            <a:ext cx="9144000" cy="0"/>
          </a:xfrm>
          <a:prstGeom prst="rect">
            <a:avLst/>
          </a:prstGeom>
          <a:noFill/>
          <a:ln w="9525">
            <a:noFill/>
            <a:miter lim="800000"/>
            <a:headEnd/>
            <a:tailEnd/>
          </a:ln>
        </p:spPr>
        <p:txBody>
          <a:bodyPr wrap="none" anchor="ctr">
            <a:spAutoFit/>
          </a:bodyPr>
          <a:lstStyle/>
          <a:p>
            <a:endParaRPr lang="zh-TW" altLang="zh-TW" sz="2400"/>
          </a:p>
        </p:txBody>
      </p:sp>
      <p:sp>
        <p:nvSpPr>
          <p:cNvPr id="7173" name="Rectangle 6"/>
          <p:cNvSpPr>
            <a:spLocks noChangeArrowheads="1"/>
          </p:cNvSpPr>
          <p:nvPr/>
        </p:nvSpPr>
        <p:spPr bwMode="auto">
          <a:xfrm>
            <a:off x="152400" y="4562475"/>
            <a:ext cx="9144000" cy="0"/>
          </a:xfrm>
          <a:prstGeom prst="rect">
            <a:avLst/>
          </a:prstGeom>
          <a:noFill/>
          <a:ln w="9525">
            <a:noFill/>
            <a:miter lim="800000"/>
            <a:headEnd/>
            <a:tailEnd/>
          </a:ln>
        </p:spPr>
        <p:txBody>
          <a:bodyPr wrap="none" anchor="ctr">
            <a:spAutoFit/>
          </a:bodyPr>
          <a:lstStyle/>
          <a:p>
            <a:endParaRPr lang="zh-TW" altLang="zh-TW" sz="2400"/>
          </a:p>
        </p:txBody>
      </p:sp>
      <p:sp>
        <p:nvSpPr>
          <p:cNvPr id="11271" name="矩形 10"/>
          <p:cNvSpPr>
            <a:spLocks noChangeArrowheads="1"/>
          </p:cNvSpPr>
          <p:nvPr/>
        </p:nvSpPr>
        <p:spPr bwMode="auto">
          <a:xfrm>
            <a:off x="4176017" y="1358286"/>
            <a:ext cx="4286280" cy="1569660"/>
          </a:xfrm>
          <a:prstGeom prst="rect">
            <a:avLst/>
          </a:prstGeom>
          <a:noFill/>
          <a:ln w="63500">
            <a:noFill/>
            <a:prstDash val="sysDot"/>
            <a:miter lim="800000"/>
            <a:headEnd/>
            <a:tailEnd/>
          </a:ln>
        </p:spPr>
        <p:txBody>
          <a:bodyPr wrap="square">
            <a:spAutoFit/>
          </a:bodyPr>
          <a:lstStyle/>
          <a:p>
            <a:pPr algn="ctr">
              <a:defRPr/>
            </a:pPr>
            <a:r>
              <a:rPr kumimoji="0" lang="en-US" altLang="zh-TW" sz="4800" b="1" dirty="0">
                <a:solidFill>
                  <a:srgbClr val="3333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110</a:t>
            </a:r>
            <a:r>
              <a:rPr kumimoji="0" lang="zh-TW" altLang="en-US" sz="4800" b="1" dirty="0">
                <a:solidFill>
                  <a:srgbClr val="3333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學年度的</a:t>
            </a:r>
            <a:endParaRPr kumimoji="0" lang="en-US" altLang="zh-TW" sz="4800" b="1" dirty="0">
              <a:solidFill>
                <a:srgbClr val="3333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a:p>
            <a:pPr algn="ctr">
              <a:defRPr/>
            </a:pPr>
            <a:r>
              <a:rPr kumimoji="0" lang="zh-TW" altLang="en-US" sz="4800" b="1" dirty="0">
                <a:solidFill>
                  <a:srgbClr val="3333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重要提醒</a:t>
            </a:r>
            <a:endParaRPr lang="zh-TW" altLang="en-US" sz="6000" b="1" dirty="0">
              <a:solidFill>
                <a:srgbClr val="0000CC"/>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1696243960"/>
      </p:ext>
    </p:extLst>
  </p:cSld>
  <p:clrMapOvr>
    <a:masterClrMapping/>
  </p:clrMapOvr>
  <p:transition advTm="5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6" name="Group 4"/>
          <p:cNvGraphicFramePr>
            <a:graphicFrameLocks noGrp="1"/>
          </p:cNvGraphicFramePr>
          <p:nvPr>
            <p:ph sz="half" idx="4294967295"/>
            <p:extLst/>
          </p:nvPr>
        </p:nvGraphicFramePr>
        <p:xfrm>
          <a:off x="642910" y="1571612"/>
          <a:ext cx="7786742" cy="2808287"/>
        </p:xfrm>
        <a:graphic>
          <a:graphicData uri="http://schemas.openxmlformats.org/drawingml/2006/table">
            <a:tbl>
              <a:tblPr/>
              <a:tblGrid>
                <a:gridCol w="1425632">
                  <a:extLst>
                    <a:ext uri="{9D8B030D-6E8A-4147-A177-3AD203B41FA5}">
                      <a16:colId xmlns:a16="http://schemas.microsoft.com/office/drawing/2014/main" val="20000"/>
                    </a:ext>
                  </a:extLst>
                </a:gridCol>
                <a:gridCol w="6361110">
                  <a:extLst>
                    <a:ext uri="{9D8B030D-6E8A-4147-A177-3AD203B41FA5}">
                      <a16:colId xmlns:a16="http://schemas.microsoft.com/office/drawing/2014/main" val="20001"/>
                    </a:ext>
                  </a:extLst>
                </a:gridCol>
              </a:tblGrid>
              <a:tr h="7647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dirty="0">
                          <a:ln>
                            <a:noFill/>
                          </a:ln>
                          <a:solidFill>
                            <a:srgbClr val="996633"/>
                          </a:solidFill>
                          <a:effectLst/>
                          <a:latin typeface="標楷體" panose="03000509000000000000" pitchFamily="65" charset="-120"/>
                          <a:ea typeface="標楷體" panose="03000509000000000000" pitchFamily="65" charset="-120"/>
                        </a:rPr>
                        <a:t>單一縣市</a:t>
                      </a:r>
                    </a:p>
                  </a:txBody>
                  <a:tcPr marL="91434" marR="91434" marT="45731" marB="45731" anchor="ctr" horzOverflow="overflow">
                    <a:lnL w="28575"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28575"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solidFill>
                      <a:srgbClr val="FFC67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dirty="0">
                          <a:ln>
                            <a:noFill/>
                          </a:ln>
                          <a:solidFill>
                            <a:srgbClr val="996633"/>
                          </a:solidFill>
                          <a:effectLst/>
                          <a:latin typeface="標楷體" panose="03000509000000000000" pitchFamily="65" charset="-120"/>
                          <a:ea typeface="標楷體" panose="03000509000000000000" pitchFamily="65" charset="-120"/>
                        </a:rPr>
                        <a:t>臺南市、高雄市、彰化縣、雲林縣、屏東縣、臺東縣、花蓮縣、宜蘭縣、澎湖縣、金門縣</a:t>
                      </a:r>
                    </a:p>
                  </a:txBody>
                  <a:tcPr marL="91434" marR="91434" marT="45731" marB="45731" anchor="ctr" horzOverflow="overflow">
                    <a:lnL w="12700" cap="flat" cmpd="sng" algn="ctr">
                      <a:solidFill>
                        <a:srgbClr val="996633"/>
                      </a:solidFill>
                      <a:prstDash val="solid"/>
                      <a:round/>
                      <a:headEnd type="none" w="med" len="med"/>
                      <a:tailEnd type="none" w="med" len="med"/>
                    </a:lnL>
                    <a:lnR w="28575" cap="flat" cmpd="sng" algn="ctr">
                      <a:solidFill>
                        <a:srgbClr val="996633"/>
                      </a:solidFill>
                      <a:prstDash val="solid"/>
                      <a:round/>
                      <a:headEnd type="none" w="med" len="med"/>
                      <a:tailEnd type="none" w="med" len="med"/>
                    </a:lnR>
                    <a:lnT w="28575" cap="flat" cmpd="sng" algn="ctr">
                      <a:solidFill>
                        <a:srgbClr val="996633"/>
                      </a:solidFill>
                      <a:prstDash val="solid"/>
                      <a:round/>
                      <a:headEnd type="none" w="med" len="med"/>
                      <a:tailEnd type="none" w="med" len="med"/>
                    </a:lnT>
                    <a:lnB w="12700" cap="flat" cmpd="sng" algn="ctr">
                      <a:solidFill>
                        <a:srgbClr val="996633"/>
                      </a:solidFill>
                      <a:prstDash val="solid"/>
                      <a:round/>
                      <a:headEnd type="none" w="med" len="med"/>
                      <a:tailEnd type="none" w="med" len="med"/>
                    </a:lnB>
                    <a:lnTlToBr>
                      <a:noFill/>
                    </a:lnTlToBr>
                    <a:lnBlToTr>
                      <a:noFill/>
                    </a:lnBlToTr>
                    <a:solidFill>
                      <a:srgbClr val="FFC671"/>
                    </a:solidFill>
                  </a:tcPr>
                </a:tc>
                <a:extLst>
                  <a:ext uri="{0D108BD9-81ED-4DB2-BD59-A6C34878D82A}">
                    <a16:rowId xmlns:a16="http://schemas.microsoft.com/office/drawing/2014/main" val="10000"/>
                  </a:ext>
                </a:extLst>
              </a:tr>
              <a:tr h="20435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dirty="0">
                          <a:ln>
                            <a:noFill/>
                          </a:ln>
                          <a:solidFill>
                            <a:srgbClr val="996633"/>
                          </a:solidFill>
                          <a:effectLst/>
                          <a:latin typeface="標楷體" panose="03000509000000000000" pitchFamily="65" charset="-120"/>
                          <a:ea typeface="標楷體" panose="03000509000000000000" pitchFamily="65" charset="-120"/>
                        </a:rPr>
                        <a:t>跨縣市</a:t>
                      </a:r>
                    </a:p>
                  </a:txBody>
                  <a:tcPr marL="91434" marR="91434" marT="45731" marB="45731" anchor="ctr" horzOverflow="overflow">
                    <a:lnL w="28575" cap="flat" cmpd="sng" algn="ctr">
                      <a:solidFill>
                        <a:srgbClr val="996633"/>
                      </a:solidFill>
                      <a:prstDash val="solid"/>
                      <a:round/>
                      <a:headEnd type="none" w="med" len="med"/>
                      <a:tailEnd type="none" w="med" len="med"/>
                    </a:lnL>
                    <a:lnR w="12700"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28575" cap="flat" cmpd="sng" algn="ctr">
                      <a:solidFill>
                        <a:srgbClr val="996633"/>
                      </a:solidFill>
                      <a:prstDash val="solid"/>
                      <a:round/>
                      <a:headEnd type="none" w="med" len="med"/>
                      <a:tailEnd type="none" w="med" len="med"/>
                    </a:lnB>
                    <a:lnTlToBr>
                      <a:noFill/>
                    </a:lnTlToBr>
                    <a:lnBlToTr>
                      <a:noFill/>
                    </a:lnBlToTr>
                    <a:solidFill>
                      <a:srgbClr val="FFFFCC"/>
                    </a:solidFill>
                  </a:tcPr>
                </a:tc>
                <a:tc>
                  <a:txBody>
                    <a:bodyPr/>
                    <a:lstStyle/>
                    <a:p>
                      <a:pPr marL="1074738" marR="0" lvl="0" indent="-1074738" algn="l"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dirty="0">
                          <a:ln>
                            <a:noFill/>
                          </a:ln>
                          <a:solidFill>
                            <a:srgbClr val="996633"/>
                          </a:solidFill>
                          <a:effectLst/>
                          <a:latin typeface="標楷體" panose="03000509000000000000" pitchFamily="65" charset="-120"/>
                          <a:ea typeface="標楷體" panose="03000509000000000000" pitchFamily="65" charset="-120"/>
                        </a:rPr>
                        <a:t>桃連區</a:t>
                      </a:r>
                      <a:r>
                        <a:rPr kumimoji="1" lang="en-US" altLang="zh-TW" sz="2000" b="0" i="0" u="none" strike="noStrike" cap="none" normalizeH="0" baseline="0" dirty="0">
                          <a:ln>
                            <a:noFill/>
                          </a:ln>
                          <a:solidFill>
                            <a:srgbClr val="996633"/>
                          </a:solidFill>
                          <a:effectLst/>
                          <a:latin typeface="標楷體" panose="03000509000000000000" pitchFamily="65" charset="-120"/>
                          <a:ea typeface="標楷體" panose="03000509000000000000" pitchFamily="65" charset="-120"/>
                        </a:rPr>
                        <a:t>(</a:t>
                      </a:r>
                      <a:r>
                        <a:rPr kumimoji="1" lang="zh-TW" altLang="en-US" sz="2000" b="0" i="0" u="none" strike="noStrike" cap="none" normalizeH="0" baseline="0" dirty="0">
                          <a:ln>
                            <a:noFill/>
                          </a:ln>
                          <a:solidFill>
                            <a:srgbClr val="996633"/>
                          </a:solidFill>
                          <a:effectLst/>
                          <a:latin typeface="標楷體" panose="03000509000000000000" pitchFamily="65" charset="-120"/>
                          <a:ea typeface="標楷體" panose="03000509000000000000" pitchFamily="65" charset="-120"/>
                        </a:rPr>
                        <a:t>桃園縣、連江縣</a:t>
                      </a:r>
                      <a:r>
                        <a:rPr kumimoji="1" lang="en-US" altLang="zh-TW" sz="2000" b="0" i="0" u="none" strike="noStrike" cap="none" normalizeH="0" baseline="0" dirty="0">
                          <a:ln>
                            <a:noFill/>
                          </a:ln>
                          <a:solidFill>
                            <a:srgbClr val="996633"/>
                          </a:solidFill>
                          <a:effectLst/>
                          <a:latin typeface="標楷體" panose="03000509000000000000" pitchFamily="65" charset="-120"/>
                          <a:ea typeface="標楷體" panose="03000509000000000000" pitchFamily="65" charset="-120"/>
                        </a:rPr>
                        <a:t>)</a:t>
                      </a:r>
                    </a:p>
                    <a:p>
                      <a:pPr marL="1074738" marR="0" lvl="0" indent="-1074738" algn="l"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dirty="0">
                          <a:ln>
                            <a:noFill/>
                          </a:ln>
                          <a:solidFill>
                            <a:srgbClr val="996633"/>
                          </a:solidFill>
                          <a:effectLst/>
                          <a:latin typeface="標楷體" panose="03000509000000000000" pitchFamily="65" charset="-120"/>
                          <a:ea typeface="標楷體" panose="03000509000000000000" pitchFamily="65" charset="-120"/>
                        </a:rPr>
                        <a:t>嘉義區</a:t>
                      </a:r>
                      <a:r>
                        <a:rPr kumimoji="1" lang="en-US" altLang="zh-TW" sz="2000" b="0" i="0" u="none" strike="noStrike" cap="none" normalizeH="0" baseline="0" dirty="0">
                          <a:ln>
                            <a:noFill/>
                          </a:ln>
                          <a:solidFill>
                            <a:srgbClr val="996633"/>
                          </a:solidFill>
                          <a:effectLst/>
                          <a:latin typeface="標楷體" panose="03000509000000000000" pitchFamily="65" charset="-120"/>
                          <a:ea typeface="標楷體" panose="03000509000000000000" pitchFamily="65" charset="-120"/>
                        </a:rPr>
                        <a:t>(</a:t>
                      </a:r>
                      <a:r>
                        <a:rPr kumimoji="1" lang="zh-TW" altLang="en-US" sz="2000" b="0" i="0" u="none" strike="noStrike" cap="none" normalizeH="0" baseline="0" dirty="0">
                          <a:ln>
                            <a:noFill/>
                          </a:ln>
                          <a:solidFill>
                            <a:srgbClr val="996633"/>
                          </a:solidFill>
                          <a:effectLst/>
                          <a:latin typeface="標楷體" panose="03000509000000000000" pitchFamily="65" charset="-120"/>
                          <a:ea typeface="標楷體" panose="03000509000000000000" pitchFamily="65" charset="-120"/>
                        </a:rPr>
                        <a:t>嘉義縣、嘉義市</a:t>
                      </a:r>
                      <a:r>
                        <a:rPr kumimoji="1" lang="en-US" altLang="zh-TW" sz="2000" b="0" i="0" u="none" strike="noStrike" cap="none" normalizeH="0" baseline="0" dirty="0">
                          <a:ln>
                            <a:noFill/>
                          </a:ln>
                          <a:solidFill>
                            <a:srgbClr val="996633"/>
                          </a:solidFill>
                          <a:effectLst/>
                          <a:latin typeface="標楷體" panose="03000509000000000000" pitchFamily="65" charset="-120"/>
                          <a:ea typeface="標楷體" panose="03000509000000000000" pitchFamily="65" charset="-120"/>
                        </a:rPr>
                        <a:t>)</a:t>
                      </a:r>
                    </a:p>
                    <a:p>
                      <a:pPr marL="1074738" marR="0" lvl="0" indent="-1074738" algn="l"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dirty="0">
                          <a:ln>
                            <a:noFill/>
                          </a:ln>
                          <a:solidFill>
                            <a:srgbClr val="996633"/>
                          </a:solidFill>
                          <a:effectLst/>
                          <a:latin typeface="標楷體" panose="03000509000000000000" pitchFamily="65" charset="-120"/>
                          <a:ea typeface="標楷體" panose="03000509000000000000" pitchFamily="65" charset="-120"/>
                        </a:rPr>
                        <a:t>竹苗區</a:t>
                      </a:r>
                      <a:r>
                        <a:rPr kumimoji="1" lang="en-US" altLang="zh-TW" sz="2000" b="0" i="0" u="none" strike="noStrike" cap="none" normalizeH="0" baseline="0" dirty="0">
                          <a:ln>
                            <a:noFill/>
                          </a:ln>
                          <a:solidFill>
                            <a:srgbClr val="996633"/>
                          </a:solidFill>
                          <a:effectLst/>
                          <a:latin typeface="標楷體" panose="03000509000000000000" pitchFamily="65" charset="-120"/>
                          <a:ea typeface="標楷體" panose="03000509000000000000" pitchFamily="65" charset="-120"/>
                        </a:rPr>
                        <a:t>(</a:t>
                      </a:r>
                      <a:r>
                        <a:rPr kumimoji="1" lang="zh-TW" altLang="en-US" sz="2000" b="0" i="0" u="none" strike="noStrike" cap="none" normalizeH="0" baseline="0" dirty="0">
                          <a:ln>
                            <a:noFill/>
                          </a:ln>
                          <a:solidFill>
                            <a:srgbClr val="996633"/>
                          </a:solidFill>
                          <a:effectLst/>
                          <a:latin typeface="標楷體" panose="03000509000000000000" pitchFamily="65" charset="-120"/>
                          <a:ea typeface="標楷體" panose="03000509000000000000" pitchFamily="65" charset="-120"/>
                        </a:rPr>
                        <a:t>新竹縣、新竹市、苗栗縣</a:t>
                      </a:r>
                      <a:r>
                        <a:rPr kumimoji="1" lang="en-US" altLang="zh-TW" sz="2000" b="0" i="0" u="none" strike="noStrike" cap="none" normalizeH="0" baseline="0" dirty="0">
                          <a:ln>
                            <a:noFill/>
                          </a:ln>
                          <a:solidFill>
                            <a:srgbClr val="996633"/>
                          </a:solidFill>
                          <a:effectLst/>
                          <a:latin typeface="標楷體" panose="03000509000000000000" pitchFamily="65" charset="-120"/>
                          <a:ea typeface="標楷體" panose="03000509000000000000" pitchFamily="65" charset="-120"/>
                        </a:rPr>
                        <a:t>)</a:t>
                      </a:r>
                    </a:p>
                    <a:p>
                      <a:pPr marL="1074738" marR="0" lvl="0" indent="-1074738" algn="l"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kern="1200" cap="none" normalizeH="0" baseline="0" dirty="0">
                          <a:ln>
                            <a:noFill/>
                          </a:ln>
                          <a:solidFill>
                            <a:srgbClr val="996633"/>
                          </a:solidFill>
                          <a:effectLst/>
                          <a:latin typeface="標楷體" panose="03000509000000000000" pitchFamily="65" charset="-120"/>
                          <a:ea typeface="標楷體" panose="03000509000000000000" pitchFamily="65" charset="-120"/>
                          <a:cs typeface="+mn-cs"/>
                        </a:rPr>
                        <a:t>中投區</a:t>
                      </a:r>
                      <a:r>
                        <a:rPr kumimoji="1" lang="en-US" altLang="zh-TW" sz="2000" b="0" i="0" u="none" strike="noStrike" kern="1200" cap="none" normalizeH="0" baseline="0" dirty="0">
                          <a:ln>
                            <a:noFill/>
                          </a:ln>
                          <a:solidFill>
                            <a:srgbClr val="996633"/>
                          </a:solidFill>
                          <a:effectLst/>
                          <a:latin typeface="標楷體" panose="03000509000000000000" pitchFamily="65" charset="-120"/>
                          <a:ea typeface="標楷體" panose="03000509000000000000" pitchFamily="65" charset="-120"/>
                          <a:cs typeface="+mn-cs"/>
                        </a:rPr>
                        <a:t>(</a:t>
                      </a:r>
                      <a:r>
                        <a:rPr kumimoji="1" lang="zh-TW" altLang="en-US" sz="2000" b="0" i="0" u="none" strike="noStrike" kern="1200" cap="none" normalizeH="0" baseline="0" dirty="0">
                          <a:ln>
                            <a:noFill/>
                          </a:ln>
                          <a:solidFill>
                            <a:srgbClr val="996633"/>
                          </a:solidFill>
                          <a:effectLst/>
                          <a:latin typeface="標楷體" panose="03000509000000000000" pitchFamily="65" charset="-120"/>
                          <a:ea typeface="標楷體" panose="03000509000000000000" pitchFamily="65" charset="-120"/>
                          <a:cs typeface="+mn-cs"/>
                        </a:rPr>
                        <a:t>臺中市、南投縣</a:t>
                      </a:r>
                      <a:r>
                        <a:rPr kumimoji="1" lang="en-US" altLang="zh-TW" sz="2000" b="0" i="0" u="none" strike="noStrike" kern="1200" cap="none" normalizeH="0" baseline="0" dirty="0">
                          <a:ln>
                            <a:noFill/>
                          </a:ln>
                          <a:solidFill>
                            <a:srgbClr val="996633"/>
                          </a:solidFill>
                          <a:effectLst/>
                          <a:latin typeface="標楷體" panose="03000509000000000000" pitchFamily="65" charset="-120"/>
                          <a:ea typeface="標楷體" panose="03000509000000000000" pitchFamily="65" charset="-120"/>
                          <a:cs typeface="+mn-cs"/>
                        </a:rPr>
                        <a:t>)</a:t>
                      </a:r>
                    </a:p>
                    <a:p>
                      <a:pPr marL="1074738" marR="0" lvl="0" indent="-1074738" algn="l" defTabSz="914400" rtl="0" eaLnBrk="1" fontAlgn="base" latinLnBrk="0" hangingPunct="1">
                        <a:lnSpc>
                          <a:spcPct val="100000"/>
                        </a:lnSpc>
                        <a:spcBef>
                          <a:spcPct val="20000"/>
                        </a:spcBef>
                        <a:spcAft>
                          <a:spcPct val="0"/>
                        </a:spcAft>
                        <a:buClrTx/>
                        <a:buSzTx/>
                        <a:buFontTx/>
                        <a:buNone/>
                        <a:tabLst/>
                      </a:pPr>
                      <a:r>
                        <a:rPr kumimoji="1" lang="zh-TW" altLang="en-US" sz="2800" b="1" i="0" u="none" strike="noStrike" cap="none" normalizeH="0" baseline="0" dirty="0">
                          <a:ln>
                            <a:noFill/>
                          </a:ln>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基北區</a:t>
                      </a:r>
                      <a:r>
                        <a:rPr kumimoji="1" lang="en-US" altLang="zh-TW" sz="2800" b="1" i="0" u="none" strike="noStrike" cap="none" normalizeH="0" baseline="0" dirty="0">
                          <a:ln>
                            <a:noFill/>
                          </a:ln>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kumimoji="1" lang="zh-TW" altLang="en-US" sz="2800" b="1" i="0" u="none" strike="noStrike" cap="none" normalizeH="0" baseline="0" dirty="0">
                          <a:ln>
                            <a:noFill/>
                          </a:ln>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新北市、臺北市、基隆市</a:t>
                      </a:r>
                      <a:r>
                        <a:rPr kumimoji="1" lang="en-US" altLang="zh-TW" sz="2800" b="1" i="0" u="none" strike="noStrike" cap="none" normalizeH="0" baseline="0" dirty="0">
                          <a:ln>
                            <a:noFill/>
                          </a:ln>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p>
                  </a:txBody>
                  <a:tcPr marL="91434" marR="91434" marT="45731" marB="45731" horzOverflow="overflow">
                    <a:lnL w="12700" cap="flat" cmpd="sng" algn="ctr">
                      <a:solidFill>
                        <a:srgbClr val="996633"/>
                      </a:solidFill>
                      <a:prstDash val="solid"/>
                      <a:round/>
                      <a:headEnd type="none" w="med" len="med"/>
                      <a:tailEnd type="none" w="med" len="med"/>
                    </a:lnL>
                    <a:lnR w="28575" cap="flat" cmpd="sng" algn="ctr">
                      <a:solidFill>
                        <a:srgbClr val="996633"/>
                      </a:solidFill>
                      <a:prstDash val="solid"/>
                      <a:round/>
                      <a:headEnd type="none" w="med" len="med"/>
                      <a:tailEnd type="none" w="med" len="med"/>
                    </a:lnR>
                    <a:lnT w="12700" cap="flat" cmpd="sng" algn="ctr">
                      <a:solidFill>
                        <a:srgbClr val="996633"/>
                      </a:solidFill>
                      <a:prstDash val="solid"/>
                      <a:round/>
                      <a:headEnd type="none" w="med" len="med"/>
                      <a:tailEnd type="none" w="med" len="med"/>
                    </a:lnT>
                    <a:lnB w="28575" cap="flat" cmpd="sng" algn="ctr">
                      <a:solidFill>
                        <a:srgbClr val="996633"/>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bl>
          </a:graphicData>
        </a:graphic>
      </p:graphicFrame>
      <p:grpSp>
        <p:nvGrpSpPr>
          <p:cNvPr id="3" name="群組 2">
            <a:extLst>
              <a:ext uri="{FF2B5EF4-FFF2-40B4-BE49-F238E27FC236}">
                <a16:creationId xmlns:a16="http://schemas.microsoft.com/office/drawing/2014/main" id="{E2ECBCD9-E7EC-4FDD-91FE-F5195A32BE24}"/>
              </a:ext>
            </a:extLst>
          </p:cNvPr>
          <p:cNvGrpSpPr/>
          <p:nvPr/>
        </p:nvGrpSpPr>
        <p:grpSpPr>
          <a:xfrm>
            <a:off x="642910" y="4652963"/>
            <a:ext cx="7786742" cy="1368325"/>
            <a:chOff x="642910" y="4652963"/>
            <a:chExt cx="7786742" cy="1368325"/>
          </a:xfrm>
        </p:grpSpPr>
        <p:sp>
          <p:nvSpPr>
            <p:cNvPr id="21506" name="AutoShape 2"/>
            <p:cNvSpPr>
              <a:spLocks noChangeArrowheads="1"/>
            </p:cNvSpPr>
            <p:nvPr/>
          </p:nvSpPr>
          <p:spPr bwMode="auto">
            <a:xfrm>
              <a:off x="642910" y="4652963"/>
              <a:ext cx="7786742" cy="1368325"/>
            </a:xfrm>
            <a:prstGeom prst="roundRect">
              <a:avLst>
                <a:gd name="adj" fmla="val 4815"/>
              </a:avLst>
            </a:prstGeom>
            <a:solidFill>
              <a:srgbClr val="FF00FF">
                <a:alpha val="30000"/>
              </a:srgbClr>
            </a:solidFill>
            <a:ln w="57150" cap="rnd" algn="ctr">
              <a:solidFill>
                <a:srgbClr val="FF9900"/>
              </a:solidFill>
              <a:prstDash val="sysDot"/>
              <a:round/>
              <a:headEnd/>
              <a:tailEnd/>
            </a:ln>
          </p:spPr>
          <p:txBody>
            <a:bodyPr wrap="none" lIns="87313" tIns="44450" rIns="87313" bIns="44450"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150000"/>
                </a:lnSpc>
              </a:pPr>
              <a:endParaRPr lang="zh-TW" altLang="zh-TW" dirty="0">
                <a:solidFill>
                  <a:prstClr val="black"/>
                </a:solidFill>
                <a:latin typeface="標楷體" panose="03000509000000000000" pitchFamily="65" charset="-120"/>
                <a:ea typeface="標楷體" panose="03000509000000000000" pitchFamily="65" charset="-120"/>
                <a:cs typeface="華康儷中黑"/>
              </a:endParaRPr>
            </a:p>
          </p:txBody>
        </p:sp>
        <p:sp>
          <p:nvSpPr>
            <p:cNvPr id="59407" name="Rectangle 14"/>
            <p:cNvSpPr>
              <a:spLocks noChangeArrowheads="1"/>
            </p:cNvSpPr>
            <p:nvPr/>
          </p:nvSpPr>
          <p:spPr bwMode="auto">
            <a:xfrm>
              <a:off x="714347" y="4724400"/>
              <a:ext cx="7715305" cy="1207511"/>
            </a:xfrm>
            <a:prstGeom prst="rect">
              <a:avLst/>
            </a:prstGeom>
            <a:noFill/>
            <a:ln w="9525" algn="ctr">
              <a:noFill/>
              <a:miter lim="800000"/>
              <a:headEnd/>
              <a:tailEnd/>
            </a:ln>
            <a:effectLst>
              <a:prstShdw prst="shdw17" dist="17961" dir="2700000">
                <a:srgbClr val="995C1F"/>
              </a:prstShdw>
            </a:effectLst>
          </p:spPr>
          <p:txBody>
            <a:bodyPr wrap="square" lIns="90000" tIns="46800" rIns="90000" bIns="46800">
              <a:spAutoFit/>
            </a:bodyPr>
            <a:lstStyle/>
            <a:p>
              <a:pPr marL="363538" indent="-363538" algn="just" eaLnBrk="0" fontAlgn="auto" hangingPunct="0">
                <a:lnSpc>
                  <a:spcPct val="110000"/>
                </a:lnSpc>
                <a:spcBef>
                  <a:spcPct val="20000"/>
                </a:spcBef>
                <a:spcAft>
                  <a:spcPts val="0"/>
                </a:spcAft>
                <a:defRPr/>
              </a:pPr>
              <a:r>
                <a:rPr kumimoji="0"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全真顏體" pitchFamily="49" charset="-120"/>
                </a:rPr>
                <a:t>特招</a:t>
              </a:r>
              <a:r>
                <a:rPr kumimoji="0" lang="en-US" altLang="zh-TW"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全真顏體" pitchFamily="49" charset="-120"/>
                </a:rPr>
                <a:t>&amp;</a:t>
              </a:r>
              <a:r>
                <a:rPr kumimoji="0"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全真顏體" pitchFamily="49" charset="-120"/>
                </a:rPr>
                <a:t>其他管道</a:t>
              </a:r>
              <a:r>
                <a:rPr kumimoji="0" lang="zh-TW" altLang="en-US" dirty="0">
                  <a:solidFill>
                    <a:prstClr val="black"/>
                  </a:solidFill>
                  <a:latin typeface="微軟正黑體" panose="020B0604030504040204" pitchFamily="34" charset="-120"/>
                  <a:ea typeface="全真顏體" pitchFamily="49" charset="-120"/>
                </a:rPr>
                <a:t>、</a:t>
              </a:r>
              <a:r>
                <a:rPr kumimoji="0" lang="zh-TW" altLang="en-US" b="1" dirty="0">
                  <a:solidFill>
                    <a:srgbClr val="008000"/>
                  </a:solidFill>
                  <a:effectLst>
                    <a:outerShdw blurRad="38100" dist="38100" dir="2700000" algn="tl">
                      <a:srgbClr val="000000">
                        <a:alpha val="43137"/>
                      </a:srgbClr>
                    </a:outerShdw>
                  </a:effectLst>
                  <a:latin typeface="微軟正黑體" panose="020B0604030504040204" pitchFamily="34" charset="-120"/>
                  <a:ea typeface="全真顏體" pitchFamily="49" charset="-120"/>
                </a:rPr>
                <a:t>產業特殊需求類科、技術型獨招</a:t>
              </a:r>
              <a:r>
                <a:rPr kumimoji="0" lang="zh-TW" altLang="en-US" sz="2000" dirty="0">
                  <a:solidFill>
                    <a:prstClr val="black"/>
                  </a:solidFill>
                  <a:latin typeface="微軟正黑體" panose="020B0604030504040204" pitchFamily="34" charset="-120"/>
                  <a:ea typeface="全真顏體" pitchFamily="49" charset="-120"/>
                </a:rPr>
                <a:t>：不受就學區的限制</a:t>
              </a:r>
              <a:endParaRPr kumimoji="0" lang="en-US" altLang="zh-TW" sz="2000" dirty="0">
                <a:solidFill>
                  <a:prstClr val="black"/>
                </a:solidFill>
                <a:latin typeface="微軟正黑體" panose="020B0604030504040204" pitchFamily="34" charset="-120"/>
                <a:ea typeface="全真顏體" pitchFamily="49" charset="-120"/>
              </a:endParaRPr>
            </a:p>
            <a:p>
              <a:pPr marL="363538" indent="-363538" algn="just" eaLnBrk="0" fontAlgn="auto" hangingPunct="0">
                <a:lnSpc>
                  <a:spcPct val="110000"/>
                </a:lnSpc>
                <a:spcBef>
                  <a:spcPct val="20000"/>
                </a:spcBef>
                <a:spcAft>
                  <a:spcPts val="0"/>
                </a:spcAft>
                <a:defRPr/>
              </a:pPr>
              <a:r>
                <a:rPr kumimoji="0"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全真顏體" pitchFamily="49" charset="-120"/>
                </a:rPr>
                <a:t>五專</a:t>
              </a:r>
              <a:r>
                <a:rPr kumimoji="0" lang="zh-TW" altLang="en-US" sz="2000" dirty="0">
                  <a:solidFill>
                    <a:prstClr val="black"/>
                  </a:solidFill>
                  <a:latin typeface="微軟正黑體" panose="020B0604030504040204" pitchFamily="34" charset="-120"/>
                  <a:ea typeface="全真顏體" pitchFamily="49" charset="-120"/>
                </a:rPr>
                <a:t>：學校分散且類科屬性特殊，採全國一區</a:t>
              </a:r>
              <a:endParaRPr kumimoji="0" lang="en-US" altLang="zh-TW" sz="2000" dirty="0">
                <a:solidFill>
                  <a:prstClr val="black"/>
                </a:solidFill>
                <a:latin typeface="微軟正黑體" panose="020B0604030504040204" pitchFamily="34" charset="-120"/>
                <a:ea typeface="全真顏體" pitchFamily="49" charset="-120"/>
              </a:endParaRPr>
            </a:p>
            <a:p>
              <a:pPr marL="363538" indent="-363538" algn="just" eaLnBrk="0" fontAlgn="auto" hangingPunct="0">
                <a:lnSpc>
                  <a:spcPct val="110000"/>
                </a:lnSpc>
                <a:spcBef>
                  <a:spcPct val="20000"/>
                </a:spcBef>
                <a:spcAft>
                  <a:spcPts val="0"/>
                </a:spcAft>
                <a:defRPr/>
              </a:pPr>
              <a:r>
                <a:rPr kumimoji="0"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全真顏體" pitchFamily="49" charset="-120"/>
                </a:rPr>
                <a:t>共同就學區</a:t>
              </a:r>
              <a:r>
                <a:rPr kumimoji="0" lang="zh-TW" altLang="en-US" sz="2000" dirty="0">
                  <a:solidFill>
                    <a:prstClr val="black"/>
                  </a:solidFill>
                  <a:latin typeface="微軟正黑體" panose="020B0604030504040204" pitchFamily="34" charset="-120"/>
                  <a:ea typeface="全真顏體" pitchFamily="49" charset="-120"/>
                </a:rPr>
                <a:t>：</a:t>
              </a:r>
              <a:r>
                <a:rPr kumimoji="0" lang="zh-TW" altLang="zh-TW" sz="2000" dirty="0">
                  <a:solidFill>
                    <a:prstClr val="black"/>
                  </a:solidFill>
                  <a:latin typeface="微軟正黑體" panose="020B0604030504040204" pitchFamily="34" charset="-120"/>
                  <a:ea typeface="全真顏體" pitchFamily="49" charset="-120"/>
                </a:rPr>
                <a:t>位處</a:t>
              </a:r>
              <a:r>
                <a:rPr kumimoji="0" lang="zh-TW" altLang="zh-TW" sz="2000" b="1" dirty="0">
                  <a:solidFill>
                    <a:srgbClr val="3333FF"/>
                  </a:solidFill>
                  <a:effectLst>
                    <a:outerShdw blurRad="38100" dist="38100" dir="2700000" algn="tl">
                      <a:srgbClr val="000000">
                        <a:alpha val="43137"/>
                      </a:srgbClr>
                    </a:outerShdw>
                  </a:effectLst>
                  <a:latin typeface="微軟正黑體" panose="020B0604030504040204" pitchFamily="34" charset="-120"/>
                  <a:ea typeface="全真顏體" pitchFamily="49" charset="-120"/>
                </a:rPr>
                <a:t>免試就學區交界</a:t>
              </a:r>
              <a:r>
                <a:rPr kumimoji="0" lang="zh-TW" altLang="en-US" sz="2000" dirty="0">
                  <a:solidFill>
                    <a:prstClr val="black"/>
                  </a:solidFill>
                  <a:latin typeface="微軟正黑體" panose="020B0604030504040204" pitchFamily="34" charset="-120"/>
                  <a:ea typeface="全真顏體" pitchFamily="49" charset="-120"/>
                </a:rPr>
                <a:t>之</a:t>
              </a:r>
              <a:r>
                <a:rPr kumimoji="0" lang="zh-TW" altLang="zh-TW" sz="2000" dirty="0">
                  <a:solidFill>
                    <a:prstClr val="black"/>
                  </a:solidFill>
                  <a:latin typeface="微軟正黑體" panose="020B0604030504040204" pitchFamily="34" charset="-120"/>
                  <a:ea typeface="全真顏體" pitchFamily="49" charset="-120"/>
                </a:rPr>
                <a:t>學校同意</a:t>
              </a:r>
              <a:r>
                <a:rPr kumimoji="0" lang="zh-TW" altLang="en-US" sz="2000" dirty="0">
                  <a:solidFill>
                    <a:prstClr val="black"/>
                  </a:solidFill>
                  <a:latin typeface="微軟正黑體" panose="020B0604030504040204" pitchFamily="34" charset="-120"/>
                  <a:ea typeface="全真顏體" pitchFamily="49" charset="-120"/>
                </a:rPr>
                <a:t>其</a:t>
              </a:r>
              <a:r>
                <a:rPr kumimoji="0" lang="zh-TW" altLang="en-US" sz="2000" b="1" dirty="0">
                  <a:solidFill>
                    <a:srgbClr val="3333FF"/>
                  </a:solidFill>
                  <a:effectLst>
                    <a:outerShdw blurRad="38100" dist="38100" dir="2700000" algn="tl">
                      <a:srgbClr val="000000">
                        <a:alpha val="43137"/>
                      </a:srgbClr>
                    </a:outerShdw>
                  </a:effectLst>
                  <a:latin typeface="微軟正黑體" panose="020B0604030504040204" pitchFamily="34" charset="-120"/>
                  <a:ea typeface="全真顏體" pitchFamily="49" charset="-120"/>
                </a:rPr>
                <a:t>跨</a:t>
              </a:r>
              <a:r>
                <a:rPr kumimoji="0" lang="zh-TW" altLang="zh-TW" sz="2000" b="1" dirty="0">
                  <a:solidFill>
                    <a:srgbClr val="3333FF"/>
                  </a:solidFill>
                  <a:effectLst>
                    <a:outerShdw blurRad="38100" dist="38100" dir="2700000" algn="tl">
                      <a:srgbClr val="000000">
                        <a:alpha val="43137"/>
                      </a:srgbClr>
                    </a:outerShdw>
                  </a:effectLst>
                  <a:latin typeface="微軟正黑體" panose="020B0604030504040204" pitchFamily="34" charset="-120"/>
                  <a:ea typeface="全真顏體" pitchFamily="49" charset="-120"/>
                </a:rPr>
                <a:t>區招生</a:t>
              </a:r>
              <a:endParaRPr kumimoji="0" lang="zh-TW" altLang="en-US" sz="2000" dirty="0">
                <a:solidFill>
                  <a:prstClr val="black"/>
                </a:solidFill>
                <a:latin typeface="微軟正黑體" panose="020B0604030504040204" pitchFamily="34" charset="-120"/>
                <a:ea typeface="全真顏體" pitchFamily="49" charset="-120"/>
              </a:endParaRPr>
            </a:p>
          </p:txBody>
        </p:sp>
      </p:grpSp>
      <p:sp>
        <p:nvSpPr>
          <p:cNvPr id="2" name="矩形 1"/>
          <p:cNvSpPr/>
          <p:nvPr/>
        </p:nvSpPr>
        <p:spPr>
          <a:xfrm>
            <a:off x="357158" y="500042"/>
            <a:ext cx="8429684" cy="769441"/>
          </a:xfrm>
          <a:prstGeom prst="rect">
            <a:avLst/>
          </a:prstGeom>
        </p:spPr>
        <p:txBody>
          <a:bodyPr wrap="square">
            <a:spAutoFit/>
          </a:bodyPr>
          <a:lstStyle/>
          <a:p>
            <a:pPr algn="ctr"/>
            <a:r>
              <a:rPr lang="zh-TW" altLang="en-US" sz="4400" b="1" dirty="0">
                <a:solidFill>
                  <a:srgbClr val="33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itchFamily="18" charset="0"/>
              </a:rPr>
              <a:t>免試就學區</a:t>
            </a:r>
            <a:endParaRPr lang="zh-TW" altLang="en-US" sz="20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491658907"/>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fade">
                                      <p:cBhvr>
                                        <p:cTn id="7" dur="500"/>
                                        <p:tgtEl>
                                          <p:spTgt spid="593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7158" y="500042"/>
            <a:ext cx="8429684" cy="769441"/>
          </a:xfrm>
          <a:prstGeom prst="rect">
            <a:avLst/>
          </a:prstGeom>
        </p:spPr>
        <p:txBody>
          <a:bodyPr wrap="square">
            <a:spAutoFit/>
          </a:bodyPr>
          <a:lstStyle/>
          <a:p>
            <a:pPr algn="ctr"/>
            <a:r>
              <a:rPr lang="zh-TW" altLang="en-US" sz="4400" b="1" dirty="0">
                <a:solidFill>
                  <a:srgbClr val="33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itchFamily="18" charset="0"/>
              </a:rPr>
              <a:t>共同就學區</a:t>
            </a:r>
            <a:endParaRPr lang="zh-TW" altLang="en-US" sz="20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5" name="表格 4">
            <a:extLst>
              <a:ext uri="{FF2B5EF4-FFF2-40B4-BE49-F238E27FC236}">
                <a16:creationId xmlns:a16="http://schemas.microsoft.com/office/drawing/2014/main" id="{2E41397A-984A-4877-90E0-8BB5C1A4F500}"/>
              </a:ext>
            </a:extLst>
          </p:cNvPr>
          <p:cNvGraphicFramePr>
            <a:graphicFrameLocks noGrp="1"/>
          </p:cNvGraphicFramePr>
          <p:nvPr>
            <p:extLst/>
          </p:nvPr>
        </p:nvGraphicFramePr>
        <p:xfrm>
          <a:off x="611558" y="1340768"/>
          <a:ext cx="7992889" cy="4721025"/>
        </p:xfrm>
        <a:graphic>
          <a:graphicData uri="http://schemas.openxmlformats.org/drawingml/2006/table">
            <a:tbl>
              <a:tblPr firstRow="1" firstCol="1" bandRow="1">
                <a:tableStyleId>{5C22544A-7EE6-4342-B048-85BDC9FD1C3A}</a:tableStyleId>
              </a:tblPr>
              <a:tblGrid>
                <a:gridCol w="910311">
                  <a:extLst>
                    <a:ext uri="{9D8B030D-6E8A-4147-A177-3AD203B41FA5}">
                      <a16:colId xmlns:a16="http://schemas.microsoft.com/office/drawing/2014/main" val="1812175820"/>
                    </a:ext>
                  </a:extLst>
                </a:gridCol>
                <a:gridCol w="910311">
                  <a:extLst>
                    <a:ext uri="{9D8B030D-6E8A-4147-A177-3AD203B41FA5}">
                      <a16:colId xmlns:a16="http://schemas.microsoft.com/office/drawing/2014/main" val="2136490837"/>
                    </a:ext>
                  </a:extLst>
                </a:gridCol>
                <a:gridCol w="1315489">
                  <a:extLst>
                    <a:ext uri="{9D8B030D-6E8A-4147-A177-3AD203B41FA5}">
                      <a16:colId xmlns:a16="http://schemas.microsoft.com/office/drawing/2014/main" val="2943685312"/>
                    </a:ext>
                  </a:extLst>
                </a:gridCol>
                <a:gridCol w="1315489">
                  <a:extLst>
                    <a:ext uri="{9D8B030D-6E8A-4147-A177-3AD203B41FA5}">
                      <a16:colId xmlns:a16="http://schemas.microsoft.com/office/drawing/2014/main" val="1087046229"/>
                    </a:ext>
                  </a:extLst>
                </a:gridCol>
                <a:gridCol w="1315489">
                  <a:extLst>
                    <a:ext uri="{9D8B030D-6E8A-4147-A177-3AD203B41FA5}">
                      <a16:colId xmlns:a16="http://schemas.microsoft.com/office/drawing/2014/main" val="3890784079"/>
                    </a:ext>
                  </a:extLst>
                </a:gridCol>
                <a:gridCol w="1315489">
                  <a:extLst>
                    <a:ext uri="{9D8B030D-6E8A-4147-A177-3AD203B41FA5}">
                      <a16:colId xmlns:a16="http://schemas.microsoft.com/office/drawing/2014/main" val="2674267582"/>
                    </a:ext>
                  </a:extLst>
                </a:gridCol>
                <a:gridCol w="910311">
                  <a:extLst>
                    <a:ext uri="{9D8B030D-6E8A-4147-A177-3AD203B41FA5}">
                      <a16:colId xmlns:a16="http://schemas.microsoft.com/office/drawing/2014/main" val="344672794"/>
                    </a:ext>
                  </a:extLst>
                </a:gridCol>
              </a:tblGrid>
              <a:tr h="1008112">
                <a:tc>
                  <a:txBody>
                    <a:bodyPr/>
                    <a:lstStyle/>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就學區</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行政區</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zh-TW" sz="1800" b="1" kern="1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本區國中</a:t>
                      </a:r>
                    </a:p>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可跨出就讀</a:t>
                      </a:r>
                    </a:p>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之行政區</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FF"/>
                    </a:solidFill>
                  </a:tcPr>
                </a:tc>
                <a:tc>
                  <a:txBody>
                    <a:bodyPr/>
                    <a:lstStyle/>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他區高中</a:t>
                      </a:r>
                    </a:p>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開放就學</a:t>
                      </a:r>
                    </a:p>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之行政區</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FF"/>
                    </a:solidFill>
                  </a:tcPr>
                </a:tc>
                <a:tc>
                  <a:txBody>
                    <a:bodyPr/>
                    <a:lstStyle/>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他區國中</a:t>
                      </a:r>
                    </a:p>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可跨入就讀</a:t>
                      </a:r>
                    </a:p>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之行政區</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pPr algn="ctr">
                        <a:spcAft>
                          <a:spcPts val="0"/>
                        </a:spcAft>
                      </a:pPr>
                      <a:r>
                        <a:rPr lang="zh-TW" sz="1800" b="1" kern="1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本區高中</a:t>
                      </a:r>
                    </a:p>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開放就學</a:t>
                      </a:r>
                    </a:p>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之行政區</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pPr algn="ctr">
                        <a:spcAft>
                          <a:spcPts val="0"/>
                        </a:spcAft>
                      </a:pPr>
                      <a:r>
                        <a:rPr lang="zh-TW" sz="1800" b="1" kern="10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與前一 學年度 比較</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588015924"/>
                  </a:ext>
                </a:extLst>
              </a:tr>
              <a:tr h="2808312">
                <a:tc>
                  <a:txBody>
                    <a:bodyPr/>
                    <a:lstStyle/>
                    <a:p>
                      <a:pPr algn="ctr">
                        <a:spcAft>
                          <a:spcPts val="0"/>
                        </a:spcAft>
                      </a:pPr>
                      <a:r>
                        <a:rPr lang="zh-TW" sz="1800" b="1" kern="100"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基北區</a:t>
                      </a:r>
                      <a:endParaRPr lang="en-US" altLang="zh-TW" sz="1800" b="1" kern="100"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Aft>
                          <a:spcPts val="0"/>
                        </a:spcAft>
                      </a:pPr>
                      <a:r>
                        <a:rPr lang="en-US" altLang="zh-TW" sz="1800" b="1" kern="100"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&amp;</a:t>
                      </a:r>
                      <a:endParaRPr lang="zh-TW" sz="1800" b="1" kern="100"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Aft>
                          <a:spcPts val="0"/>
                        </a:spcAft>
                      </a:pPr>
                      <a:r>
                        <a:rPr lang="zh-TW" sz="1800" b="1" kern="100"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桃連區</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新北市</a:t>
                      </a:r>
                    </a:p>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桃園市</a:t>
                      </a: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林口區</a:t>
                      </a:r>
                    </a:p>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樹林區</a:t>
                      </a:r>
                    </a:p>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鶯歌區</a:t>
                      </a:r>
                    </a:p>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新莊區</a:t>
                      </a:r>
                    </a:p>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泰山區</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南崁高中</a:t>
                      </a:r>
                    </a:p>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壽山高中</a:t>
                      </a:r>
                    </a:p>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永豐高中</a:t>
                      </a:r>
                    </a:p>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光啟高中</a:t>
                      </a:r>
                    </a:p>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新興高中</a:t>
                      </a:r>
                    </a:p>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成功工商</a:t>
                      </a: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蘆竹區</a:t>
                      </a:r>
                    </a:p>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龜山區</a:t>
                      </a:r>
                    </a:p>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八德區</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泰山高中 </a:t>
                      </a:r>
                    </a:p>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新莊高中 </a:t>
                      </a:r>
                    </a:p>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林口高中 </a:t>
                      </a:r>
                    </a:p>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樹林高中 </a:t>
                      </a:r>
                    </a:p>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丹鳳高中 </a:t>
                      </a:r>
                    </a:p>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鶯歌工商 </a:t>
                      </a:r>
                    </a:p>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恆毅高中 </a:t>
                      </a:r>
                    </a:p>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康橋高中 </a:t>
                      </a:r>
                    </a:p>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醒吾高中 </a:t>
                      </a:r>
                    </a:p>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樹人家商</a:t>
                      </a: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spcAft>
                          <a:spcPts val="0"/>
                        </a:spcAft>
                      </a:pPr>
                      <a:r>
                        <a:rPr lang="zh-TW" sz="1800" b="1" kern="1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相同</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3656186090"/>
                  </a:ext>
                </a:extLst>
              </a:tr>
              <a:tr h="904601">
                <a:tc>
                  <a:txBody>
                    <a:bodyPr/>
                    <a:lstStyle/>
                    <a:p>
                      <a:pPr algn="ctr">
                        <a:spcAft>
                          <a:spcPts val="0"/>
                        </a:spcAft>
                      </a:pPr>
                      <a:r>
                        <a:rPr lang="zh-TW" sz="1800" b="1" kern="100"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基北區</a:t>
                      </a:r>
                      <a:endParaRPr lang="en-US" altLang="zh-TW" sz="1800" b="1" kern="100"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Aft>
                          <a:spcPts val="0"/>
                        </a:spcAft>
                      </a:pPr>
                      <a:r>
                        <a:rPr lang="en-US" altLang="zh-TW" sz="1800" b="1" kern="100"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&amp;</a:t>
                      </a:r>
                      <a:endParaRPr lang="zh-TW" sz="1800" b="1" kern="100"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Aft>
                          <a:spcPts val="0"/>
                        </a:spcAft>
                      </a:pPr>
                      <a:r>
                        <a:rPr lang="zh-TW" sz="1800" b="1" kern="100"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宜蘭區</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新北市</a:t>
                      </a:r>
                    </a:p>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宜蘭縣</a:t>
                      </a: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zh-TW" sz="1800" b="1" kern="10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貢寮區</a:t>
                      </a:r>
                    </a:p>
                    <a:p>
                      <a:pPr algn="ctr">
                        <a:spcAft>
                          <a:spcPts val="0"/>
                        </a:spcAft>
                      </a:pPr>
                      <a:r>
                        <a:rPr lang="zh-TW" sz="1800" b="1" kern="10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雙溪區</a:t>
                      </a:r>
                    </a:p>
                    <a:p>
                      <a:pPr algn="ctr">
                        <a:spcAft>
                          <a:spcPts val="0"/>
                        </a:spcAft>
                      </a:pPr>
                      <a:r>
                        <a:rPr lang="zh-TW" sz="1800" b="1" kern="10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坪林區</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a:txBody>
                    <a:bodyPr/>
                    <a:lstStyle/>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頭城家商</a:t>
                      </a: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a:txBody>
                    <a:bodyPr/>
                    <a:lstStyle/>
                    <a:p>
                      <a:pPr algn="ctr">
                        <a:spcAft>
                          <a:spcPts val="0"/>
                        </a:spcAft>
                      </a:pPr>
                      <a:r>
                        <a:rPr lang="zh-TW" sz="1800" b="1" kern="10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無</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spcAft>
                          <a:spcPts val="0"/>
                        </a:spcAft>
                      </a:pPr>
                      <a:r>
                        <a:rPr lang="zh-TW" sz="1800" b="1" kern="10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無</a:t>
                      </a: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spcAft>
                          <a:spcPts val="0"/>
                        </a:spcAft>
                      </a:pPr>
                      <a:r>
                        <a:rPr lang="zh-TW" sz="1800" b="1" kern="1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相同</a:t>
                      </a: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499613214"/>
                  </a:ext>
                </a:extLst>
              </a:tr>
            </a:tbl>
          </a:graphicData>
        </a:graphic>
      </p:graphicFrame>
    </p:spTree>
    <p:extLst>
      <p:ext uri="{BB962C8B-B14F-4D97-AF65-F5344CB8AC3E}">
        <p14:creationId xmlns:p14="http://schemas.microsoft.com/office/powerpoint/2010/main" val="2718503535"/>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ChangeArrowheads="1"/>
          </p:cNvSpPr>
          <p:nvPr/>
        </p:nvSpPr>
        <p:spPr bwMode="auto">
          <a:xfrm>
            <a:off x="-215900" y="857250"/>
            <a:ext cx="9144000" cy="0"/>
          </a:xfrm>
          <a:prstGeom prst="rect">
            <a:avLst/>
          </a:prstGeom>
          <a:noFill/>
          <a:ln w="9525">
            <a:noFill/>
            <a:miter lim="800000"/>
            <a:headEnd/>
            <a:tailEnd/>
          </a:ln>
        </p:spPr>
        <p:txBody>
          <a:bodyPr wrap="none" anchor="ctr">
            <a:spAutoFit/>
          </a:bodyPr>
          <a:lstStyle/>
          <a:p>
            <a:endParaRPr lang="zh-TW" altLang="en-US"/>
          </a:p>
        </p:txBody>
      </p:sp>
      <p:sp>
        <p:nvSpPr>
          <p:cNvPr id="5" name="Rectangle 9"/>
          <p:cNvSpPr>
            <a:spLocks noChangeArrowheads="1"/>
          </p:cNvSpPr>
          <p:nvPr/>
        </p:nvSpPr>
        <p:spPr bwMode="auto">
          <a:xfrm>
            <a:off x="571472" y="1285860"/>
            <a:ext cx="8001000" cy="5090689"/>
          </a:xfrm>
          <a:prstGeom prst="rect">
            <a:avLst/>
          </a:prstGeom>
          <a:solidFill>
            <a:srgbClr val="CCFFCC"/>
          </a:solidFill>
          <a:ln w="12700">
            <a:noFill/>
            <a:miter lim="800000"/>
            <a:headEnd/>
            <a:tailEnd/>
          </a:ln>
        </p:spPr>
        <p:txBody>
          <a:bodyPr>
            <a:spAutoFit/>
          </a:bodyPr>
          <a:lstStyle/>
          <a:p>
            <a:pPr>
              <a:spcBef>
                <a:spcPts val="600"/>
              </a:spcBef>
              <a:defRPr/>
            </a:pPr>
            <a:r>
              <a:rPr lang="zh-TW" altLang="en-US"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主講：</a:t>
            </a:r>
            <a:r>
              <a:rPr lang="zh-TW" altLang="en-US" sz="3200" b="1" u="sng" dirty="0">
                <a:solidFill>
                  <a:srgbClr val="00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陳裕宏</a:t>
            </a:r>
            <a:r>
              <a:rPr lang="en-US" altLang="zh-TW" sz="2200" b="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b="1" dirty="0">
                <a:solidFill>
                  <a:srgbClr val="006600"/>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0929-929-309</a:t>
            </a:r>
            <a:r>
              <a:rPr lang="zh-TW" altLang="en-US" sz="2200" b="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b="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chenyh@mcvs.tp.edu.tw</a:t>
            </a:r>
            <a:r>
              <a:rPr lang="en-US" altLang="zh-TW" sz="2200" b="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200" b="1"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defRPr/>
            </a:pPr>
            <a:r>
              <a:rPr lang="zh-TW" altLang="en-US" sz="2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基北區登記分發前總幹事、基隆市政府教育處顧問</a:t>
            </a:r>
            <a:endParaRPr lang="en-US" altLang="zh-TW" sz="2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defRPr/>
            </a:pPr>
            <a:r>
              <a:rPr lang="zh-TW" altLang="en-US"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學歷：</a:t>
            </a:r>
            <a:r>
              <a:rPr lang="en-US" altLang="zh-TW" sz="2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000" b="1" u="sng" dirty="0">
                <a:solidFill>
                  <a:srgbClr val="FF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國立台灣師範大學</a:t>
            </a:r>
            <a:r>
              <a:rPr lang="zh-TW" altLang="en-US" sz="2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工業教育系</a:t>
            </a:r>
            <a:r>
              <a:rPr lang="en-US" altLang="zh-TW" sz="2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畢業</a:t>
            </a:r>
            <a:r>
              <a:rPr lang="en-US" altLang="zh-TW" sz="2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p>
          <a:p>
            <a:pPr>
              <a:spcBef>
                <a:spcPts val="600"/>
              </a:spcBef>
              <a:defRPr/>
            </a:pPr>
            <a:r>
              <a:rPr lang="zh-TW" altLang="en-US" sz="2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00" b="1" u="sng" dirty="0">
                <a:solidFill>
                  <a:srgbClr val="FF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國立台灣師範大學</a:t>
            </a:r>
            <a:r>
              <a:rPr lang="zh-TW" altLang="en-US" sz="2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教育研究所</a:t>
            </a:r>
            <a:r>
              <a:rPr lang="en-US" altLang="zh-TW" sz="2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結業</a:t>
            </a:r>
            <a:r>
              <a:rPr lang="en-US" altLang="zh-TW" sz="2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p>
          <a:p>
            <a:pPr>
              <a:spcBef>
                <a:spcPts val="600"/>
              </a:spcBef>
              <a:defRPr/>
            </a:pPr>
            <a:r>
              <a:rPr lang="zh-TW" altLang="en-US" sz="2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00" b="1" u="sng" dirty="0">
                <a:solidFill>
                  <a:srgbClr val="FF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國立台北科技大學</a:t>
            </a:r>
            <a:r>
              <a:rPr lang="zh-TW" altLang="en-US" sz="2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技術及職業教育研究所</a:t>
            </a:r>
            <a:r>
              <a:rPr lang="en-US" altLang="zh-TW" sz="2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碩士</a:t>
            </a:r>
            <a:r>
              <a:rPr lang="en-US" altLang="zh-TW" sz="2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p>
          <a:p>
            <a:pPr>
              <a:lnSpc>
                <a:spcPct val="110000"/>
              </a:lnSpc>
              <a:spcBef>
                <a:spcPts val="600"/>
              </a:spcBef>
              <a:defRPr/>
            </a:pPr>
            <a:r>
              <a:rPr lang="zh-TW" altLang="en-US"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經歷：</a:t>
            </a:r>
            <a:r>
              <a:rPr lang="en-US" altLang="zh-TW"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任教年資 </a:t>
            </a:r>
            <a:r>
              <a:rPr lang="en-US" altLang="zh-TW"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35</a:t>
            </a:r>
            <a:r>
              <a:rPr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年</a:t>
            </a:r>
            <a:r>
              <a:rPr lang="en-US" altLang="zh-TW"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1" u="sng" dirty="0">
                <a:solidFill>
                  <a:srgbClr val="996633"/>
                </a:solidFill>
                <a:latin typeface="Times New Roman" panose="02020603050405020304" pitchFamily="18" charset="0"/>
                <a:ea typeface="標楷體" panose="03000509000000000000" pitchFamily="65" charset="-120"/>
                <a:cs typeface="Times New Roman" panose="02020603050405020304" pitchFamily="18" charset="0"/>
              </a:rPr>
              <a:t>專心致力於學生升學輔導工作有</a:t>
            </a:r>
            <a:r>
              <a:rPr lang="en-US" altLang="zh-TW" b="1" u="sng" dirty="0">
                <a:solidFill>
                  <a:srgbClr val="996633"/>
                </a:solidFill>
                <a:latin typeface="Times New Roman" panose="02020603050405020304" pitchFamily="18" charset="0"/>
                <a:ea typeface="標楷體" panose="03000509000000000000" pitchFamily="65" charset="-120"/>
                <a:cs typeface="Times New Roman" panose="02020603050405020304" pitchFamily="18" charset="0"/>
              </a:rPr>
              <a:t>20</a:t>
            </a:r>
            <a:r>
              <a:rPr lang="zh-TW" altLang="en-US" b="1" u="sng" dirty="0">
                <a:solidFill>
                  <a:srgbClr val="996633"/>
                </a:solidFill>
                <a:latin typeface="Times New Roman" panose="02020603050405020304" pitchFamily="18" charset="0"/>
                <a:ea typeface="標楷體" panose="03000509000000000000" pitchFamily="65" charset="-120"/>
                <a:cs typeface="Times New Roman" panose="02020603050405020304" pitchFamily="18" charset="0"/>
              </a:rPr>
              <a:t>年的經驗</a:t>
            </a:r>
            <a:r>
              <a:rPr lang="en-US" altLang="zh-TW"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p>
          <a:p>
            <a:pPr>
              <a:spcBef>
                <a:spcPts val="0"/>
              </a:spcBef>
              <a:defRPr/>
            </a:pPr>
            <a:r>
              <a:rPr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全國大專優秀青年 </a:t>
            </a:r>
            <a:r>
              <a:rPr lang="en-US" altLang="zh-TW"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(1981)</a:t>
            </a:r>
            <a:r>
              <a:rPr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、臺北市</a:t>
            </a:r>
            <a:r>
              <a:rPr lang="en-US" altLang="zh-TW"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101</a:t>
            </a:r>
            <a:r>
              <a:rPr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學年度特殊優良教師</a:t>
            </a:r>
            <a:endParaRPr lang="en-US" altLang="zh-TW"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a:spcBef>
                <a:spcPts val="0"/>
              </a:spcBef>
              <a:defRPr/>
            </a:pPr>
            <a:r>
              <a:rPr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中央 </a:t>
            </a:r>
            <a:r>
              <a:rPr lang="en-US" altLang="zh-TW"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&amp;</a:t>
            </a:r>
            <a:r>
              <a:rPr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地方</a:t>
            </a:r>
            <a:r>
              <a:rPr lang="en-US" altLang="zh-TW" sz="1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基北區</a:t>
            </a:r>
            <a:r>
              <a:rPr lang="en-US" altLang="zh-TW" sz="1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1" u="sng" dirty="0">
                <a:solidFill>
                  <a:srgbClr val="9900CC"/>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適性入學宣導</a:t>
            </a:r>
            <a:r>
              <a:rPr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種子教師</a:t>
            </a:r>
          </a:p>
          <a:p>
            <a:pPr>
              <a:lnSpc>
                <a:spcPct val="110000"/>
              </a:lnSpc>
              <a:defRPr/>
            </a:pPr>
            <a:r>
              <a:rPr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臺北市</a:t>
            </a:r>
            <a:r>
              <a:rPr lang="zh-TW" altLang="en-US" b="1" u="sng" dirty="0">
                <a:solidFill>
                  <a:srgbClr val="FF0000"/>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十二年國教工作圈</a:t>
            </a:r>
            <a:r>
              <a:rPr lang="en-US" altLang="zh-TW"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會考、免試、特招</a:t>
            </a:r>
            <a:r>
              <a:rPr lang="en-US" altLang="zh-TW"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工作小組成員</a:t>
            </a:r>
            <a:endParaRPr lang="en-US" altLang="zh-TW"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ct val="110000"/>
              </a:lnSpc>
              <a:defRPr/>
            </a:pPr>
            <a:r>
              <a:rPr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基北區</a:t>
            </a:r>
            <a:r>
              <a:rPr lang="zh-TW" altLang="en-US" b="1" u="sng" dirty="0">
                <a:solidFill>
                  <a:srgbClr val="9900CC"/>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免試入學委員會</a:t>
            </a:r>
            <a:r>
              <a:rPr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規劃委員、諮詢委員、</a:t>
            </a:r>
            <a:r>
              <a:rPr lang="zh-TW" altLang="en-US" b="1" i="1" dirty="0">
                <a:solidFill>
                  <a:srgbClr val="FF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分發總幹事</a:t>
            </a:r>
            <a:endParaRPr lang="en-US" altLang="zh-TW"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ct val="110000"/>
              </a:lnSpc>
              <a:defRPr/>
            </a:pPr>
            <a:r>
              <a:rPr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教育部</a:t>
            </a:r>
            <a:r>
              <a:rPr lang="zh-TW" altLang="en-US" b="1" u="sng" dirty="0">
                <a:solidFill>
                  <a:srgbClr val="FF0000"/>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十二年國民基本教育</a:t>
            </a:r>
            <a:r>
              <a:rPr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諮詢委員、審查委員、宣導專員</a:t>
            </a:r>
            <a:endParaRPr lang="en-US" altLang="zh-TW"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ct val="110000"/>
              </a:lnSpc>
              <a:defRPr/>
            </a:pPr>
            <a:r>
              <a:rPr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教育部</a:t>
            </a:r>
            <a:r>
              <a:rPr lang="zh-TW" altLang="en-US" b="1" u="sng" dirty="0">
                <a:solidFill>
                  <a:srgbClr val="9900CC"/>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技職教育</a:t>
            </a:r>
            <a:r>
              <a:rPr lang="zh-TW" altLang="en-US" b="1" u="sng" dirty="0">
                <a:solidFill>
                  <a:srgbClr val="FF0000"/>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b="1" u="sng" dirty="0">
                <a:solidFill>
                  <a:srgbClr val="9900CC"/>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國中多元進路</a:t>
            </a:r>
            <a:r>
              <a:rPr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宣導專員</a:t>
            </a:r>
            <a:endParaRPr lang="en-US" altLang="zh-TW"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ct val="110000"/>
              </a:lnSpc>
              <a:defRPr/>
            </a:pPr>
            <a:r>
              <a:rPr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8.</a:t>
            </a:r>
            <a:r>
              <a:rPr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教育部</a:t>
            </a:r>
            <a:r>
              <a:rPr lang="zh-TW" altLang="en-US" b="1" u="sng" dirty="0">
                <a:solidFill>
                  <a:srgbClr val="FF0000"/>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綜合高中</a:t>
            </a:r>
            <a:r>
              <a:rPr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審查委員、訪視委員、宣導專員</a:t>
            </a:r>
          </a:p>
          <a:p>
            <a:pPr>
              <a:lnSpc>
                <a:spcPct val="110000"/>
              </a:lnSpc>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9.</a:t>
            </a:r>
            <a:r>
              <a:rPr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教育部</a:t>
            </a:r>
            <a:r>
              <a:rPr lang="zh-TW" altLang="en-US" b="1" u="sng" dirty="0">
                <a:solidFill>
                  <a:srgbClr val="9900CC"/>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技專校院招生策進總會</a:t>
            </a:r>
            <a:r>
              <a:rPr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審查委員</a:t>
            </a:r>
            <a:endParaRPr lang="zh-TW" altLang="en-US" sz="2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Rectangle 12"/>
          <p:cNvSpPr>
            <a:spLocks noChangeArrowheads="1"/>
          </p:cNvSpPr>
          <p:nvPr/>
        </p:nvSpPr>
        <p:spPr bwMode="auto">
          <a:xfrm>
            <a:off x="3076201" y="302114"/>
            <a:ext cx="2559797" cy="769441"/>
          </a:xfrm>
          <a:prstGeom prst="rect">
            <a:avLst/>
          </a:prstGeom>
          <a:solidFill>
            <a:srgbClr val="CCFFCC"/>
          </a:solidFill>
          <a:ln w="63500">
            <a:solidFill>
              <a:srgbClr val="008000"/>
            </a:solidFill>
            <a:miter lim="800000"/>
            <a:headEnd/>
            <a:tailEnd/>
          </a:ln>
        </p:spPr>
        <p:txBody>
          <a:bodyPr wrap="square" anchor="ctr">
            <a:spAutoFit/>
          </a:bodyPr>
          <a:lstStyle/>
          <a:p>
            <a:pPr algn="ctr">
              <a:defRPr/>
            </a:pPr>
            <a:r>
              <a:rPr lang="zh-TW" altLang="en-US" sz="44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講座簡介</a:t>
            </a:r>
            <a:endParaRPr lang="zh-TW" altLang="en-US" sz="44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cs typeface="華康儷中黑"/>
            </a:endParaRPr>
          </a:p>
        </p:txBody>
      </p:sp>
    </p:spTree>
  </p:cSld>
  <p:clrMapOvr>
    <a:masterClrMapping/>
  </p:clrMapOvr>
  <p:transition advTm="5000">
    <p:cut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標題 1"/>
          <p:cNvSpPr>
            <a:spLocks noGrp="1"/>
          </p:cNvSpPr>
          <p:nvPr>
            <p:ph type="title"/>
          </p:nvPr>
        </p:nvSpPr>
        <p:spPr>
          <a:xfrm>
            <a:off x="0" y="142852"/>
            <a:ext cx="3892546" cy="866775"/>
          </a:xfrm>
        </p:spPr>
        <p:txBody>
          <a:bodyPr/>
          <a:lstStyle/>
          <a:p>
            <a:r>
              <a:rPr lang="zh-TW" altLang="en-US" b="1" kern="1200" dirty="0">
                <a:solidFill>
                  <a:srgbClr val="33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itchFamily="18" charset="0"/>
              </a:rPr>
              <a:t>變更就學區</a:t>
            </a:r>
            <a:endParaRPr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357158" y="1071546"/>
            <a:ext cx="3926810" cy="5525806"/>
          </a:xfrm>
        </p:spPr>
        <p:txBody>
          <a:bodyPr>
            <a:noAutofit/>
          </a:bodyPr>
          <a:lstStyle/>
          <a:p>
            <a:pPr algn="just">
              <a:lnSpc>
                <a:spcPct val="120000"/>
              </a:lnSpc>
              <a:spcBef>
                <a:spcPts val="600"/>
              </a:spcBef>
              <a:buNone/>
              <a:defRPr/>
            </a:pPr>
            <a:r>
              <a:rPr altLang="en-US" sz="1400" dirty="0" err="1">
                <a:latin typeface="標楷體" panose="03000509000000000000" pitchFamily="65" charset="-120"/>
                <a:ea typeface="標楷體" panose="03000509000000000000" pitchFamily="65" charset="-120"/>
              </a:rPr>
              <a:t>申請日期</a:t>
            </a:r>
            <a:r>
              <a:rPr lang="zh-TW" altLang="en-US" sz="1400" dirty="0">
                <a:latin typeface="標楷體" panose="03000509000000000000" pitchFamily="65" charset="-120"/>
                <a:ea typeface="標楷體" panose="03000509000000000000" pitchFamily="65" charset="-120"/>
              </a:rPr>
              <a:t>：</a:t>
            </a:r>
            <a:r>
              <a:rPr lang="en-US" altLang="zh-TW" b="1" dirty="0">
                <a:solidFill>
                  <a:srgbClr val="FF0000"/>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4/26</a:t>
            </a:r>
            <a:r>
              <a:rPr lang="zh-TW" altLang="en-US" b="1" dirty="0">
                <a:solidFill>
                  <a:srgbClr val="FF0000"/>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a:t>
            </a:r>
            <a:r>
              <a:rPr lang="en-US" altLang="zh-TW" b="1" dirty="0">
                <a:solidFill>
                  <a:srgbClr val="FF0000"/>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30</a:t>
            </a:r>
          </a:p>
          <a:p>
            <a:pPr algn="just">
              <a:lnSpc>
                <a:spcPct val="120000"/>
              </a:lnSpc>
              <a:spcBef>
                <a:spcPts val="600"/>
              </a:spcBef>
              <a:buNone/>
              <a:defRPr/>
            </a:pPr>
            <a:r>
              <a:rPr lang="zh-TW" altLang="en-US" sz="1400" dirty="0">
                <a:latin typeface="Times New Roman" pitchFamily="18" charset="0"/>
                <a:ea typeface="標楷體" panose="03000509000000000000" pitchFamily="65" charset="-120"/>
                <a:cs typeface="Times New Roman" pitchFamily="18" charset="0"/>
              </a:rPr>
              <a:t>結果通知：</a:t>
            </a:r>
            <a:r>
              <a:rPr lang="en-US" altLang="zh-TW" sz="1400" dirty="0">
                <a:latin typeface="Times New Roman" pitchFamily="18" charset="0"/>
                <a:ea typeface="標楷體" panose="03000509000000000000" pitchFamily="65" charset="-120"/>
                <a:cs typeface="Times New Roman" pitchFamily="18" charset="0"/>
              </a:rPr>
              <a:t>5/17(</a:t>
            </a:r>
            <a:r>
              <a:rPr lang="zh-TW" altLang="en-US" sz="1400" dirty="0">
                <a:latin typeface="Times New Roman" pitchFamily="18" charset="0"/>
                <a:ea typeface="標楷體" panose="03000509000000000000" pitchFamily="65" charset="-120"/>
                <a:cs typeface="Times New Roman" pitchFamily="18" charset="0"/>
              </a:rPr>
              <a:t>以書面通知</a:t>
            </a:r>
            <a:r>
              <a:rPr lang="en-US" altLang="zh-TW" sz="1400" dirty="0">
                <a:latin typeface="Times New Roman" pitchFamily="18" charset="0"/>
                <a:ea typeface="標楷體" panose="03000509000000000000" pitchFamily="65" charset="-120"/>
                <a:cs typeface="Times New Roman" pitchFamily="18" charset="0"/>
              </a:rPr>
              <a:t>)</a:t>
            </a:r>
          </a:p>
          <a:p>
            <a:pPr marL="360000" algn="just">
              <a:lnSpc>
                <a:spcPct val="120000"/>
              </a:lnSpc>
              <a:spcBef>
                <a:spcPts val="600"/>
              </a:spcBef>
              <a:buNone/>
              <a:defRPr/>
            </a:pPr>
            <a:r>
              <a:rPr lang="zh-TW" altLang="en-US" sz="1400" dirty="0">
                <a:latin typeface="Times New Roman" pitchFamily="18" charset="0"/>
                <a:ea typeface="標楷體" panose="03000509000000000000" pitchFamily="65" charset="-120"/>
                <a:cs typeface="Times New Roman" pitchFamily="18" charset="0"/>
              </a:rPr>
              <a:t>申請緣由：</a:t>
            </a:r>
            <a:r>
              <a:rPr lang="zh-TW" altLang="en-US" sz="1400" b="1" dirty="0">
                <a:solidFill>
                  <a:srgbClr val="3333FF"/>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非本區</a:t>
            </a:r>
            <a:r>
              <a:rPr lang="zh-TW" altLang="en-US" sz="1400" dirty="0">
                <a:latin typeface="Times New Roman" pitchFamily="18" charset="0"/>
                <a:ea typeface="標楷體" panose="03000509000000000000" pitchFamily="65" charset="-120"/>
                <a:cs typeface="Times New Roman" pitchFamily="18" charset="0"/>
              </a:rPr>
              <a:t>國中畢業生</a:t>
            </a:r>
            <a:r>
              <a:rPr lang="en-US" altLang="zh-TW" sz="1400" dirty="0">
                <a:latin typeface="Times New Roman" pitchFamily="18" charset="0"/>
                <a:ea typeface="標楷體" panose="03000509000000000000" pitchFamily="65" charset="-120"/>
                <a:cs typeface="Times New Roman" pitchFamily="18" charset="0"/>
              </a:rPr>
              <a:t>(</a:t>
            </a:r>
            <a:r>
              <a:rPr lang="zh-TW" altLang="en-US" sz="1400" dirty="0">
                <a:latin typeface="Times New Roman" pitchFamily="18" charset="0"/>
                <a:ea typeface="標楷體" panose="03000509000000000000" pitchFamily="65" charset="-120"/>
                <a:cs typeface="Times New Roman" pitchFamily="18" charset="0"/>
              </a:rPr>
              <a:t>含非學校型態實驗教育學生</a:t>
            </a:r>
            <a:r>
              <a:rPr lang="en-US" altLang="zh-TW" sz="1400" dirty="0">
                <a:latin typeface="Times New Roman" pitchFamily="18" charset="0"/>
                <a:ea typeface="標楷體" panose="03000509000000000000" pitchFamily="65" charset="-120"/>
                <a:cs typeface="Times New Roman" pitchFamily="18" charset="0"/>
              </a:rPr>
              <a:t>)</a:t>
            </a:r>
            <a:r>
              <a:rPr lang="zh-TW" altLang="en-US" sz="1400" dirty="0">
                <a:latin typeface="Times New Roman" pitchFamily="18" charset="0"/>
                <a:ea typeface="標楷體" panose="03000509000000000000" pitchFamily="65" charset="-120"/>
                <a:cs typeface="Times New Roman" pitchFamily="18" charset="0"/>
              </a:rPr>
              <a:t>或非本區具同等學力資格者或東莞、華東、上海臺商子女</a:t>
            </a:r>
            <a:r>
              <a:rPr lang="en-US" altLang="zh-TW" sz="1400" dirty="0">
                <a:latin typeface="Times New Roman" pitchFamily="18" charset="0"/>
                <a:ea typeface="標楷體" panose="03000509000000000000" pitchFamily="65" charset="-120"/>
                <a:cs typeface="Times New Roman" pitchFamily="18" charset="0"/>
              </a:rPr>
              <a:t>(</a:t>
            </a:r>
            <a:r>
              <a:rPr lang="zh-TW" altLang="en-US" sz="1400" dirty="0">
                <a:latin typeface="Times New Roman" pitchFamily="18" charset="0"/>
                <a:ea typeface="標楷體" panose="03000509000000000000" pitchFamily="65" charset="-120"/>
                <a:cs typeface="Times New Roman" pitchFamily="18" charset="0"/>
              </a:rPr>
              <a:t>弟</a:t>
            </a:r>
            <a:r>
              <a:rPr lang="en-US" altLang="zh-TW" sz="1400" dirty="0">
                <a:latin typeface="Times New Roman" pitchFamily="18" charset="0"/>
                <a:ea typeface="標楷體" panose="03000509000000000000" pitchFamily="65" charset="-120"/>
                <a:cs typeface="Times New Roman" pitchFamily="18" charset="0"/>
              </a:rPr>
              <a:t>)</a:t>
            </a:r>
            <a:r>
              <a:rPr lang="zh-TW" altLang="en-US" sz="1400" dirty="0">
                <a:latin typeface="Times New Roman" pitchFamily="18" charset="0"/>
                <a:ea typeface="標楷體" panose="03000509000000000000" pitchFamily="65" charset="-120"/>
                <a:cs typeface="Times New Roman" pitchFamily="18" charset="0"/>
              </a:rPr>
              <a:t>學校國中部非設籍於本區之畢業生如有下列特殊因素之一者，得向本委員會提出變更就學區之申請：</a:t>
            </a:r>
          </a:p>
          <a:p>
            <a:pPr marL="144000" algn="just">
              <a:lnSpc>
                <a:spcPct val="120000"/>
              </a:lnSpc>
              <a:spcBef>
                <a:spcPts val="0"/>
              </a:spcBef>
              <a:buNone/>
              <a:defRPr/>
            </a:pPr>
            <a:r>
              <a:rPr lang="en-US" altLang="zh-TW" sz="1200" b="1" dirty="0">
                <a:solidFill>
                  <a:srgbClr val="3333FF"/>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1.</a:t>
            </a:r>
            <a:r>
              <a:rPr lang="zh-TW" altLang="en-US" sz="1200" b="1" dirty="0">
                <a:solidFill>
                  <a:srgbClr val="3333FF"/>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學生就讀或畢業國中學籍所在免試就學區，未設置學生適性選擇之高級中等學校課程群別或產業特殊需求類科者。</a:t>
            </a:r>
          </a:p>
          <a:p>
            <a:pPr marL="144000" algn="just">
              <a:lnSpc>
                <a:spcPct val="120000"/>
              </a:lnSpc>
              <a:spcBef>
                <a:spcPts val="0"/>
              </a:spcBef>
              <a:buNone/>
              <a:defRPr/>
            </a:pPr>
            <a:r>
              <a:rPr lang="en-US" altLang="zh-TW" sz="1200" b="1" dirty="0">
                <a:solidFill>
                  <a:srgbClr val="3333FF"/>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2.</a:t>
            </a:r>
            <a:r>
              <a:rPr lang="zh-TW" altLang="en-US" sz="1200" b="1" dirty="0">
                <a:solidFill>
                  <a:srgbClr val="3333FF"/>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學生因搬家遷徙至本區居住者</a:t>
            </a:r>
            <a:r>
              <a:rPr lang="en-US" altLang="zh-TW" sz="1200" b="1" dirty="0">
                <a:solidFill>
                  <a:srgbClr val="3333FF"/>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a:t>
            </a:r>
            <a:r>
              <a:rPr lang="zh-TW" altLang="en-US" sz="1200" b="1" dirty="0">
                <a:solidFill>
                  <a:srgbClr val="3333FF"/>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檢附具體證明文件</a:t>
            </a:r>
            <a:r>
              <a:rPr lang="en-US" altLang="zh-TW" sz="1200" b="1" dirty="0">
                <a:solidFill>
                  <a:srgbClr val="3333FF"/>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a:t>
            </a:r>
            <a:r>
              <a:rPr lang="zh-TW" altLang="en-US" sz="1200" b="1" dirty="0">
                <a:solidFill>
                  <a:srgbClr val="3333FF"/>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a:t>
            </a:r>
          </a:p>
          <a:p>
            <a:pPr marL="144000" algn="just">
              <a:lnSpc>
                <a:spcPct val="120000"/>
              </a:lnSpc>
              <a:spcBef>
                <a:spcPts val="0"/>
              </a:spcBef>
              <a:buNone/>
              <a:defRPr/>
            </a:pPr>
            <a:r>
              <a:rPr lang="en-US" altLang="zh-TW" sz="1200" b="1" dirty="0">
                <a:solidFill>
                  <a:srgbClr val="3333FF"/>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3.</a:t>
            </a:r>
            <a:r>
              <a:rPr lang="zh-TW" altLang="en-US" sz="1200" b="1" dirty="0">
                <a:solidFill>
                  <a:srgbClr val="3333FF"/>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學生在國中階段跨區就學，擬申請返回本區戶籍所在地就讀高級中等學校者</a:t>
            </a:r>
            <a:r>
              <a:rPr lang="en-US" altLang="zh-TW" sz="1200" b="1" dirty="0">
                <a:solidFill>
                  <a:srgbClr val="3333FF"/>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a:t>
            </a:r>
            <a:r>
              <a:rPr lang="zh-TW" altLang="en-US" sz="1200" b="1" dirty="0">
                <a:solidFill>
                  <a:srgbClr val="3333FF"/>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檢附具體證明文件</a:t>
            </a:r>
            <a:r>
              <a:rPr lang="en-US" altLang="zh-TW" sz="1200" b="1" dirty="0">
                <a:solidFill>
                  <a:srgbClr val="3333FF"/>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a:t>
            </a:r>
            <a:endParaRPr lang="zh-TW" altLang="en-US" sz="1200" b="1" dirty="0">
              <a:solidFill>
                <a:srgbClr val="3333FF"/>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endParaRPr>
          </a:p>
          <a:p>
            <a:pPr marL="144000" algn="just">
              <a:lnSpc>
                <a:spcPct val="120000"/>
              </a:lnSpc>
              <a:spcBef>
                <a:spcPts val="0"/>
              </a:spcBef>
              <a:buNone/>
              <a:defRPr/>
            </a:pPr>
            <a:r>
              <a:rPr lang="en-US" altLang="zh-TW" sz="1200" b="1" dirty="0">
                <a:solidFill>
                  <a:srgbClr val="3333FF"/>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4.</a:t>
            </a:r>
            <a:r>
              <a:rPr lang="zh-TW" altLang="en-US" sz="1200" b="1" dirty="0">
                <a:solidFill>
                  <a:srgbClr val="3333FF"/>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其他經核定之特殊情形。 </a:t>
            </a:r>
            <a:endParaRPr lang="en-US" altLang="zh-TW" sz="1200" b="1" dirty="0">
              <a:solidFill>
                <a:srgbClr val="3333FF"/>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endParaRPr>
          </a:p>
          <a:p>
            <a:pPr marL="360000" algn="just">
              <a:lnSpc>
                <a:spcPct val="120000"/>
              </a:lnSpc>
              <a:spcBef>
                <a:spcPts val="600"/>
              </a:spcBef>
              <a:buNone/>
              <a:defRPr/>
            </a:pPr>
            <a:r>
              <a:rPr lang="zh-TW" altLang="en-US" sz="1400" dirty="0">
                <a:latin typeface="Times New Roman" pitchFamily="18" charset="0"/>
                <a:ea typeface="標楷體" panose="03000509000000000000" pitchFamily="65" charset="-120"/>
                <a:cs typeface="Times New Roman" pitchFamily="18" charset="0"/>
              </a:rPr>
              <a:t> 註：自大陸地區及其他國家返國就學學生無論是否設籍於基北區，皆須向本委員會提出變更就學區之申請，惟非設籍於基北區之學生仍須符合上述之特殊因素之一者，經審核通過後始可參加本區免試入學管道。</a:t>
            </a:r>
            <a:endParaRPr lang="en-US" altLang="zh-TW" sz="1400" dirty="0">
              <a:latin typeface="Times New Roman" pitchFamily="18" charset="0"/>
              <a:ea typeface="標楷體" panose="03000509000000000000" pitchFamily="65" charset="-120"/>
              <a:cs typeface="Times New Roman" pitchFamily="18" charset="0"/>
            </a:endParaRPr>
          </a:p>
        </p:txBody>
      </p:sp>
      <p:grpSp>
        <p:nvGrpSpPr>
          <p:cNvPr id="2" name="群組 1">
            <a:extLst>
              <a:ext uri="{FF2B5EF4-FFF2-40B4-BE49-F238E27FC236}">
                <a16:creationId xmlns:a16="http://schemas.microsoft.com/office/drawing/2014/main" id="{F817BBFF-EB99-495E-A2A6-956D88FC31DD}"/>
              </a:ext>
            </a:extLst>
          </p:cNvPr>
          <p:cNvGrpSpPr/>
          <p:nvPr/>
        </p:nvGrpSpPr>
        <p:grpSpPr>
          <a:xfrm>
            <a:off x="4351338" y="257175"/>
            <a:ext cx="4525962" cy="6259513"/>
            <a:chOff x="4351338" y="257175"/>
            <a:chExt cx="4525962" cy="6259513"/>
          </a:xfrm>
        </p:grpSpPr>
        <p:sp>
          <p:nvSpPr>
            <p:cNvPr id="4" name="矩形 3"/>
            <p:cNvSpPr/>
            <p:nvPr/>
          </p:nvSpPr>
          <p:spPr>
            <a:xfrm>
              <a:off x="5276850" y="257175"/>
              <a:ext cx="2674938" cy="1296988"/>
            </a:xfrm>
            <a:prstGeom prst="rect">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zh-TW" altLang="en-US" sz="2400" dirty="0">
                  <a:solidFill>
                    <a:schemeClr val="tx1"/>
                  </a:solidFill>
                  <a:latin typeface="Times New Roman" panose="02020603050405020304" pitchFamily="18" charset="0"/>
                  <a:ea typeface="標楷體" panose="03000509000000000000" pitchFamily="65" charset="-120"/>
                </a:rPr>
                <a:t>學生上網填寫</a:t>
              </a:r>
              <a:endParaRPr lang="en-US" altLang="zh-TW" sz="2400" dirty="0">
                <a:solidFill>
                  <a:schemeClr val="tx1"/>
                </a:solidFill>
                <a:latin typeface="Times New Roman" panose="02020603050405020304" pitchFamily="18" charset="0"/>
                <a:ea typeface="標楷體" panose="03000509000000000000" pitchFamily="65" charset="-120"/>
              </a:endParaRPr>
            </a:p>
            <a:p>
              <a:pPr algn="ctr">
                <a:defRPr/>
              </a:pPr>
              <a:r>
                <a:rPr lang="zh-TW" altLang="en-US" sz="2400" dirty="0">
                  <a:solidFill>
                    <a:schemeClr val="tx1"/>
                  </a:solidFill>
                  <a:latin typeface="Times New Roman" panose="02020603050405020304" pitchFamily="18" charset="0"/>
                  <a:ea typeface="標楷體" panose="03000509000000000000" pitchFamily="65" charset="-120"/>
                </a:rPr>
                <a:t>變更就學申請表</a:t>
              </a:r>
            </a:p>
          </p:txBody>
        </p:sp>
        <p:sp>
          <p:nvSpPr>
            <p:cNvPr id="5" name="矩形 4"/>
            <p:cNvSpPr/>
            <p:nvPr/>
          </p:nvSpPr>
          <p:spPr>
            <a:xfrm>
              <a:off x="5284788" y="1958975"/>
              <a:ext cx="2667000" cy="1296988"/>
            </a:xfrm>
            <a:prstGeom prst="rect">
              <a:avLst/>
            </a:prstGeom>
            <a:solidFill>
              <a:schemeClr val="accent5">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zh-TW" altLang="en-US" sz="2400" dirty="0">
                  <a:solidFill>
                    <a:schemeClr val="accent3">
                      <a:lumMod val="20000"/>
                      <a:lumOff val="80000"/>
                    </a:schemeClr>
                  </a:solidFill>
                  <a:latin typeface="Times New Roman" panose="02020603050405020304" pitchFamily="18" charset="0"/>
                  <a:ea typeface="標楷體" panose="03000509000000000000" pitchFamily="65" charset="-120"/>
                </a:rPr>
                <a:t>學生列印申請表</a:t>
              </a:r>
              <a:endParaRPr lang="en-US" altLang="zh-TW" sz="2400" dirty="0">
                <a:solidFill>
                  <a:schemeClr val="accent3">
                    <a:lumMod val="20000"/>
                    <a:lumOff val="80000"/>
                  </a:schemeClr>
                </a:solidFill>
                <a:latin typeface="Times New Roman" panose="02020603050405020304" pitchFamily="18" charset="0"/>
                <a:ea typeface="標楷體" panose="03000509000000000000" pitchFamily="65" charset="-120"/>
              </a:endParaRPr>
            </a:p>
            <a:p>
              <a:pPr algn="ctr">
                <a:defRPr/>
              </a:pPr>
              <a:r>
                <a:rPr lang="zh-TW" altLang="en-US" sz="2400" dirty="0">
                  <a:solidFill>
                    <a:schemeClr val="accent3">
                      <a:lumMod val="20000"/>
                      <a:lumOff val="80000"/>
                    </a:schemeClr>
                  </a:solidFill>
                  <a:latin typeface="Times New Roman" panose="02020603050405020304" pitchFamily="18" charset="0"/>
                  <a:ea typeface="標楷體" panose="03000509000000000000" pitchFamily="65" charset="-120"/>
                </a:rPr>
                <a:t>檢附證明文件</a:t>
              </a:r>
            </a:p>
          </p:txBody>
        </p:sp>
        <p:sp>
          <p:nvSpPr>
            <p:cNvPr id="6" name="矩形 5"/>
            <p:cNvSpPr/>
            <p:nvPr/>
          </p:nvSpPr>
          <p:spPr>
            <a:xfrm>
              <a:off x="4379913" y="3876675"/>
              <a:ext cx="1992312" cy="1079500"/>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zh-TW" altLang="en-US"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rPr>
                <a:t>向</a:t>
              </a:r>
              <a:r>
                <a:rPr lang="zh-TW" altLang="en-US"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rPr>
                <a:t>就讀國中</a:t>
              </a:r>
              <a:r>
                <a:rPr lang="zh-TW" altLang="en-US"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rPr>
                <a:t>教務處</a:t>
              </a:r>
              <a:r>
                <a:rPr lang="zh-TW" altLang="en-US"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rPr>
                <a:t>提出申請</a:t>
              </a:r>
            </a:p>
          </p:txBody>
        </p:sp>
        <p:sp>
          <p:nvSpPr>
            <p:cNvPr id="7" name="矩形 6"/>
            <p:cNvSpPr/>
            <p:nvPr/>
          </p:nvSpPr>
          <p:spPr>
            <a:xfrm>
              <a:off x="6959600" y="3876675"/>
              <a:ext cx="1917700" cy="1079500"/>
            </a:xfrm>
            <a:prstGeom prst="rect">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zh-TW" altLang="en-US" sz="2000" dirty="0">
                  <a:solidFill>
                    <a:schemeClr val="accent3">
                      <a:lumMod val="20000"/>
                      <a:lumOff val="80000"/>
                    </a:schemeClr>
                  </a:solidFill>
                  <a:latin typeface="Times New Roman" panose="02020603050405020304" pitchFamily="18" charset="0"/>
                  <a:ea typeface="標楷體" panose="03000509000000000000" pitchFamily="65" charset="-120"/>
                </a:rPr>
                <a:t>自行掛號郵寄</a:t>
              </a:r>
              <a:endParaRPr lang="en-US" altLang="zh-TW" sz="2000" dirty="0">
                <a:solidFill>
                  <a:schemeClr val="accent3">
                    <a:lumMod val="20000"/>
                    <a:lumOff val="80000"/>
                  </a:schemeClr>
                </a:solidFill>
                <a:latin typeface="Times New Roman" panose="02020603050405020304" pitchFamily="18" charset="0"/>
                <a:ea typeface="標楷體" panose="03000509000000000000" pitchFamily="65" charset="-120"/>
              </a:endParaRPr>
            </a:p>
          </p:txBody>
        </p:sp>
        <p:sp>
          <p:nvSpPr>
            <p:cNvPr id="8" name="圓角矩形 7"/>
            <p:cNvSpPr/>
            <p:nvPr/>
          </p:nvSpPr>
          <p:spPr>
            <a:xfrm>
              <a:off x="4716463" y="5724525"/>
              <a:ext cx="3825875" cy="792163"/>
            </a:xfrm>
            <a:prstGeom prst="round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000" dirty="0">
                  <a:latin typeface="Times New Roman" panose="02020603050405020304" pitchFamily="18" charset="0"/>
                  <a:ea typeface="標楷體" panose="03000509000000000000" pitchFamily="65" charset="-120"/>
                </a:rPr>
                <a:t>欲參加之就學區免試入學委員會</a:t>
              </a:r>
            </a:p>
          </p:txBody>
        </p:sp>
        <p:cxnSp>
          <p:nvCxnSpPr>
            <p:cNvPr id="10" name="直線單箭頭接點 9"/>
            <p:cNvCxnSpPr>
              <a:stCxn id="4" idx="2"/>
              <a:endCxn id="5" idx="0"/>
            </p:cNvCxnSpPr>
            <p:nvPr/>
          </p:nvCxnSpPr>
          <p:spPr>
            <a:xfrm>
              <a:off x="6613525" y="1554163"/>
              <a:ext cx="4763" cy="404812"/>
            </a:xfrm>
            <a:prstGeom prst="straightConnector1">
              <a:avLst/>
            </a:prstGeom>
            <a:ln w="635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肘形接點 16"/>
            <p:cNvCxnSpPr>
              <a:stCxn id="5" idx="2"/>
              <a:endCxn id="6" idx="0"/>
            </p:cNvCxnSpPr>
            <p:nvPr/>
          </p:nvCxnSpPr>
          <p:spPr>
            <a:xfrm rot="5400000">
              <a:off x="5686426" y="2944812"/>
              <a:ext cx="620712" cy="1243013"/>
            </a:xfrm>
            <a:prstGeom prst="bentConnector3">
              <a:avLst>
                <a:gd name="adj1" fmla="val 50000"/>
              </a:avLst>
            </a:prstGeom>
            <a:ln w="635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肘形接點 26"/>
            <p:cNvCxnSpPr>
              <a:stCxn id="5" idx="2"/>
              <a:endCxn id="7" idx="0"/>
            </p:cNvCxnSpPr>
            <p:nvPr/>
          </p:nvCxnSpPr>
          <p:spPr>
            <a:xfrm rot="16200000" flipH="1">
              <a:off x="6958013" y="2916238"/>
              <a:ext cx="620712" cy="1300162"/>
            </a:xfrm>
            <a:prstGeom prst="bentConnector3">
              <a:avLst>
                <a:gd name="adj1" fmla="val 50000"/>
              </a:avLst>
            </a:prstGeom>
            <a:ln w="635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1" name="肘形接點 30"/>
            <p:cNvCxnSpPr>
              <a:stCxn id="6" idx="2"/>
              <a:endCxn id="8" idx="0"/>
            </p:cNvCxnSpPr>
            <p:nvPr/>
          </p:nvCxnSpPr>
          <p:spPr>
            <a:xfrm rot="16200000" flipH="1">
              <a:off x="5618163" y="4713287"/>
              <a:ext cx="768350" cy="1254125"/>
            </a:xfrm>
            <a:prstGeom prst="bentConnector3">
              <a:avLst>
                <a:gd name="adj1" fmla="val 50000"/>
              </a:avLst>
            </a:prstGeom>
            <a:ln w="635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肘形接點 33"/>
            <p:cNvCxnSpPr>
              <a:stCxn id="7" idx="2"/>
              <a:endCxn id="8" idx="0"/>
            </p:cNvCxnSpPr>
            <p:nvPr/>
          </p:nvCxnSpPr>
          <p:spPr>
            <a:xfrm rot="5400000">
              <a:off x="6889750" y="4695825"/>
              <a:ext cx="768350" cy="1289050"/>
            </a:xfrm>
            <a:prstGeom prst="bentConnector3">
              <a:avLst>
                <a:gd name="adj1" fmla="val 50000"/>
              </a:avLst>
            </a:prstGeom>
            <a:ln w="635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2110" name="文字方塊 38"/>
            <p:cNvSpPr txBox="1">
              <a:spLocks noChangeArrowheads="1"/>
            </p:cNvSpPr>
            <p:nvPr/>
          </p:nvSpPr>
          <p:spPr bwMode="auto">
            <a:xfrm>
              <a:off x="4351338" y="3214688"/>
              <a:ext cx="863600" cy="585787"/>
            </a:xfrm>
            <a:prstGeom prst="rect">
              <a:avLst/>
            </a:prstGeom>
            <a:solidFill>
              <a:srgbClr val="FFFF00"/>
            </a:solidFill>
            <a:ln w="9525">
              <a:noFill/>
              <a:miter lim="800000"/>
              <a:headEnd/>
              <a:tailEnd/>
            </a:ln>
          </p:spPr>
          <p:txBody>
            <a:bodyPr>
              <a:spAutoFit/>
            </a:bodyPr>
            <a:lstStyle/>
            <a:p>
              <a:pPr algn="ctr"/>
              <a:r>
                <a:rPr lang="zh-TW" altLang="en-US" sz="1600" b="1" dirty="0">
                  <a:solidFill>
                    <a:srgbClr val="FF0000"/>
                  </a:solidFill>
                  <a:effectLst>
                    <a:outerShdw blurRad="38100" dist="38100" dir="2700000" algn="tl">
                      <a:srgbClr val="000000">
                        <a:alpha val="43137"/>
                      </a:srgbClr>
                    </a:outerShdw>
                  </a:effectLst>
                  <a:latin typeface="Times New Roman" pitchFamily="18" charset="0"/>
                  <a:ea typeface="標楷體" pitchFamily="65" charset="-120"/>
                </a:rPr>
                <a:t>應屆</a:t>
              </a:r>
              <a:endParaRPr lang="en-US" altLang="zh-TW" sz="1600" b="1" dirty="0">
                <a:solidFill>
                  <a:srgbClr val="FF0000"/>
                </a:solidFill>
                <a:effectLst>
                  <a:outerShdw blurRad="38100" dist="38100" dir="2700000" algn="tl">
                    <a:srgbClr val="000000">
                      <a:alpha val="43137"/>
                    </a:srgbClr>
                  </a:outerShdw>
                </a:effectLst>
                <a:latin typeface="Times New Roman" pitchFamily="18" charset="0"/>
                <a:ea typeface="標楷體" pitchFamily="65" charset="-120"/>
              </a:endParaRPr>
            </a:p>
            <a:p>
              <a:pPr algn="ctr"/>
              <a:r>
                <a:rPr lang="zh-TW" altLang="en-US" sz="1600" b="1" dirty="0">
                  <a:solidFill>
                    <a:srgbClr val="FF0000"/>
                  </a:solidFill>
                  <a:effectLst>
                    <a:outerShdw blurRad="38100" dist="38100" dir="2700000" algn="tl">
                      <a:srgbClr val="000000">
                        <a:alpha val="43137"/>
                      </a:srgbClr>
                    </a:outerShdw>
                  </a:effectLst>
                  <a:latin typeface="Times New Roman" pitchFamily="18" charset="0"/>
                  <a:ea typeface="標楷體" pitchFamily="65" charset="-120"/>
                </a:rPr>
                <a:t>畢業生</a:t>
              </a:r>
              <a:endParaRPr lang="zh-TW" altLang="en-US" sz="1600" b="1" dirty="0">
                <a:solidFill>
                  <a:srgbClr val="FF0000"/>
                </a:solidFill>
                <a:effectLst>
                  <a:outerShdw blurRad="38100" dist="38100" dir="2700000" algn="tl">
                    <a:srgbClr val="000000">
                      <a:alpha val="43137"/>
                    </a:srgbClr>
                  </a:outerShdw>
                </a:effectLst>
              </a:endParaRPr>
            </a:p>
          </p:txBody>
        </p:sp>
        <p:sp>
          <p:nvSpPr>
            <p:cNvPr id="132111" name="文字方塊 58"/>
            <p:cNvSpPr txBox="1">
              <a:spLocks noChangeArrowheads="1"/>
            </p:cNvSpPr>
            <p:nvPr/>
          </p:nvSpPr>
          <p:spPr bwMode="auto">
            <a:xfrm>
              <a:off x="8061325" y="3192463"/>
              <a:ext cx="815975" cy="584200"/>
            </a:xfrm>
            <a:prstGeom prst="rect">
              <a:avLst/>
            </a:prstGeom>
            <a:solidFill>
              <a:srgbClr val="FFFF00"/>
            </a:solidFill>
            <a:ln w="9525">
              <a:noFill/>
              <a:miter lim="800000"/>
              <a:headEnd/>
              <a:tailEnd/>
            </a:ln>
          </p:spPr>
          <p:txBody>
            <a:bodyPr>
              <a:spAutoFit/>
            </a:bodyPr>
            <a:lstStyle/>
            <a:p>
              <a:pPr algn="r"/>
              <a:r>
                <a:rPr lang="zh-TW" altLang="en-US" sz="1600">
                  <a:solidFill>
                    <a:schemeClr val="tx2"/>
                  </a:solidFill>
                  <a:latin typeface="Times New Roman" pitchFamily="18" charset="0"/>
                  <a:ea typeface="標楷體" pitchFamily="65" charset="-120"/>
                </a:rPr>
                <a:t>非應屆畢業生</a:t>
              </a:r>
            </a:p>
          </p:txBody>
        </p:sp>
      </p:gr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up)">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7158" y="500042"/>
            <a:ext cx="8429684" cy="769441"/>
          </a:xfrm>
          <a:prstGeom prst="rect">
            <a:avLst/>
          </a:prstGeom>
        </p:spPr>
        <p:txBody>
          <a:bodyPr wrap="square">
            <a:spAutoFit/>
          </a:bodyPr>
          <a:lstStyle/>
          <a:p>
            <a:pPr algn="ctr"/>
            <a:r>
              <a:rPr lang="zh-TW" altLang="en-US" sz="4400" b="1" dirty="0">
                <a:solidFill>
                  <a:srgbClr val="33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itchFamily="18" charset="0"/>
              </a:rPr>
              <a:t>免學費政策</a:t>
            </a:r>
            <a:endParaRPr lang="zh-TW" altLang="en-US" sz="20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3" name="表格 2">
            <a:extLst>
              <a:ext uri="{FF2B5EF4-FFF2-40B4-BE49-F238E27FC236}">
                <a16:creationId xmlns:a16="http://schemas.microsoft.com/office/drawing/2014/main" id="{4B2422C6-7450-4688-AFCC-1BDF26AB680E}"/>
              </a:ext>
            </a:extLst>
          </p:cNvPr>
          <p:cNvGraphicFramePr>
            <a:graphicFrameLocks noGrp="1"/>
          </p:cNvGraphicFramePr>
          <p:nvPr>
            <p:extLst/>
          </p:nvPr>
        </p:nvGraphicFramePr>
        <p:xfrm>
          <a:off x="899592" y="1412776"/>
          <a:ext cx="7344817" cy="3168354"/>
        </p:xfrm>
        <a:graphic>
          <a:graphicData uri="http://schemas.openxmlformats.org/drawingml/2006/table">
            <a:tbl>
              <a:tblPr firstRow="1" firstCol="1" bandRow="1">
                <a:tableStyleId>{5C22544A-7EE6-4342-B048-85BDC9FD1C3A}</a:tableStyleId>
              </a:tblPr>
              <a:tblGrid>
                <a:gridCol w="2521759">
                  <a:extLst>
                    <a:ext uri="{9D8B030D-6E8A-4147-A177-3AD203B41FA5}">
                      <a16:colId xmlns:a16="http://schemas.microsoft.com/office/drawing/2014/main" val="720390398"/>
                    </a:ext>
                  </a:extLst>
                </a:gridCol>
                <a:gridCol w="1698900">
                  <a:extLst>
                    <a:ext uri="{9D8B030D-6E8A-4147-A177-3AD203B41FA5}">
                      <a16:colId xmlns:a16="http://schemas.microsoft.com/office/drawing/2014/main" val="2387154701"/>
                    </a:ext>
                  </a:extLst>
                </a:gridCol>
                <a:gridCol w="1698900">
                  <a:extLst>
                    <a:ext uri="{9D8B030D-6E8A-4147-A177-3AD203B41FA5}">
                      <a16:colId xmlns:a16="http://schemas.microsoft.com/office/drawing/2014/main" val="2906025984"/>
                    </a:ext>
                  </a:extLst>
                </a:gridCol>
                <a:gridCol w="1425258">
                  <a:extLst>
                    <a:ext uri="{9D8B030D-6E8A-4147-A177-3AD203B41FA5}">
                      <a16:colId xmlns:a16="http://schemas.microsoft.com/office/drawing/2014/main" val="3887818133"/>
                    </a:ext>
                  </a:extLst>
                </a:gridCol>
              </a:tblGrid>
              <a:tr h="452622">
                <a:tc>
                  <a:txBody>
                    <a:bodyPr/>
                    <a:lstStyle/>
                    <a:p>
                      <a:pPr algn="ctr">
                        <a:spcAft>
                          <a:spcPts val="0"/>
                        </a:spcAft>
                      </a:pPr>
                      <a:r>
                        <a:rPr lang="zh-TW" sz="2000" b="1" kern="100"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學校類型</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000" b="1" kern="100"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148</a:t>
                      </a:r>
                      <a:r>
                        <a:rPr lang="zh-TW" sz="2000" b="1" kern="100"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萬元以下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000" b="1" kern="100"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148</a:t>
                      </a:r>
                      <a:r>
                        <a:rPr lang="zh-TW" sz="2000" b="1" kern="100"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萬元以上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2000" b="1" kern="100"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備註</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3074589"/>
                  </a:ext>
                </a:extLst>
              </a:tr>
              <a:tr h="452622">
                <a:tc>
                  <a:txBody>
                    <a:bodyPr/>
                    <a:lstStyle/>
                    <a:p>
                      <a:pPr>
                        <a:spcAft>
                          <a:spcPts val="0"/>
                        </a:spcAft>
                      </a:pPr>
                      <a:r>
                        <a:rPr lang="zh-TW" sz="2000" b="1" kern="100"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五專</a:t>
                      </a:r>
                      <a:r>
                        <a:rPr lang="en-US" sz="2000" b="1" kern="100"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sz="2000" b="1" kern="100"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前</a:t>
                      </a:r>
                      <a:r>
                        <a:rPr lang="en-US" sz="2000" b="1" kern="100"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3</a:t>
                      </a:r>
                      <a:r>
                        <a:rPr lang="zh-TW" sz="2000" b="1" kern="100"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年</a:t>
                      </a:r>
                      <a:r>
                        <a:rPr lang="en-US" sz="2000" b="1" kern="100"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2000" b="1" kern="100"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zh-TW" sz="20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免學費</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spcAft>
                          <a:spcPts val="0"/>
                        </a:spcAft>
                      </a:pPr>
                      <a:r>
                        <a:rPr lang="zh-TW" sz="20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免學費</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spcAft>
                          <a:spcPts val="0"/>
                        </a:spcAft>
                      </a:pPr>
                      <a:r>
                        <a:rPr lang="en-US" sz="20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20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6333672"/>
                  </a:ext>
                </a:extLst>
              </a:tr>
              <a:tr h="452622">
                <a:tc>
                  <a:txBody>
                    <a:bodyPr/>
                    <a:lstStyle/>
                    <a:p>
                      <a:pPr>
                        <a:spcAft>
                          <a:spcPts val="0"/>
                        </a:spcAft>
                      </a:pPr>
                      <a:r>
                        <a:rPr lang="zh-TW" sz="2000" b="1" kern="100" dirty="0">
                          <a:solidFill>
                            <a:srgbClr val="008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技術型高中</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zh-TW" sz="20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免學費</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spcAft>
                          <a:spcPts val="0"/>
                        </a:spcAft>
                      </a:pPr>
                      <a:r>
                        <a:rPr lang="zh-TW" sz="20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免學費</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spcAft>
                          <a:spcPts val="0"/>
                        </a:spcAft>
                      </a:pPr>
                      <a:r>
                        <a:rPr lang="en-US" sz="20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20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8902214"/>
                  </a:ext>
                </a:extLst>
              </a:tr>
              <a:tr h="452622">
                <a:tc>
                  <a:txBody>
                    <a:bodyPr/>
                    <a:lstStyle/>
                    <a:p>
                      <a:pPr>
                        <a:spcAft>
                          <a:spcPts val="0"/>
                        </a:spcAft>
                      </a:pPr>
                      <a:r>
                        <a:rPr lang="zh-TW" sz="2000" b="1" kern="100"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綜合型高中</a:t>
                      </a:r>
                      <a:r>
                        <a:rPr lang="en-US" sz="1600" b="1" kern="100"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高一</a:t>
                      </a:r>
                      <a:r>
                        <a:rPr lang="en-US" sz="1600" b="1" kern="100"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b="1" kern="100"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zh-TW" sz="2000" b="1" kern="10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免學費</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spcAft>
                          <a:spcPts val="0"/>
                        </a:spcAft>
                      </a:pPr>
                      <a:r>
                        <a:rPr lang="zh-TW" sz="20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免學費</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spcAft>
                          <a:spcPts val="0"/>
                        </a:spcAft>
                      </a:pPr>
                      <a:r>
                        <a:rPr lang="en-US" sz="20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20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398397"/>
                  </a:ext>
                </a:extLst>
              </a:tr>
              <a:tr h="452622">
                <a:tc>
                  <a:txBody>
                    <a:bodyPr/>
                    <a:lstStyle/>
                    <a:p>
                      <a:pPr>
                        <a:spcAft>
                          <a:spcPts val="0"/>
                        </a:spcAft>
                      </a:pPr>
                      <a:r>
                        <a:rPr lang="zh-TW" sz="2000" b="1" kern="100"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綜合型高中</a:t>
                      </a:r>
                      <a:r>
                        <a:rPr lang="en-US" sz="1600" b="1" kern="100"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專門學程</a:t>
                      </a:r>
                      <a:r>
                        <a:rPr lang="en-US" sz="1600" b="1" kern="100"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b="1" kern="100"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zh-TW" sz="2000" b="1" kern="10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免學費</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spcAft>
                          <a:spcPts val="0"/>
                        </a:spcAft>
                      </a:pPr>
                      <a:r>
                        <a:rPr lang="zh-TW" sz="20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免學費</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spcAft>
                          <a:spcPts val="0"/>
                        </a:spcAft>
                      </a:pPr>
                      <a:r>
                        <a:rPr lang="en-US" sz="20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20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629016"/>
                  </a:ext>
                </a:extLst>
              </a:tr>
              <a:tr h="452622">
                <a:tc>
                  <a:txBody>
                    <a:bodyPr/>
                    <a:lstStyle/>
                    <a:p>
                      <a:pPr>
                        <a:spcAft>
                          <a:spcPts val="0"/>
                        </a:spcAft>
                      </a:pPr>
                      <a:r>
                        <a:rPr lang="zh-TW" sz="2000" b="1" kern="100"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綜合型高中</a:t>
                      </a:r>
                      <a:r>
                        <a:rPr lang="en-US" sz="1600" b="1" kern="100"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b="1" kern="100"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學術學程</a:t>
                      </a:r>
                      <a:r>
                        <a:rPr lang="en-US" sz="1600" b="1" kern="100"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b="1" kern="100"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zh-TW" sz="20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免學費</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spcAft>
                          <a:spcPts val="0"/>
                        </a:spcAft>
                      </a:pPr>
                      <a:r>
                        <a:rPr lang="zh-TW" altLang="en-US" sz="20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要繳</a:t>
                      </a:r>
                      <a:r>
                        <a:rPr lang="zh-TW" altLang="zh-TW" sz="20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學費</a:t>
                      </a:r>
                      <a:endParaRPr lang="zh-TW" sz="20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spcAft>
                          <a:spcPts val="0"/>
                        </a:spcAft>
                      </a:pPr>
                      <a:r>
                        <a:rPr lang="zh-TW" sz="20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私校有補助</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2496929239"/>
                  </a:ext>
                </a:extLst>
              </a:tr>
              <a:tr h="452622">
                <a:tc>
                  <a:txBody>
                    <a:bodyPr/>
                    <a:lstStyle/>
                    <a:p>
                      <a:pPr>
                        <a:spcAft>
                          <a:spcPts val="0"/>
                        </a:spcAft>
                      </a:pPr>
                      <a:r>
                        <a:rPr lang="zh-TW" sz="20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普通型高中</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zh-TW" sz="20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免學費</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要繳</a:t>
                      </a:r>
                      <a:r>
                        <a:rPr lang="zh-TW" altLang="zh-TW" sz="20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學費</a:t>
                      </a:r>
                      <a:r>
                        <a:rPr lang="en-US" sz="20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20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a:txBody>
                    <a:bodyPr/>
                    <a:lstStyle/>
                    <a:p>
                      <a:pPr>
                        <a:spcAft>
                          <a:spcPts val="0"/>
                        </a:spcAft>
                      </a:pPr>
                      <a:r>
                        <a:rPr lang="zh-TW" sz="20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私校有補助</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623240226"/>
                  </a:ext>
                </a:extLst>
              </a:tr>
            </a:tbl>
          </a:graphicData>
        </a:graphic>
      </p:graphicFrame>
      <p:sp>
        <p:nvSpPr>
          <p:cNvPr id="4" name="矩形 3">
            <a:extLst>
              <a:ext uri="{FF2B5EF4-FFF2-40B4-BE49-F238E27FC236}">
                <a16:creationId xmlns:a16="http://schemas.microsoft.com/office/drawing/2014/main" id="{CF572D93-C9C5-42D0-AF43-9627A790A5C8}"/>
              </a:ext>
            </a:extLst>
          </p:cNvPr>
          <p:cNvSpPr/>
          <p:nvPr/>
        </p:nvSpPr>
        <p:spPr>
          <a:xfrm>
            <a:off x="899592" y="4937392"/>
            <a:ext cx="7344816" cy="1015663"/>
          </a:xfrm>
          <a:prstGeom prst="rect">
            <a:avLst/>
          </a:prstGeom>
          <a:solidFill>
            <a:srgbClr val="CCFFCC"/>
          </a:solidFill>
        </p:spPr>
        <p:txBody>
          <a:bodyPr wrap="square">
            <a:spAutoFit/>
          </a:bodyPr>
          <a:lstStyle/>
          <a:p>
            <a:pPr>
              <a:spcAft>
                <a:spcPts val="0"/>
              </a:spcAft>
            </a:pPr>
            <a:r>
              <a:rPr lang="zh-TW" altLang="zh-TW" sz="2000" b="1" kern="10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現行免學費的審查標準有</a:t>
            </a:r>
            <a:r>
              <a:rPr lang="en-US" altLang="zh-TW" sz="2000" b="1" kern="10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2000" b="1" kern="10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b="1" kern="10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2000" b="1" kern="10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個條件均須具備才能免學費</a:t>
            </a:r>
            <a:endParaRPr lang="en-US" altLang="zh-TW" sz="2000" b="1" kern="10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en-US" altLang="zh-TW" sz="2000" b="1" kern="10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2000" b="1" kern="10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具有中華民國國籍</a:t>
            </a:r>
          </a:p>
          <a:p>
            <a:pPr>
              <a:spcAft>
                <a:spcPts val="0"/>
              </a:spcAft>
            </a:pPr>
            <a:r>
              <a:rPr lang="en-US" altLang="zh-TW" sz="2000" b="1" kern="10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2000" b="1" kern="10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家戶年所得在</a:t>
            </a:r>
            <a:r>
              <a:rPr lang="en-US" altLang="zh-TW" sz="2000" b="1" kern="10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148</a:t>
            </a:r>
            <a:r>
              <a:rPr lang="zh-TW" altLang="zh-TW" sz="2000" b="1" kern="10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萬元以下</a:t>
            </a:r>
            <a:r>
              <a:rPr lang="en-US" altLang="zh-TW" sz="2000" b="1" kern="10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altLang="zh-TW" sz="2000" b="1" kern="100"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64855310"/>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a:extLst>
              <a:ext uri="{FF2B5EF4-FFF2-40B4-BE49-F238E27FC236}">
                <a16:creationId xmlns:a16="http://schemas.microsoft.com/office/drawing/2014/main" id="{0C8A2B79-1214-475E-ABB6-C19808E9F491}"/>
              </a:ext>
            </a:extLst>
          </p:cNvPr>
          <p:cNvSpPr/>
          <p:nvPr/>
        </p:nvSpPr>
        <p:spPr>
          <a:xfrm>
            <a:off x="83373" y="5882868"/>
            <a:ext cx="8920956" cy="500066"/>
          </a:xfrm>
          <a:prstGeom prst="rect">
            <a:avLst/>
          </a:prstGeom>
          <a:solidFill>
            <a:srgbClr val="FFCCFF"/>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矩形 66">
            <a:extLst>
              <a:ext uri="{FF2B5EF4-FFF2-40B4-BE49-F238E27FC236}">
                <a16:creationId xmlns:a16="http://schemas.microsoft.com/office/drawing/2014/main" id="{D2B24E52-5E18-49AD-80FB-BBD259018777}"/>
              </a:ext>
            </a:extLst>
          </p:cNvPr>
          <p:cNvSpPr/>
          <p:nvPr/>
        </p:nvSpPr>
        <p:spPr>
          <a:xfrm>
            <a:off x="83373" y="3569466"/>
            <a:ext cx="8920956" cy="2143836"/>
          </a:xfrm>
          <a:prstGeom prst="rect">
            <a:avLst/>
          </a:prstGeom>
          <a:solidFill>
            <a:srgbClr val="CCFFCC"/>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a:extLst>
              <a:ext uri="{FF2B5EF4-FFF2-40B4-BE49-F238E27FC236}">
                <a16:creationId xmlns:a16="http://schemas.microsoft.com/office/drawing/2014/main" id="{975C4202-3F0E-4B81-80D2-4F73C169A56F}"/>
              </a:ext>
            </a:extLst>
          </p:cNvPr>
          <p:cNvSpPr/>
          <p:nvPr/>
        </p:nvSpPr>
        <p:spPr>
          <a:xfrm>
            <a:off x="82445" y="1555510"/>
            <a:ext cx="8920956" cy="1857093"/>
          </a:xfrm>
          <a:prstGeom prst="rect">
            <a:avLst/>
          </a:prstGeom>
          <a:solidFill>
            <a:srgbClr val="FFFFCC"/>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2498" name="Rectangle 3"/>
          <p:cNvSpPr>
            <a:spLocks noChangeArrowheads="1"/>
          </p:cNvSpPr>
          <p:nvPr/>
        </p:nvSpPr>
        <p:spPr bwMode="auto">
          <a:xfrm>
            <a:off x="-215900" y="8572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cxnSp>
        <p:nvCxnSpPr>
          <p:cNvPr id="12" name="直線接點 11"/>
          <p:cNvCxnSpPr>
            <a:cxnSpLocks/>
          </p:cNvCxnSpPr>
          <p:nvPr/>
        </p:nvCxnSpPr>
        <p:spPr>
          <a:xfrm flipV="1">
            <a:off x="2666428" y="4681625"/>
            <a:ext cx="5518627" cy="197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699806" y="1794776"/>
            <a:ext cx="2160000" cy="24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V="1">
            <a:off x="2511125" y="1539478"/>
            <a:ext cx="270000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1961949" y="3806089"/>
            <a:ext cx="6480000" cy="24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1652079" y="5131314"/>
            <a:ext cx="6480000" cy="24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1707416" y="4289529"/>
            <a:ext cx="6480000" cy="24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2003051" y="5533473"/>
            <a:ext cx="6480000" cy="24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圓角矩形 21"/>
          <p:cNvSpPr/>
          <p:nvPr/>
        </p:nvSpPr>
        <p:spPr>
          <a:xfrm>
            <a:off x="100282" y="892058"/>
            <a:ext cx="2306276" cy="559059"/>
          </a:xfrm>
          <a:prstGeom prst="roundRect">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16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基隆市</a:t>
            </a:r>
            <a:r>
              <a:rPr lang="en-US" altLang="zh-TW" sz="1400" b="1" dirty="0">
                <a:latin typeface="微軟正黑體" panose="020B0604030504040204" pitchFamily="34" charset="-120"/>
                <a:ea typeface="微軟正黑體" panose="020B0604030504040204" pitchFamily="34" charset="-120"/>
              </a:rPr>
              <a:t>110</a:t>
            </a:r>
            <a:r>
              <a:rPr lang="zh-TW" altLang="en-US" sz="1400" b="1" dirty="0">
                <a:latin typeface="微軟正黑體" panose="020B0604030504040204" pitchFamily="34" charset="-120"/>
                <a:ea typeface="微軟正黑體" panose="020B0604030504040204" pitchFamily="34" charset="-120"/>
              </a:rPr>
              <a:t>學年度</a:t>
            </a:r>
            <a:endParaRPr lang="en-US" altLang="zh-TW" sz="1400" b="1" dirty="0">
              <a:latin typeface="微軟正黑體" panose="020B0604030504040204" pitchFamily="34" charset="-120"/>
              <a:ea typeface="微軟正黑體" panose="020B0604030504040204" pitchFamily="34" charset="-120"/>
            </a:endParaRPr>
          </a:p>
          <a:p>
            <a:pPr algn="ctr"/>
            <a:r>
              <a:rPr lang="zh-TW" altLang="en-US" sz="1400" b="1" dirty="0">
                <a:latin typeface="微軟正黑體" panose="020B0604030504040204" pitchFamily="34" charset="-120"/>
                <a:ea typeface="微軟正黑體" panose="020B0604030504040204" pitchFamily="34" charset="-120"/>
              </a:rPr>
              <a:t>適性入學流程圖</a:t>
            </a:r>
          </a:p>
        </p:txBody>
      </p:sp>
      <p:sp>
        <p:nvSpPr>
          <p:cNvPr id="23" name="圓角矩形 22"/>
          <p:cNvSpPr/>
          <p:nvPr/>
        </p:nvSpPr>
        <p:spPr>
          <a:xfrm>
            <a:off x="85217" y="1592343"/>
            <a:ext cx="285771" cy="1756205"/>
          </a:xfrm>
          <a:prstGeom prst="round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高中職免試入學</a:t>
            </a:r>
          </a:p>
        </p:txBody>
      </p:sp>
      <p:sp>
        <p:nvSpPr>
          <p:cNvPr id="24" name="圓角矩形 23"/>
          <p:cNvSpPr/>
          <p:nvPr/>
        </p:nvSpPr>
        <p:spPr>
          <a:xfrm>
            <a:off x="102293" y="3553829"/>
            <a:ext cx="285770" cy="2147650"/>
          </a:xfrm>
          <a:prstGeom prst="roundRect">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高中職特色招生</a:t>
            </a:r>
          </a:p>
        </p:txBody>
      </p:sp>
      <p:sp>
        <p:nvSpPr>
          <p:cNvPr id="25" name="圓角矩形 24"/>
          <p:cNvSpPr/>
          <p:nvPr/>
        </p:nvSpPr>
        <p:spPr>
          <a:xfrm>
            <a:off x="411915" y="1584941"/>
            <a:ext cx="2286016" cy="6662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基北區高級中等學校免試入學</a:t>
            </a:r>
            <a:endParaRPr lang="en-US" altLang="zh-TW" sz="12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zh-TW" altLang="en-US" sz="1050" dirty="0">
                <a:latin typeface="微軟正黑體" panose="020B0604030504040204" pitchFamily="34" charset="-120"/>
                <a:ea typeface="微軟正黑體" panose="020B0604030504040204" pitchFamily="34" charset="-120"/>
              </a:rPr>
              <a:t>志願模擬選填 </a:t>
            </a:r>
            <a:r>
              <a:rPr lang="en-US" altLang="zh-TW" sz="1050" dirty="0">
                <a:latin typeface="微軟正黑體" panose="020B0604030504040204" pitchFamily="34" charset="-120"/>
                <a:ea typeface="微軟正黑體" panose="020B0604030504040204" pitchFamily="34" charset="-120"/>
              </a:rPr>
              <a:t>(1)</a:t>
            </a:r>
            <a:r>
              <a:rPr lang="en-US" altLang="zh-TW" sz="1050"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12/28-1/15</a:t>
            </a:r>
            <a:r>
              <a:rPr lang="zh-TW" altLang="en-US" sz="1050" dirty="0">
                <a:latin typeface="微軟正黑體" panose="020B0604030504040204" pitchFamily="34" charset="-120"/>
                <a:ea typeface="微軟正黑體" panose="020B0604030504040204" pitchFamily="34" charset="-120"/>
              </a:rPr>
              <a:t> </a:t>
            </a:r>
            <a:endParaRPr lang="en-US" altLang="zh-TW" sz="1050" dirty="0">
              <a:latin typeface="微軟正黑體" panose="020B0604030504040204" pitchFamily="34" charset="-120"/>
              <a:ea typeface="微軟正黑體" panose="020B0604030504040204" pitchFamily="34" charset="-120"/>
            </a:endParaRPr>
          </a:p>
          <a:p>
            <a:pPr algn="ctr"/>
            <a:r>
              <a:rPr lang="en-US" altLang="zh-TW" sz="1050" dirty="0">
                <a:latin typeface="微軟正黑體" panose="020B0604030504040204" pitchFamily="34" charset="-120"/>
                <a:ea typeface="微軟正黑體" panose="020B0604030504040204" pitchFamily="34" charset="-120"/>
              </a:rPr>
              <a:t>(2)</a:t>
            </a:r>
            <a:r>
              <a:rPr lang="en-US" altLang="zh-TW" sz="1050"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3/29-4/9</a:t>
            </a:r>
            <a:r>
              <a:rPr lang="en-US" altLang="zh-TW" sz="1050" dirty="0">
                <a:latin typeface="微軟正黑體" panose="020B0604030504040204" pitchFamily="34" charset="-120"/>
                <a:ea typeface="微軟正黑體" panose="020B0604030504040204" pitchFamily="34" charset="-120"/>
              </a:rPr>
              <a:t> </a:t>
            </a:r>
            <a:r>
              <a:rPr lang="zh-TW" altLang="en-US" sz="1050" dirty="0">
                <a:latin typeface="微軟正黑體" panose="020B0604030504040204" pitchFamily="34" charset="-120"/>
                <a:ea typeface="微軟正黑體" panose="020B0604030504040204" pitchFamily="34" charset="-120"/>
              </a:rPr>
              <a:t> </a:t>
            </a:r>
            <a:r>
              <a:rPr lang="en-US" altLang="zh-TW" sz="1050" dirty="0">
                <a:latin typeface="微軟正黑體" panose="020B0604030504040204" pitchFamily="34" charset="-120"/>
                <a:ea typeface="微軟正黑體" panose="020B0604030504040204" pitchFamily="34" charset="-120"/>
              </a:rPr>
              <a:t> (3)</a:t>
            </a:r>
            <a:r>
              <a:rPr lang="en-US" altLang="zh-TW" sz="1050"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6/7-16</a:t>
            </a:r>
            <a:endParaRPr lang="zh-TW" altLang="en-US" sz="1050" dirty="0">
              <a:solidFill>
                <a:srgbClr val="3333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7" name="圓角矩形 26"/>
          <p:cNvSpPr/>
          <p:nvPr/>
        </p:nvSpPr>
        <p:spPr>
          <a:xfrm>
            <a:off x="453881" y="3606113"/>
            <a:ext cx="2227584" cy="33253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200" b="1" dirty="0">
                <a:solidFill>
                  <a:srgbClr val="33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學科</a:t>
            </a:r>
            <a:r>
              <a:rPr lang="zh-TW" altLang="en-US" sz="1050" b="1" dirty="0">
                <a:solidFill>
                  <a:srgbClr val="FF0000"/>
                </a:solidFill>
                <a:latin typeface="微軟正黑體" panose="020B0604030504040204" pitchFamily="34" charset="-120"/>
                <a:ea typeface="微軟正黑體" panose="020B0604030504040204" pitchFamily="34" charset="-120"/>
              </a:rPr>
              <a:t>考試分發入學</a:t>
            </a:r>
            <a:endParaRPr lang="en-US" altLang="zh-TW" sz="1050" b="1" dirty="0">
              <a:solidFill>
                <a:srgbClr val="FF0000"/>
              </a:solidFill>
              <a:latin typeface="微軟正黑體" panose="020B0604030504040204" pitchFamily="34" charset="-120"/>
              <a:ea typeface="微軟正黑體" panose="020B0604030504040204" pitchFamily="34" charset="-120"/>
            </a:endParaRPr>
          </a:p>
          <a:p>
            <a:pPr algn="ctr"/>
            <a:r>
              <a:rPr lang="zh-TW" altLang="en-US" sz="900" dirty="0">
                <a:latin typeface="微軟正黑體" panose="020B0604030504040204" pitchFamily="34" charset="-120"/>
                <a:ea typeface="微軟正黑體" panose="020B0604030504040204" pitchFamily="34" charset="-120"/>
              </a:rPr>
              <a:t>報名</a:t>
            </a:r>
            <a:r>
              <a:rPr lang="en-US" altLang="zh-TW" sz="900" dirty="0">
                <a:latin typeface="微軟正黑體" panose="020B0604030504040204" pitchFamily="34" charset="-120"/>
                <a:ea typeface="微軟正黑體" panose="020B0604030504040204" pitchFamily="34" charset="-120"/>
              </a:rPr>
              <a:t>6/16-18</a:t>
            </a:r>
            <a:r>
              <a:rPr lang="zh-TW" altLang="en-US" sz="900" dirty="0">
                <a:latin typeface="微軟正黑體" panose="020B0604030504040204" pitchFamily="34" charset="-120"/>
                <a:ea typeface="微軟正黑體" panose="020B0604030504040204" pitchFamily="34" charset="-120"/>
              </a:rPr>
              <a:t>，放榜</a:t>
            </a:r>
            <a:r>
              <a:rPr lang="en-US" altLang="zh-TW" sz="900" dirty="0">
                <a:latin typeface="微軟正黑體" panose="020B0604030504040204" pitchFamily="34" charset="-120"/>
                <a:ea typeface="微軟正黑體" panose="020B0604030504040204" pitchFamily="34" charset="-120"/>
              </a:rPr>
              <a:t>7/6</a:t>
            </a:r>
            <a:endParaRPr lang="zh-TW" altLang="en-US" sz="900" dirty="0">
              <a:latin typeface="微軟正黑體" panose="020B0604030504040204" pitchFamily="34" charset="-120"/>
              <a:ea typeface="微軟正黑體" panose="020B0604030504040204" pitchFamily="34" charset="-120"/>
            </a:endParaRPr>
          </a:p>
        </p:txBody>
      </p:sp>
      <p:sp>
        <p:nvSpPr>
          <p:cNvPr id="28" name="圓角矩形 27"/>
          <p:cNvSpPr/>
          <p:nvPr/>
        </p:nvSpPr>
        <p:spPr>
          <a:xfrm>
            <a:off x="617145" y="4089246"/>
            <a:ext cx="2078456" cy="34378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900" b="1" dirty="0">
                <a:solidFill>
                  <a:srgbClr val="FF0000"/>
                </a:solidFill>
                <a:latin typeface="微軟正黑體" panose="020B0604030504040204" pitchFamily="34" charset="-120"/>
                <a:ea typeface="微軟正黑體" panose="020B0604030504040204" pitchFamily="34" charset="-120"/>
              </a:rPr>
              <a:t>科學班</a:t>
            </a:r>
            <a:r>
              <a:rPr lang="en-US" altLang="zh-TW" sz="750" b="1" dirty="0">
                <a:solidFill>
                  <a:srgbClr val="FF0000"/>
                </a:solidFill>
                <a:latin typeface="微軟正黑體" panose="020B0604030504040204" pitchFamily="34" charset="-120"/>
                <a:ea typeface="微軟正黑體" panose="020B0604030504040204" pitchFamily="34" charset="-120"/>
              </a:rPr>
              <a:t>(</a:t>
            </a:r>
            <a:r>
              <a:rPr lang="zh-TW" altLang="en-US" sz="750" b="1" dirty="0">
                <a:solidFill>
                  <a:srgbClr val="FF0000"/>
                </a:solidFill>
                <a:latin typeface="微軟正黑體" panose="020B0604030504040204" pitchFamily="34" charset="-120"/>
                <a:ea typeface="微軟正黑體" panose="020B0604030504040204" pitchFamily="34" charset="-120"/>
              </a:rPr>
              <a:t>建中、師附、北一女</a:t>
            </a:r>
            <a:r>
              <a:rPr lang="en-US" altLang="zh-TW" sz="750" b="1" dirty="0">
                <a:solidFill>
                  <a:srgbClr val="FF0000"/>
                </a:solidFill>
                <a:latin typeface="微軟正黑體" panose="020B0604030504040204" pitchFamily="34" charset="-120"/>
                <a:ea typeface="微軟正黑體" panose="020B0604030504040204" pitchFamily="34" charset="-120"/>
              </a:rPr>
              <a:t>)</a:t>
            </a:r>
          </a:p>
          <a:p>
            <a:pPr algn="ctr"/>
            <a:r>
              <a:rPr lang="zh-TW" altLang="en-US" sz="900" dirty="0">
                <a:latin typeface="微軟正黑體" panose="020B0604030504040204" pitchFamily="34" charset="-120"/>
                <a:ea typeface="微軟正黑體" panose="020B0604030504040204" pitchFamily="34" charset="-120"/>
              </a:rPr>
              <a:t>報名</a:t>
            </a:r>
            <a:r>
              <a:rPr lang="en-US" altLang="zh-TW" sz="900" dirty="0">
                <a:latin typeface="微軟正黑體" panose="020B0604030504040204" pitchFamily="34" charset="-120"/>
                <a:ea typeface="微軟正黑體" panose="020B0604030504040204" pitchFamily="34" charset="-120"/>
              </a:rPr>
              <a:t>2/22-3/5</a:t>
            </a:r>
            <a:r>
              <a:rPr lang="zh-TW" altLang="en-US" sz="900" dirty="0">
                <a:latin typeface="微軟正黑體" panose="020B0604030504040204" pitchFamily="34" charset="-120"/>
                <a:ea typeface="微軟正黑體" panose="020B0604030504040204" pitchFamily="34" charset="-120"/>
              </a:rPr>
              <a:t>，放榜</a:t>
            </a:r>
            <a:r>
              <a:rPr lang="en-US" altLang="zh-TW" sz="900" dirty="0">
                <a:latin typeface="微軟正黑體" panose="020B0604030504040204" pitchFamily="34" charset="-120"/>
                <a:ea typeface="微軟正黑體" panose="020B0604030504040204" pitchFamily="34" charset="-120"/>
              </a:rPr>
              <a:t>4/1</a:t>
            </a:r>
            <a:endParaRPr lang="zh-TW" altLang="en-US" sz="900" dirty="0">
              <a:latin typeface="微軟正黑體" panose="020B0604030504040204" pitchFamily="34" charset="-120"/>
              <a:ea typeface="微軟正黑體" panose="020B0604030504040204" pitchFamily="34" charset="-120"/>
            </a:endParaRPr>
          </a:p>
        </p:txBody>
      </p:sp>
      <p:sp>
        <p:nvSpPr>
          <p:cNvPr id="29" name="圓角矩形 28"/>
          <p:cNvSpPr/>
          <p:nvPr/>
        </p:nvSpPr>
        <p:spPr>
          <a:xfrm>
            <a:off x="395105" y="4085111"/>
            <a:ext cx="217304" cy="158223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200" b="1" dirty="0">
                <a:solidFill>
                  <a:srgbClr val="33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術科</a:t>
            </a:r>
            <a:r>
              <a:rPr lang="zh-TW" altLang="en-US" sz="1200" dirty="0">
                <a:latin typeface="微軟正黑體" panose="020B0604030504040204" pitchFamily="34" charset="-120"/>
                <a:ea typeface="微軟正黑體" panose="020B0604030504040204" pitchFamily="34" charset="-120"/>
              </a:rPr>
              <a:t>甄選入學</a:t>
            </a:r>
          </a:p>
        </p:txBody>
      </p:sp>
      <p:sp>
        <p:nvSpPr>
          <p:cNvPr id="30" name="圓角矩形 29"/>
          <p:cNvSpPr/>
          <p:nvPr/>
        </p:nvSpPr>
        <p:spPr>
          <a:xfrm>
            <a:off x="620749" y="4506670"/>
            <a:ext cx="2073277" cy="34378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900" b="1" dirty="0">
                <a:solidFill>
                  <a:srgbClr val="FF0000"/>
                </a:solidFill>
                <a:latin typeface="微軟正黑體" panose="020B0604030504040204" pitchFamily="34" charset="-120"/>
                <a:ea typeface="微軟正黑體" panose="020B0604030504040204" pitchFamily="34" charset="-120"/>
              </a:rPr>
              <a:t>台北市、新北市專業群科甄入學</a:t>
            </a:r>
            <a:endParaRPr lang="en-US" altLang="zh-TW" sz="900" b="1" dirty="0">
              <a:solidFill>
                <a:srgbClr val="FF0000"/>
              </a:solidFill>
              <a:latin typeface="微軟正黑體" panose="020B0604030504040204" pitchFamily="34" charset="-120"/>
              <a:ea typeface="微軟正黑體" panose="020B0604030504040204" pitchFamily="34" charset="-120"/>
            </a:endParaRPr>
          </a:p>
          <a:p>
            <a:pPr algn="ctr"/>
            <a:r>
              <a:rPr lang="zh-TW" altLang="en-US" sz="900" dirty="0">
                <a:latin typeface="微軟正黑體" panose="020B0604030504040204" pitchFamily="34" charset="-120"/>
                <a:ea typeface="微軟正黑體" panose="020B0604030504040204" pitchFamily="34" charset="-120"/>
              </a:rPr>
              <a:t>報名</a:t>
            </a:r>
            <a:r>
              <a:rPr lang="en-US" altLang="zh-TW" sz="900" dirty="0">
                <a:latin typeface="微軟正黑體" panose="020B0604030504040204" pitchFamily="34" charset="-120"/>
                <a:ea typeface="微軟正黑體" panose="020B0604030504040204" pitchFamily="34" charset="-120"/>
              </a:rPr>
              <a:t>2/17-3/17</a:t>
            </a:r>
            <a:r>
              <a:rPr lang="zh-TW" altLang="en-US" sz="900" dirty="0">
                <a:latin typeface="微軟正黑體" panose="020B0604030504040204" pitchFamily="34" charset="-120"/>
                <a:ea typeface="微軟正黑體" panose="020B0604030504040204" pitchFamily="34" charset="-120"/>
              </a:rPr>
              <a:t>，放榜</a:t>
            </a:r>
            <a:r>
              <a:rPr lang="en-US" altLang="zh-TW" sz="900" dirty="0">
                <a:latin typeface="微軟正黑體" panose="020B0604030504040204" pitchFamily="34" charset="-120"/>
                <a:ea typeface="微軟正黑體" panose="020B0604030504040204" pitchFamily="34" charset="-120"/>
              </a:rPr>
              <a:t>6/9</a:t>
            </a:r>
            <a:endParaRPr lang="zh-TW" altLang="en-US" sz="900" dirty="0">
              <a:latin typeface="微軟正黑體" panose="020B0604030504040204" pitchFamily="34" charset="-120"/>
              <a:ea typeface="微軟正黑體" panose="020B0604030504040204" pitchFamily="34" charset="-120"/>
            </a:endParaRPr>
          </a:p>
        </p:txBody>
      </p:sp>
      <p:sp>
        <p:nvSpPr>
          <p:cNvPr id="31" name="圓角矩形 30"/>
          <p:cNvSpPr/>
          <p:nvPr/>
        </p:nvSpPr>
        <p:spPr>
          <a:xfrm>
            <a:off x="617487" y="4936895"/>
            <a:ext cx="2069184" cy="35410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900" b="1" dirty="0">
                <a:solidFill>
                  <a:srgbClr val="FF0000"/>
                </a:solidFill>
                <a:latin typeface="微軟正黑體" panose="020B0604030504040204" pitchFamily="34" charset="-120"/>
                <a:ea typeface="微軟正黑體" panose="020B0604030504040204" pitchFamily="34" charset="-120"/>
              </a:rPr>
              <a:t>藝才班</a:t>
            </a:r>
            <a:r>
              <a:rPr lang="en-US" altLang="zh-TW" sz="900" b="1" dirty="0">
                <a:solidFill>
                  <a:srgbClr val="FF0000"/>
                </a:solidFill>
                <a:latin typeface="微軟正黑體" panose="020B0604030504040204" pitchFamily="34" charset="-120"/>
                <a:ea typeface="微軟正黑體" panose="020B0604030504040204" pitchFamily="34" charset="-120"/>
              </a:rPr>
              <a:t>(</a:t>
            </a:r>
            <a:r>
              <a:rPr lang="zh-TW" altLang="en-US" sz="900" b="1" dirty="0">
                <a:solidFill>
                  <a:srgbClr val="FF0000"/>
                </a:solidFill>
                <a:latin typeface="微軟正黑體" panose="020B0604030504040204" pitchFamily="34" charset="-120"/>
                <a:ea typeface="微軟正黑體" panose="020B0604030504040204" pitchFamily="34" charset="-120"/>
              </a:rPr>
              <a:t>戲劇、美術、舞蹈、音樂</a:t>
            </a:r>
            <a:r>
              <a:rPr lang="en-US" altLang="zh-TW" sz="900" b="1" dirty="0">
                <a:solidFill>
                  <a:srgbClr val="FF0000"/>
                </a:solidFill>
                <a:latin typeface="微軟正黑體" panose="020B0604030504040204" pitchFamily="34" charset="-120"/>
                <a:ea typeface="微軟正黑體" panose="020B0604030504040204" pitchFamily="34" charset="-120"/>
              </a:rPr>
              <a:t>)</a:t>
            </a:r>
            <a:endParaRPr lang="zh-TW" altLang="en-US" sz="900" b="1" dirty="0">
              <a:solidFill>
                <a:srgbClr val="FF0000"/>
              </a:solidFill>
              <a:latin typeface="微軟正黑體" panose="020B0604030504040204" pitchFamily="34" charset="-120"/>
              <a:ea typeface="微軟正黑體" panose="020B0604030504040204" pitchFamily="34" charset="-120"/>
            </a:endParaRPr>
          </a:p>
          <a:p>
            <a:pPr algn="ctr"/>
            <a:r>
              <a:rPr lang="zh-TW" altLang="en-US" sz="900" dirty="0">
                <a:latin typeface="微軟正黑體" panose="020B0604030504040204" pitchFamily="34" charset="-120"/>
                <a:ea typeface="微軟正黑體" panose="020B0604030504040204" pitchFamily="34" charset="-120"/>
              </a:rPr>
              <a:t>報名</a:t>
            </a:r>
            <a:r>
              <a:rPr lang="en-US" altLang="zh-TW" sz="900" dirty="0">
                <a:latin typeface="微軟正黑體" panose="020B0604030504040204" pitchFamily="34" charset="-120"/>
                <a:ea typeface="微軟正黑體" panose="020B0604030504040204" pitchFamily="34" charset="-120"/>
              </a:rPr>
              <a:t>2/22-3/5</a:t>
            </a:r>
            <a:r>
              <a:rPr lang="zh-TW" altLang="en-US" sz="900" dirty="0">
                <a:latin typeface="微軟正黑體" panose="020B0604030504040204" pitchFamily="34" charset="-120"/>
                <a:ea typeface="微軟正黑體" panose="020B0604030504040204" pitchFamily="34" charset="-120"/>
              </a:rPr>
              <a:t>，放榜</a:t>
            </a:r>
            <a:r>
              <a:rPr lang="en-US" altLang="zh-TW" sz="900" dirty="0">
                <a:latin typeface="微軟正黑體" panose="020B0604030504040204" pitchFamily="34" charset="-120"/>
                <a:ea typeface="微軟正黑體" panose="020B0604030504040204" pitchFamily="34" charset="-120"/>
              </a:rPr>
              <a:t>7/7</a:t>
            </a:r>
          </a:p>
        </p:txBody>
      </p:sp>
      <p:sp>
        <p:nvSpPr>
          <p:cNvPr id="32" name="圓角矩形 31"/>
          <p:cNvSpPr/>
          <p:nvPr/>
        </p:nvSpPr>
        <p:spPr>
          <a:xfrm>
            <a:off x="619111" y="5385753"/>
            <a:ext cx="2069184" cy="29779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900" b="1" dirty="0">
                <a:solidFill>
                  <a:srgbClr val="FF0000"/>
                </a:solidFill>
                <a:latin typeface="微軟正黑體" panose="020B0604030504040204" pitchFamily="34" charset="-120"/>
                <a:ea typeface="微軟正黑體" panose="020B0604030504040204" pitchFamily="34" charset="-120"/>
              </a:rPr>
              <a:t>體育班</a:t>
            </a:r>
            <a:r>
              <a:rPr lang="en-US" altLang="zh-TW" sz="900" b="1" dirty="0">
                <a:solidFill>
                  <a:srgbClr val="FF0000"/>
                </a:solidFill>
                <a:latin typeface="微軟正黑體" panose="020B0604030504040204" pitchFamily="34" charset="-120"/>
                <a:ea typeface="微軟正黑體" panose="020B0604030504040204" pitchFamily="34" charset="-120"/>
              </a:rPr>
              <a:t>&amp;</a:t>
            </a:r>
            <a:r>
              <a:rPr lang="zh-TW" altLang="en-US" sz="900" b="1" dirty="0">
                <a:solidFill>
                  <a:srgbClr val="FF0000"/>
                </a:solidFill>
                <a:latin typeface="微軟正黑體" panose="020B0604030504040204" pitchFamily="34" charset="-120"/>
                <a:ea typeface="微軟正黑體" panose="020B0604030504040204" pitchFamily="34" charset="-120"/>
              </a:rPr>
              <a:t>運動優良</a:t>
            </a:r>
            <a:endParaRPr lang="en-US" altLang="zh-TW" sz="900" dirty="0">
              <a:latin typeface="微軟正黑體" panose="020B0604030504040204" pitchFamily="34" charset="-120"/>
              <a:ea typeface="微軟正黑體" panose="020B0604030504040204" pitchFamily="34" charset="-120"/>
            </a:endParaRPr>
          </a:p>
          <a:p>
            <a:pPr algn="ctr"/>
            <a:r>
              <a:rPr lang="zh-TW" altLang="en-US" sz="900" dirty="0">
                <a:latin typeface="微軟正黑體" panose="020B0604030504040204" pitchFamily="34" charset="-120"/>
                <a:ea typeface="微軟正黑體" panose="020B0604030504040204" pitchFamily="34" charset="-120"/>
              </a:rPr>
              <a:t>報名</a:t>
            </a:r>
            <a:r>
              <a:rPr lang="en-US" altLang="zh-TW" sz="900" dirty="0">
                <a:latin typeface="微軟正黑體" panose="020B0604030504040204" pitchFamily="34" charset="-120"/>
                <a:ea typeface="微軟正黑體" panose="020B0604030504040204" pitchFamily="34" charset="-120"/>
              </a:rPr>
              <a:t>4/26-28</a:t>
            </a:r>
            <a:r>
              <a:rPr lang="zh-TW" altLang="en-US" sz="900" dirty="0">
                <a:latin typeface="微軟正黑體" panose="020B0604030504040204" pitchFamily="34" charset="-120"/>
                <a:ea typeface="微軟正黑體" panose="020B0604030504040204" pitchFamily="34" charset="-120"/>
              </a:rPr>
              <a:t>，放榜</a:t>
            </a:r>
            <a:r>
              <a:rPr lang="en-US" altLang="zh-TW" sz="900" dirty="0">
                <a:latin typeface="微軟正黑體" panose="020B0604030504040204" pitchFamily="34" charset="-120"/>
                <a:ea typeface="微軟正黑體" panose="020B0604030504040204" pitchFamily="34" charset="-120"/>
              </a:rPr>
              <a:t>5/3</a:t>
            </a:r>
          </a:p>
        </p:txBody>
      </p:sp>
      <p:sp>
        <p:nvSpPr>
          <p:cNvPr id="33" name="圓角矩形 32"/>
          <p:cNvSpPr/>
          <p:nvPr/>
        </p:nvSpPr>
        <p:spPr>
          <a:xfrm>
            <a:off x="107657" y="5901762"/>
            <a:ext cx="2643174" cy="448214"/>
          </a:xfrm>
          <a:prstGeom prst="roundRect">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05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五專</a:t>
            </a:r>
            <a:endParaRPr lang="en-US" altLang="zh-TW" sz="105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4" name="圓角矩形 33"/>
          <p:cNvSpPr/>
          <p:nvPr/>
        </p:nvSpPr>
        <p:spPr>
          <a:xfrm>
            <a:off x="3625897" y="2480148"/>
            <a:ext cx="1848352" cy="6717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13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基隆市公私立高中職</a:t>
            </a:r>
            <a:endParaRPr lang="en-US" altLang="zh-TW" sz="13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zh-TW" altLang="en-US" sz="13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優先免試入學</a:t>
            </a:r>
            <a:endParaRPr lang="en-US" altLang="zh-TW" sz="13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zh-TW" altLang="en-US" sz="1050" dirty="0">
                <a:latin typeface="微軟正黑體" panose="020B0604030504040204" pitchFamily="34" charset="-120"/>
                <a:ea typeface="微軟正黑體" panose="020B0604030504040204" pitchFamily="34" charset="-120"/>
              </a:rPr>
              <a:t>報名</a:t>
            </a:r>
            <a:r>
              <a:rPr lang="en-US" altLang="zh-TW" sz="1050" dirty="0">
                <a:latin typeface="微軟正黑體" panose="020B0604030504040204" pitchFamily="34" charset="-120"/>
                <a:ea typeface="微軟正黑體" panose="020B0604030504040204" pitchFamily="34" charset="-120"/>
              </a:rPr>
              <a:t>5/24-6/4</a:t>
            </a:r>
            <a:r>
              <a:rPr lang="zh-TW" altLang="en-US" sz="1050" dirty="0">
                <a:latin typeface="微軟正黑體" panose="020B0604030504040204" pitchFamily="34" charset="-120"/>
                <a:ea typeface="微軟正黑體" panose="020B0604030504040204" pitchFamily="34" charset="-120"/>
              </a:rPr>
              <a:t>，放榜</a:t>
            </a:r>
            <a:r>
              <a:rPr lang="en-US" altLang="zh-TW" sz="1050" dirty="0">
                <a:latin typeface="微軟正黑體" panose="020B0604030504040204" pitchFamily="34" charset="-120"/>
                <a:ea typeface="微軟正黑體" panose="020B0604030504040204" pitchFamily="34" charset="-120"/>
              </a:rPr>
              <a:t>6/11</a:t>
            </a:r>
          </a:p>
        </p:txBody>
      </p:sp>
      <p:sp>
        <p:nvSpPr>
          <p:cNvPr id="35" name="圓角矩形 34"/>
          <p:cNvSpPr/>
          <p:nvPr/>
        </p:nvSpPr>
        <p:spPr>
          <a:xfrm>
            <a:off x="3323682" y="1562325"/>
            <a:ext cx="1848352" cy="49062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105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技優入學、產特優先入學、實用技能學程</a:t>
            </a:r>
            <a:endParaRPr lang="en-US" altLang="zh-TW" sz="105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zh-TW" altLang="en-US" sz="1050" dirty="0">
                <a:latin typeface="微軟正黑體" panose="020B0604030504040204" pitchFamily="34" charset="-120"/>
                <a:ea typeface="微軟正黑體" panose="020B0604030504040204" pitchFamily="34" charset="-120"/>
              </a:rPr>
              <a:t>報名</a:t>
            </a:r>
            <a:r>
              <a:rPr lang="en-US" altLang="zh-TW" sz="1050" dirty="0">
                <a:latin typeface="微軟正黑體" panose="020B0604030504040204" pitchFamily="34" charset="-120"/>
                <a:ea typeface="微軟正黑體" panose="020B0604030504040204" pitchFamily="34" charset="-120"/>
              </a:rPr>
              <a:t>5/20-21</a:t>
            </a:r>
            <a:r>
              <a:rPr lang="zh-TW" altLang="en-US" sz="1050" dirty="0">
                <a:latin typeface="微軟正黑體" panose="020B0604030504040204" pitchFamily="34" charset="-120"/>
                <a:ea typeface="微軟正黑體" panose="020B0604030504040204" pitchFamily="34" charset="-120"/>
              </a:rPr>
              <a:t>，放榜</a:t>
            </a:r>
            <a:r>
              <a:rPr lang="en-US" altLang="zh-TW" sz="1050" dirty="0">
                <a:latin typeface="微軟正黑體" panose="020B0604030504040204" pitchFamily="34" charset="-120"/>
                <a:ea typeface="微軟正黑體" panose="020B0604030504040204" pitchFamily="34" charset="-120"/>
              </a:rPr>
              <a:t>6/9</a:t>
            </a:r>
          </a:p>
        </p:txBody>
      </p:sp>
      <p:sp>
        <p:nvSpPr>
          <p:cNvPr id="36" name="圓角矩形 35"/>
          <p:cNvSpPr/>
          <p:nvPr/>
        </p:nvSpPr>
        <p:spPr>
          <a:xfrm>
            <a:off x="837829" y="2507091"/>
            <a:ext cx="1848352" cy="56762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1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基隆區公私立高中職</a:t>
            </a:r>
            <a:endParaRPr lang="en-US" altLang="zh-TW" sz="1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zh-TW" altLang="en-US" sz="1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完全免試入學</a:t>
            </a:r>
            <a:endParaRPr lang="en-US" altLang="zh-TW" sz="1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zh-TW" altLang="en-US" sz="1050" dirty="0">
                <a:latin typeface="微軟正黑體" panose="020B0604030504040204" pitchFamily="34" charset="-120"/>
                <a:ea typeface="微軟正黑體" panose="020B0604030504040204" pitchFamily="34" charset="-120"/>
              </a:rPr>
              <a:t>報名</a:t>
            </a:r>
            <a:r>
              <a:rPr lang="en-US" altLang="zh-TW" sz="1050" dirty="0">
                <a:latin typeface="微軟正黑體" panose="020B0604030504040204" pitchFamily="34" charset="-120"/>
                <a:ea typeface="微軟正黑體" panose="020B0604030504040204" pitchFamily="34" charset="-120"/>
              </a:rPr>
              <a:t>5/6-7</a:t>
            </a:r>
            <a:r>
              <a:rPr lang="zh-TW" altLang="en-US" sz="1050" dirty="0">
                <a:latin typeface="微軟正黑體" panose="020B0604030504040204" pitchFamily="34" charset="-120"/>
                <a:ea typeface="微軟正黑體" panose="020B0604030504040204" pitchFamily="34" charset="-120"/>
              </a:rPr>
              <a:t>，放榜</a:t>
            </a:r>
            <a:r>
              <a:rPr lang="en-US" altLang="zh-TW" sz="1050" dirty="0">
                <a:latin typeface="微軟正黑體" panose="020B0604030504040204" pitchFamily="34" charset="-120"/>
                <a:ea typeface="微軟正黑體" panose="020B0604030504040204" pitchFamily="34" charset="-120"/>
              </a:rPr>
              <a:t>5/13</a:t>
            </a:r>
          </a:p>
        </p:txBody>
      </p:sp>
      <p:sp>
        <p:nvSpPr>
          <p:cNvPr id="37" name="圓角矩形 36"/>
          <p:cNvSpPr/>
          <p:nvPr/>
        </p:nvSpPr>
        <p:spPr>
          <a:xfrm>
            <a:off x="5345505" y="1369699"/>
            <a:ext cx="854642" cy="98386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050" dirty="0">
                <a:latin typeface="微軟正黑體" panose="020B0604030504040204" pitchFamily="34" charset="-120"/>
                <a:ea typeface="微軟正黑體" panose="020B0604030504040204" pitchFamily="34" charset="-120"/>
              </a:rPr>
              <a:t>志願選填</a:t>
            </a:r>
            <a:endParaRPr lang="en-US" altLang="zh-TW" sz="1050" dirty="0">
              <a:latin typeface="微軟正黑體" panose="020B0604030504040204" pitchFamily="34" charset="-120"/>
              <a:ea typeface="微軟正黑體" panose="020B0604030504040204" pitchFamily="34" charset="-120"/>
            </a:endParaRPr>
          </a:p>
          <a:p>
            <a:pPr algn="ctr"/>
            <a:r>
              <a:rPr lang="en-US" altLang="zh-TW" sz="1050" dirty="0">
                <a:latin typeface="微軟正黑體" panose="020B0604030504040204" pitchFamily="34" charset="-120"/>
                <a:ea typeface="微軟正黑體" panose="020B0604030504040204" pitchFamily="34" charset="-120"/>
              </a:rPr>
              <a:t>6/17-24</a:t>
            </a:r>
          </a:p>
          <a:p>
            <a:pPr algn="ctr"/>
            <a:endParaRPr lang="en-US" altLang="zh-TW" sz="1050" dirty="0">
              <a:latin typeface="微軟正黑體" panose="020B0604030504040204" pitchFamily="34" charset="-120"/>
              <a:ea typeface="微軟正黑體" panose="020B0604030504040204" pitchFamily="34" charset="-120"/>
            </a:endParaRPr>
          </a:p>
          <a:p>
            <a:pPr algn="ctr"/>
            <a:r>
              <a:rPr lang="zh-TW" altLang="en-US" sz="1050" dirty="0">
                <a:latin typeface="微軟正黑體" panose="020B0604030504040204" pitchFamily="34" charset="-120"/>
                <a:ea typeface="微軟正黑體" panose="020B0604030504040204" pitchFamily="34" charset="-120"/>
              </a:rPr>
              <a:t>集體送件</a:t>
            </a:r>
            <a:br>
              <a:rPr lang="en-US" altLang="zh-TW" sz="1050" dirty="0">
                <a:latin typeface="微軟正黑體" panose="020B0604030504040204" pitchFamily="34" charset="-120"/>
                <a:ea typeface="微軟正黑體" panose="020B0604030504040204" pitchFamily="34" charset="-120"/>
              </a:rPr>
            </a:br>
            <a:r>
              <a:rPr lang="en-US" altLang="zh-TW" sz="1050" dirty="0">
                <a:latin typeface="微軟正黑體" panose="020B0604030504040204" pitchFamily="34" charset="-120"/>
                <a:ea typeface="微軟正黑體" panose="020B0604030504040204" pitchFamily="34" charset="-120"/>
              </a:rPr>
              <a:t>6/28-29</a:t>
            </a:r>
          </a:p>
        </p:txBody>
      </p:sp>
      <p:sp>
        <p:nvSpPr>
          <p:cNvPr id="38" name="圓角矩形 37"/>
          <p:cNvSpPr/>
          <p:nvPr/>
        </p:nvSpPr>
        <p:spPr>
          <a:xfrm>
            <a:off x="7069072" y="1363657"/>
            <a:ext cx="572408" cy="48142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050" dirty="0">
                <a:latin typeface="微軟正黑體" panose="020B0604030504040204" pitchFamily="34" charset="-120"/>
                <a:ea typeface="微軟正黑體" panose="020B0604030504040204" pitchFamily="34" charset="-120"/>
              </a:rPr>
              <a:t>全額</a:t>
            </a:r>
            <a:endParaRPr lang="en-US" altLang="zh-TW" sz="1050" dirty="0">
              <a:latin typeface="微軟正黑體" panose="020B0604030504040204" pitchFamily="34" charset="-120"/>
              <a:ea typeface="微軟正黑體" panose="020B0604030504040204" pitchFamily="34" charset="-120"/>
            </a:endParaRPr>
          </a:p>
          <a:p>
            <a:pPr algn="ctr"/>
            <a:r>
              <a:rPr lang="zh-TW" altLang="en-US" sz="1050" dirty="0">
                <a:latin typeface="微軟正黑體" panose="020B0604030504040204" pitchFamily="34" charset="-120"/>
                <a:ea typeface="微軟正黑體" panose="020B0604030504040204" pitchFamily="34" charset="-120"/>
              </a:rPr>
              <a:t>錄取</a:t>
            </a:r>
            <a:endParaRPr lang="en-US" altLang="zh-TW" sz="1050" dirty="0">
              <a:latin typeface="微軟正黑體" panose="020B0604030504040204" pitchFamily="34" charset="-120"/>
              <a:ea typeface="微軟正黑體" panose="020B0604030504040204" pitchFamily="34" charset="-120"/>
            </a:endParaRPr>
          </a:p>
        </p:txBody>
      </p:sp>
      <p:sp>
        <p:nvSpPr>
          <p:cNvPr id="39" name="圓角矩形 38"/>
          <p:cNvSpPr/>
          <p:nvPr/>
        </p:nvSpPr>
        <p:spPr>
          <a:xfrm>
            <a:off x="7058210" y="1857144"/>
            <a:ext cx="574474" cy="48142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050" dirty="0">
                <a:latin typeface="微軟正黑體" panose="020B0604030504040204" pitchFamily="34" charset="-120"/>
                <a:ea typeface="微軟正黑體" panose="020B0604030504040204" pitchFamily="34" charset="-120"/>
              </a:rPr>
              <a:t>超額比序</a:t>
            </a:r>
            <a:endParaRPr lang="en-US" altLang="zh-TW" sz="1050" dirty="0">
              <a:latin typeface="微軟正黑體" panose="020B0604030504040204" pitchFamily="34" charset="-120"/>
              <a:ea typeface="微軟正黑體" panose="020B0604030504040204" pitchFamily="34" charset="-120"/>
            </a:endParaRPr>
          </a:p>
        </p:txBody>
      </p:sp>
      <p:sp>
        <p:nvSpPr>
          <p:cNvPr id="40" name="圓角矩形 39"/>
          <p:cNvSpPr/>
          <p:nvPr/>
        </p:nvSpPr>
        <p:spPr>
          <a:xfrm>
            <a:off x="6193364" y="1359859"/>
            <a:ext cx="847394" cy="48142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050" dirty="0">
                <a:latin typeface="微軟正黑體" panose="020B0604030504040204" pitchFamily="34" charset="-120"/>
                <a:ea typeface="微軟正黑體" panose="020B0604030504040204" pitchFamily="34" charset="-120"/>
              </a:rPr>
              <a:t>報名人數</a:t>
            </a:r>
            <a:endParaRPr lang="en-US" altLang="zh-TW" sz="1050" dirty="0">
              <a:latin typeface="微軟正黑體" panose="020B0604030504040204" pitchFamily="34" charset="-120"/>
              <a:ea typeface="微軟正黑體" panose="020B0604030504040204" pitchFamily="34" charset="-120"/>
            </a:endParaRPr>
          </a:p>
          <a:p>
            <a:pPr algn="ctr"/>
            <a:r>
              <a:rPr lang="zh-TW" altLang="en-US" sz="1050" dirty="0">
                <a:latin typeface="微軟正黑體" panose="020B0604030504040204" pitchFamily="34" charset="-120"/>
                <a:ea typeface="微軟正黑體" panose="020B0604030504040204" pitchFamily="34" charset="-120"/>
              </a:rPr>
              <a:t>≦招生數</a:t>
            </a:r>
            <a:endParaRPr lang="en-US" altLang="zh-TW" sz="1050" dirty="0">
              <a:latin typeface="微軟正黑體" panose="020B0604030504040204" pitchFamily="34" charset="-120"/>
              <a:ea typeface="微軟正黑體" panose="020B0604030504040204" pitchFamily="34" charset="-120"/>
            </a:endParaRPr>
          </a:p>
        </p:txBody>
      </p:sp>
      <p:sp>
        <p:nvSpPr>
          <p:cNvPr id="41" name="圓角矩形 40"/>
          <p:cNvSpPr/>
          <p:nvPr/>
        </p:nvSpPr>
        <p:spPr>
          <a:xfrm>
            <a:off x="6191080" y="1863686"/>
            <a:ext cx="847394" cy="48142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050" dirty="0">
                <a:latin typeface="微軟正黑體" panose="020B0604030504040204" pitchFamily="34" charset="-120"/>
                <a:ea typeface="微軟正黑體" panose="020B0604030504040204" pitchFamily="34" charset="-120"/>
              </a:rPr>
              <a:t>報名人數＞招生數</a:t>
            </a:r>
            <a:endParaRPr lang="en-US" altLang="zh-TW" sz="1050" dirty="0">
              <a:latin typeface="微軟正黑體" panose="020B0604030504040204" pitchFamily="34" charset="-120"/>
              <a:ea typeface="微軟正黑體" panose="020B0604030504040204" pitchFamily="34" charset="-120"/>
            </a:endParaRPr>
          </a:p>
        </p:txBody>
      </p:sp>
      <p:sp>
        <p:nvSpPr>
          <p:cNvPr id="42" name="圓角矩形 41"/>
          <p:cNvSpPr/>
          <p:nvPr/>
        </p:nvSpPr>
        <p:spPr>
          <a:xfrm>
            <a:off x="7716424" y="1562324"/>
            <a:ext cx="467981" cy="241182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tLang="zh-TW" sz="900" dirty="0">
              <a:latin typeface="微軟正黑體" panose="020B0604030504040204" pitchFamily="34" charset="-120"/>
              <a:ea typeface="微軟正黑體" panose="020B0604030504040204" pitchFamily="34" charset="-120"/>
            </a:endParaRPr>
          </a:p>
          <a:p>
            <a:pPr algn="ctr"/>
            <a:r>
              <a:rPr lang="zh-TW" altLang="en-US" sz="900" dirty="0">
                <a:latin typeface="微軟正黑體" panose="020B0604030504040204" pitchFamily="34" charset="-120"/>
                <a:ea typeface="微軟正黑體" panose="020B0604030504040204" pitchFamily="34" charset="-120"/>
              </a:rPr>
              <a:t>一次分發</a:t>
            </a:r>
            <a:endParaRPr lang="en-US" altLang="zh-TW" sz="900" dirty="0">
              <a:latin typeface="微軟正黑體" panose="020B0604030504040204" pitchFamily="34" charset="-120"/>
              <a:ea typeface="微軟正黑體" panose="020B0604030504040204" pitchFamily="34" charset="-120"/>
            </a:endParaRPr>
          </a:p>
          <a:p>
            <a:pPr algn="ctr"/>
            <a:endParaRPr lang="en-US" altLang="zh-TW" sz="900" dirty="0">
              <a:latin typeface="微軟正黑體" panose="020B0604030504040204" pitchFamily="34" charset="-120"/>
              <a:ea typeface="微軟正黑體" panose="020B0604030504040204" pitchFamily="34" charset="-120"/>
            </a:endParaRPr>
          </a:p>
          <a:p>
            <a:pPr algn="ctr"/>
            <a:endParaRPr lang="en-US" altLang="zh-TW" sz="900" dirty="0">
              <a:latin typeface="微軟正黑體" panose="020B0604030504040204" pitchFamily="34" charset="-120"/>
              <a:ea typeface="微軟正黑體" panose="020B0604030504040204" pitchFamily="34" charset="-120"/>
            </a:endParaRPr>
          </a:p>
          <a:p>
            <a:pPr algn="ctr"/>
            <a:r>
              <a:rPr lang="zh-TW" altLang="en-US" sz="900" dirty="0">
                <a:latin typeface="微軟正黑體" panose="020B0604030504040204" pitchFamily="34" charset="-120"/>
                <a:ea typeface="微軟正黑體" panose="020B0604030504040204" pitchFamily="34" charset="-120"/>
              </a:rPr>
              <a:t>免試入學及</a:t>
            </a:r>
            <a:endParaRPr lang="en-US" altLang="zh-TW" sz="900" dirty="0">
              <a:latin typeface="微軟正黑體" panose="020B0604030504040204" pitchFamily="34" charset="-120"/>
              <a:ea typeface="微軟正黑體" panose="020B0604030504040204" pitchFamily="34" charset="-120"/>
            </a:endParaRPr>
          </a:p>
          <a:p>
            <a:pPr algn="ctr"/>
            <a:r>
              <a:rPr lang="zh-TW" altLang="en-US" sz="900" dirty="0">
                <a:latin typeface="微軟正黑體" panose="020B0604030504040204" pitchFamily="34" charset="-120"/>
                <a:ea typeface="微軟正黑體" panose="020B0604030504040204" pitchFamily="34" charset="-120"/>
              </a:rPr>
              <a:t>特招考試分發放榜</a:t>
            </a:r>
            <a:endParaRPr lang="en-US" altLang="zh-TW" sz="900" dirty="0">
              <a:latin typeface="微軟正黑體" panose="020B0604030504040204" pitchFamily="34" charset="-120"/>
              <a:ea typeface="微軟正黑體" panose="020B0604030504040204" pitchFamily="34" charset="-120"/>
            </a:endParaRPr>
          </a:p>
          <a:p>
            <a:pPr algn="ctr"/>
            <a:r>
              <a:rPr lang="en-US" altLang="zh-TW" sz="1050" dirty="0">
                <a:latin typeface="微軟正黑體" panose="020B0604030504040204" pitchFamily="34" charset="-120"/>
                <a:ea typeface="微軟正黑體" panose="020B0604030504040204" pitchFamily="34" charset="-120"/>
              </a:rPr>
              <a:t>7/6</a:t>
            </a:r>
          </a:p>
          <a:p>
            <a:pPr algn="ctr"/>
            <a:endParaRPr lang="en-US" altLang="zh-TW" sz="900" dirty="0">
              <a:latin typeface="微軟正黑體" panose="020B0604030504040204" pitchFamily="34" charset="-120"/>
              <a:ea typeface="微軟正黑體" panose="020B0604030504040204" pitchFamily="34" charset="-120"/>
            </a:endParaRPr>
          </a:p>
        </p:txBody>
      </p:sp>
      <p:sp>
        <p:nvSpPr>
          <p:cNvPr id="43" name="圓角矩形 42"/>
          <p:cNvSpPr/>
          <p:nvPr/>
        </p:nvSpPr>
        <p:spPr>
          <a:xfrm>
            <a:off x="8273543" y="1562324"/>
            <a:ext cx="382977" cy="243052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100" dirty="0">
                <a:latin typeface="微軟正黑體" panose="020B0604030504040204" pitchFamily="34" charset="-120"/>
                <a:ea typeface="微軟正黑體" panose="020B0604030504040204" pitchFamily="34" charset="-120"/>
              </a:rPr>
              <a:t>錄取報到</a:t>
            </a:r>
            <a:endParaRPr lang="en-US" altLang="zh-TW" sz="1100" dirty="0">
              <a:latin typeface="微軟正黑體" panose="020B0604030504040204" pitchFamily="34" charset="-120"/>
              <a:ea typeface="微軟正黑體" panose="020B0604030504040204" pitchFamily="34" charset="-120"/>
            </a:endParaRPr>
          </a:p>
          <a:p>
            <a:pPr algn="ctr"/>
            <a:r>
              <a:rPr lang="en-US" altLang="zh-TW" sz="800" dirty="0">
                <a:latin typeface="微軟正黑體" panose="020B0604030504040204" pitchFamily="34" charset="-120"/>
                <a:ea typeface="微軟正黑體" panose="020B0604030504040204" pitchFamily="34" charset="-120"/>
              </a:rPr>
              <a:t>7/8</a:t>
            </a:r>
          </a:p>
        </p:txBody>
      </p:sp>
      <p:sp>
        <p:nvSpPr>
          <p:cNvPr id="45" name="圓角矩形 44"/>
          <p:cNvSpPr/>
          <p:nvPr/>
        </p:nvSpPr>
        <p:spPr>
          <a:xfrm>
            <a:off x="5348782" y="4513461"/>
            <a:ext cx="571504" cy="34569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1050" dirty="0">
                <a:latin typeface="微軟正黑體" panose="020B0604030504040204" pitchFamily="34" charset="-120"/>
                <a:ea typeface="微軟正黑體" panose="020B0604030504040204" pitchFamily="34" charset="-120"/>
              </a:rPr>
              <a:t>報到</a:t>
            </a:r>
            <a:r>
              <a:rPr lang="en-US" altLang="zh-TW" sz="1050" dirty="0">
                <a:latin typeface="微軟正黑體" panose="020B0604030504040204" pitchFamily="34" charset="-120"/>
                <a:ea typeface="微軟正黑體" panose="020B0604030504040204" pitchFamily="34" charset="-120"/>
              </a:rPr>
              <a:t>6/10</a:t>
            </a:r>
          </a:p>
        </p:txBody>
      </p:sp>
      <p:sp>
        <p:nvSpPr>
          <p:cNvPr id="49" name="圓角矩形 48"/>
          <p:cNvSpPr/>
          <p:nvPr/>
        </p:nvSpPr>
        <p:spPr>
          <a:xfrm>
            <a:off x="5672141" y="3518136"/>
            <a:ext cx="1948375" cy="4241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050" dirty="0">
                <a:latin typeface="微軟正黑體" panose="020B0604030504040204" pitchFamily="34" charset="-120"/>
                <a:ea typeface="微軟正黑體" panose="020B0604030504040204" pitchFamily="34" charset="-120"/>
              </a:rPr>
              <a:t>報名</a:t>
            </a:r>
            <a:r>
              <a:rPr lang="en-US" altLang="zh-TW" sz="1050" dirty="0">
                <a:latin typeface="微軟正黑體" panose="020B0604030504040204" pitchFamily="34" charset="-120"/>
                <a:ea typeface="微軟正黑體" panose="020B0604030504040204" pitchFamily="34" charset="-120"/>
              </a:rPr>
              <a:t>6/16-18</a:t>
            </a:r>
            <a:r>
              <a:rPr lang="zh-TW" altLang="en-US" sz="1050" dirty="0">
                <a:latin typeface="微軟正黑體" panose="020B0604030504040204" pitchFamily="34" charset="-120"/>
                <a:ea typeface="微軟正黑體" panose="020B0604030504040204" pitchFamily="34" charset="-120"/>
              </a:rPr>
              <a:t>，學科測驗</a:t>
            </a:r>
            <a:r>
              <a:rPr lang="en-US" altLang="zh-TW" sz="1050" dirty="0">
                <a:latin typeface="微軟正黑體" panose="020B0604030504040204" pitchFamily="34" charset="-120"/>
                <a:ea typeface="微軟正黑體" panose="020B0604030504040204" pitchFamily="34" charset="-120"/>
              </a:rPr>
              <a:t>6/20</a:t>
            </a:r>
          </a:p>
          <a:p>
            <a:pPr algn="ctr"/>
            <a:r>
              <a:rPr lang="zh-TW" altLang="en-US" sz="1050" dirty="0">
                <a:latin typeface="微軟正黑體" panose="020B0604030504040204" pitchFamily="34" charset="-120"/>
                <a:ea typeface="微軟正黑體" panose="020B0604030504040204" pitchFamily="34" charset="-120"/>
              </a:rPr>
              <a:t>志願選填</a:t>
            </a:r>
            <a:r>
              <a:rPr lang="en-US" altLang="zh-TW" sz="1050" dirty="0">
                <a:latin typeface="微軟正黑體" panose="020B0604030504040204" pitchFamily="34" charset="-120"/>
                <a:ea typeface="微軟正黑體" panose="020B0604030504040204" pitchFamily="34" charset="-120"/>
              </a:rPr>
              <a:t>6/22-24</a:t>
            </a:r>
          </a:p>
        </p:txBody>
      </p:sp>
      <p:sp>
        <p:nvSpPr>
          <p:cNvPr id="51" name="圓角矩形 50"/>
          <p:cNvSpPr/>
          <p:nvPr/>
        </p:nvSpPr>
        <p:spPr>
          <a:xfrm>
            <a:off x="3500430" y="5878298"/>
            <a:ext cx="2485190" cy="50877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050" b="1" dirty="0">
                <a:solidFill>
                  <a:srgbClr val="FF0000"/>
                </a:solidFill>
                <a:latin typeface="微軟正黑體" panose="020B0604030504040204" pitchFamily="34" charset="-120"/>
                <a:ea typeface="微軟正黑體" panose="020B0604030504040204" pitchFamily="34" charset="-120"/>
              </a:rPr>
              <a:t>五專優先免試</a:t>
            </a:r>
            <a:endParaRPr lang="en-US" altLang="zh-TW" sz="1050" b="1" dirty="0">
              <a:solidFill>
                <a:srgbClr val="FF0000"/>
              </a:solidFill>
              <a:latin typeface="微軟正黑體" panose="020B0604030504040204" pitchFamily="34" charset="-120"/>
              <a:ea typeface="微軟正黑體" panose="020B0604030504040204" pitchFamily="34" charset="-120"/>
            </a:endParaRPr>
          </a:p>
          <a:p>
            <a:pPr algn="ctr"/>
            <a:r>
              <a:rPr lang="zh-TW" altLang="en-US" sz="1000" dirty="0">
                <a:latin typeface="微軟正黑體" panose="020B0604030504040204" pitchFamily="34" charset="-120"/>
                <a:ea typeface="微軟正黑體" panose="020B0604030504040204" pitchFamily="34" charset="-120"/>
              </a:rPr>
              <a:t>報名</a:t>
            </a:r>
            <a:r>
              <a:rPr lang="en-US" altLang="zh-TW" sz="1000" dirty="0">
                <a:latin typeface="微軟正黑體" panose="020B0604030504040204" pitchFamily="34" charset="-120"/>
                <a:ea typeface="微軟正黑體" panose="020B0604030504040204" pitchFamily="34" charset="-120"/>
              </a:rPr>
              <a:t>5/17-21</a:t>
            </a:r>
            <a:r>
              <a:rPr lang="zh-TW" altLang="en-US" sz="1000" dirty="0">
                <a:latin typeface="微軟正黑體" panose="020B0604030504040204" pitchFamily="34" charset="-120"/>
                <a:ea typeface="微軟正黑體" panose="020B0604030504040204" pitchFamily="34" charset="-120"/>
              </a:rPr>
              <a:t>，放榜</a:t>
            </a:r>
            <a:r>
              <a:rPr lang="en-US" altLang="zh-TW" sz="1000" dirty="0">
                <a:latin typeface="微軟正黑體" panose="020B0604030504040204" pitchFamily="34" charset="-120"/>
                <a:ea typeface="微軟正黑體" panose="020B0604030504040204" pitchFamily="34" charset="-120"/>
              </a:rPr>
              <a:t>6/10</a:t>
            </a:r>
            <a:r>
              <a:rPr lang="zh-TW" altLang="en-US" sz="1000" dirty="0">
                <a:latin typeface="微軟正黑體" panose="020B0604030504040204" pitchFamily="34" charset="-120"/>
                <a:ea typeface="微軟正黑體" panose="020B0604030504040204" pitchFamily="34" charset="-120"/>
              </a:rPr>
              <a:t>，報到</a:t>
            </a:r>
            <a:r>
              <a:rPr lang="en-US" altLang="zh-TW" sz="1000" dirty="0">
                <a:latin typeface="微軟正黑體" panose="020B0604030504040204" pitchFamily="34" charset="-120"/>
                <a:ea typeface="微軟正黑體" panose="020B0604030504040204" pitchFamily="34" charset="-120"/>
              </a:rPr>
              <a:t>6/15</a:t>
            </a:r>
          </a:p>
        </p:txBody>
      </p:sp>
      <p:sp>
        <p:nvSpPr>
          <p:cNvPr id="52" name="圓角矩形 51"/>
          <p:cNvSpPr/>
          <p:nvPr/>
        </p:nvSpPr>
        <p:spPr>
          <a:xfrm>
            <a:off x="6669151" y="5889638"/>
            <a:ext cx="1608352" cy="50877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050" b="1" dirty="0">
                <a:solidFill>
                  <a:srgbClr val="FF0000"/>
                </a:solidFill>
                <a:latin typeface="微軟正黑體" panose="020B0604030504040204" pitchFamily="34" charset="-120"/>
                <a:ea typeface="微軟正黑體" panose="020B0604030504040204" pitchFamily="34" charset="-120"/>
              </a:rPr>
              <a:t>五專分區免試</a:t>
            </a:r>
            <a:endParaRPr lang="en-US" altLang="zh-TW" sz="1050" b="1" dirty="0">
              <a:solidFill>
                <a:srgbClr val="FF0000"/>
              </a:solidFill>
              <a:latin typeface="微軟正黑體" panose="020B0604030504040204" pitchFamily="34" charset="-120"/>
              <a:ea typeface="微軟正黑體" panose="020B0604030504040204" pitchFamily="34" charset="-120"/>
            </a:endParaRPr>
          </a:p>
          <a:p>
            <a:pPr algn="ctr"/>
            <a:r>
              <a:rPr lang="zh-TW" altLang="en-US" sz="1050" dirty="0">
                <a:latin typeface="微軟正黑體" panose="020B0604030504040204" pitchFamily="34" charset="-120"/>
                <a:ea typeface="微軟正黑體" panose="020B0604030504040204" pitchFamily="34" charset="-120"/>
              </a:rPr>
              <a:t>報名</a:t>
            </a:r>
            <a:r>
              <a:rPr lang="en-US" altLang="zh-TW" sz="1050" dirty="0">
                <a:latin typeface="微軟正黑體" panose="020B0604030504040204" pitchFamily="34" charset="-120"/>
                <a:ea typeface="微軟正黑體" panose="020B0604030504040204" pitchFamily="34" charset="-120"/>
              </a:rPr>
              <a:t>6/17</a:t>
            </a:r>
            <a:r>
              <a:rPr lang="zh-TW" altLang="en-US" sz="1050" dirty="0">
                <a:latin typeface="微軟正黑體" panose="020B0604030504040204" pitchFamily="34" charset="-120"/>
                <a:ea typeface="微軟正黑體" panose="020B0604030504040204" pitchFamily="34" charset="-120"/>
              </a:rPr>
              <a:t>起， </a:t>
            </a:r>
            <a:endParaRPr lang="en-US" altLang="zh-TW" sz="1050" dirty="0">
              <a:latin typeface="微軟正黑體" panose="020B0604030504040204" pitchFamily="34" charset="-120"/>
              <a:ea typeface="微軟正黑體" panose="020B0604030504040204" pitchFamily="34" charset="-120"/>
            </a:endParaRPr>
          </a:p>
          <a:p>
            <a:pPr algn="ctr"/>
            <a:r>
              <a:rPr lang="zh-TW" altLang="en-US" sz="1050" dirty="0">
                <a:latin typeface="微軟正黑體" panose="020B0604030504040204" pitchFamily="34" charset="-120"/>
                <a:ea typeface="微軟正黑體" panose="020B0604030504040204" pitchFamily="34" charset="-120"/>
              </a:rPr>
              <a:t>現場登記分發報到</a:t>
            </a:r>
            <a:r>
              <a:rPr lang="en-US" altLang="zh-TW" sz="1050" dirty="0">
                <a:latin typeface="微軟正黑體" panose="020B0604030504040204" pitchFamily="34" charset="-120"/>
                <a:ea typeface="微軟正黑體" panose="020B0604030504040204" pitchFamily="34" charset="-120"/>
              </a:rPr>
              <a:t>7/7</a:t>
            </a:r>
          </a:p>
        </p:txBody>
      </p:sp>
      <p:sp>
        <p:nvSpPr>
          <p:cNvPr id="54" name="文字方塊 53"/>
          <p:cNvSpPr txBox="1"/>
          <p:nvPr/>
        </p:nvSpPr>
        <p:spPr>
          <a:xfrm>
            <a:off x="92364" y="6396243"/>
            <a:ext cx="8895744" cy="338554"/>
          </a:xfrm>
          <a:prstGeom prst="rect">
            <a:avLst/>
          </a:prstGeom>
          <a:noFill/>
          <a:ln>
            <a:noFill/>
          </a:ln>
        </p:spPr>
        <p:txBody>
          <a:bodyPr wrap="square" rtlCol="0">
            <a:spAutoFit/>
          </a:bodyPr>
          <a:lstStyle/>
          <a:p>
            <a:r>
              <a:rPr lang="zh-TW" altLang="en-US" sz="1600" b="1" dirty="0">
                <a:solidFill>
                  <a:srgbClr val="FF00FF"/>
                </a:solidFill>
                <a:latin typeface="標楷體" panose="03000509000000000000" pitchFamily="65" charset="-120"/>
                <a:ea typeface="標楷體" panose="03000509000000000000" pitchFamily="65" charset="-120"/>
              </a:rPr>
              <a:t>註：前一個入學管道</a:t>
            </a:r>
            <a:r>
              <a:rPr lang="zh-TW" altLang="en-US" sz="1600" b="1" u="sng" dirty="0">
                <a:solidFill>
                  <a:srgbClr val="008000"/>
                </a:solidFill>
                <a:latin typeface="標楷體" panose="03000509000000000000" pitchFamily="65" charset="-120"/>
                <a:ea typeface="標楷體" panose="03000509000000000000" pitchFamily="65" charset="-120"/>
              </a:rPr>
              <a:t>未錄取</a:t>
            </a:r>
            <a:r>
              <a:rPr lang="zh-TW" altLang="en-US" sz="1600" b="1" dirty="0">
                <a:solidFill>
                  <a:srgbClr val="FF00FF"/>
                </a:solidFill>
                <a:latin typeface="標楷體" panose="03000509000000000000" pitchFamily="65" charset="-120"/>
                <a:ea typeface="標楷體" panose="03000509000000000000" pitchFamily="65" charset="-120"/>
              </a:rPr>
              <a:t>或</a:t>
            </a:r>
            <a:r>
              <a:rPr lang="zh-TW" altLang="en-US" sz="1600" b="1" u="sng" dirty="0">
                <a:solidFill>
                  <a:srgbClr val="008000"/>
                </a:solidFill>
                <a:latin typeface="標楷體" panose="03000509000000000000" pitchFamily="65" charset="-120"/>
                <a:ea typeface="標楷體" panose="03000509000000000000" pitchFamily="65" charset="-120"/>
              </a:rPr>
              <a:t>錄取但未報到</a:t>
            </a:r>
            <a:r>
              <a:rPr lang="zh-TW" altLang="en-US" sz="1600" b="1" dirty="0">
                <a:solidFill>
                  <a:srgbClr val="FF00FF"/>
                </a:solidFill>
                <a:latin typeface="標楷體" panose="03000509000000000000" pitchFamily="65" charset="-120"/>
                <a:ea typeface="標楷體" panose="03000509000000000000" pitchFamily="65" charset="-120"/>
              </a:rPr>
              <a:t>或</a:t>
            </a:r>
            <a:r>
              <a:rPr lang="zh-TW" altLang="en-US" sz="1600" b="1" u="sng" dirty="0">
                <a:solidFill>
                  <a:srgbClr val="008000"/>
                </a:solidFill>
                <a:latin typeface="標楷體" panose="03000509000000000000" pitchFamily="65" charset="-120"/>
                <a:ea typeface="標楷體" panose="03000509000000000000" pitchFamily="65" charset="-120"/>
              </a:rPr>
              <a:t>報到後又放棄</a:t>
            </a:r>
            <a:r>
              <a:rPr lang="zh-TW" altLang="en-US" sz="1600" b="1" dirty="0">
                <a:solidFill>
                  <a:srgbClr val="FF00FF"/>
                </a:solidFill>
                <a:latin typeface="標楷體" panose="03000509000000000000" pitchFamily="65" charset="-120"/>
                <a:ea typeface="標楷體" panose="03000509000000000000" pitchFamily="65" charset="-120"/>
              </a:rPr>
              <a:t>，均得參加後續入學管道招生</a:t>
            </a:r>
          </a:p>
        </p:txBody>
      </p:sp>
      <p:cxnSp>
        <p:nvCxnSpPr>
          <p:cNvPr id="55" name="直線接點 54"/>
          <p:cNvCxnSpPr/>
          <p:nvPr/>
        </p:nvCxnSpPr>
        <p:spPr>
          <a:xfrm>
            <a:off x="8109797" y="1562325"/>
            <a:ext cx="50678" cy="24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6" name="圓角矩形 55"/>
          <p:cNvSpPr/>
          <p:nvPr/>
        </p:nvSpPr>
        <p:spPr>
          <a:xfrm>
            <a:off x="2798822" y="1535200"/>
            <a:ext cx="500653" cy="4814776"/>
          </a:xfrm>
          <a:prstGeom prst="roundRect">
            <a:avLst/>
          </a:prstGeom>
          <a:solidFill>
            <a:srgbClr val="00CC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國中教育會考</a:t>
            </a:r>
            <a:r>
              <a:rPr lang="en-US" altLang="zh-TW" sz="9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5/155/16</a:t>
            </a:r>
          </a:p>
          <a:p>
            <a:pPr algn="ctr"/>
            <a:endParaRPr lang="en-US" altLang="zh-TW" sz="1350" dirty="0">
              <a:latin typeface="微軟正黑體" panose="020B0604030504040204" pitchFamily="34" charset="-120"/>
              <a:ea typeface="微軟正黑體" panose="020B0604030504040204" pitchFamily="34" charset="-120"/>
            </a:endParaRPr>
          </a:p>
          <a:p>
            <a:pPr algn="ctr"/>
            <a:r>
              <a:rPr lang="zh-TW" altLang="en-US" sz="1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成績公布</a:t>
            </a:r>
            <a:endParaRPr lang="en-US" altLang="zh-TW" sz="1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en-US" altLang="zh-TW" sz="9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6/4</a:t>
            </a:r>
          </a:p>
          <a:p>
            <a:pPr algn="ctr"/>
            <a:endParaRPr lang="zh-TW" altLang="en-US" sz="1350" dirty="0">
              <a:latin typeface="微軟正黑體" panose="020B0604030504040204" pitchFamily="34" charset="-120"/>
              <a:ea typeface="微軟正黑體" panose="020B0604030504040204" pitchFamily="34" charset="-120"/>
            </a:endParaRPr>
          </a:p>
        </p:txBody>
      </p:sp>
      <p:sp>
        <p:nvSpPr>
          <p:cNvPr id="58" name="圓角矩形 57"/>
          <p:cNvSpPr/>
          <p:nvPr/>
        </p:nvSpPr>
        <p:spPr>
          <a:xfrm>
            <a:off x="8683810" y="1535200"/>
            <a:ext cx="319591" cy="48592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400" dirty="0">
                <a:latin typeface="微軟正黑體" panose="020B0604030504040204" pitchFamily="34" charset="-120"/>
                <a:ea typeface="微軟正黑體" panose="020B0604030504040204" pitchFamily="34" charset="-120"/>
              </a:rPr>
              <a:t>未錄取可參加續招</a:t>
            </a:r>
            <a:endParaRPr lang="en-US" altLang="zh-TW" sz="1400" dirty="0">
              <a:latin typeface="微軟正黑體" panose="020B0604030504040204" pitchFamily="34" charset="-120"/>
              <a:ea typeface="微軟正黑體" panose="020B0604030504040204" pitchFamily="34" charset="-120"/>
            </a:endParaRPr>
          </a:p>
        </p:txBody>
      </p:sp>
      <p:cxnSp>
        <p:nvCxnSpPr>
          <p:cNvPr id="60" name="直線單箭頭接點 59"/>
          <p:cNvCxnSpPr/>
          <p:nvPr/>
        </p:nvCxnSpPr>
        <p:spPr>
          <a:xfrm flipH="1" flipV="1">
            <a:off x="8472486" y="3986252"/>
            <a:ext cx="7144" cy="1179021"/>
          </a:xfrm>
          <a:prstGeom prst="straightConnector1">
            <a:avLst/>
          </a:prstGeom>
          <a:ln w="25400">
            <a:prstDash val="sysDash"/>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1" name="直線單箭頭接點 60"/>
          <p:cNvCxnSpPr/>
          <p:nvPr/>
        </p:nvCxnSpPr>
        <p:spPr>
          <a:xfrm flipV="1">
            <a:off x="8187416" y="4686192"/>
            <a:ext cx="289853" cy="2576"/>
          </a:xfrm>
          <a:prstGeom prst="straightConnector1">
            <a:avLst/>
          </a:prstGeom>
          <a:ln w="25400">
            <a:prstDash val="sysDash"/>
            <a:miter lim="8000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3" name="直線單箭頭接點 62"/>
          <p:cNvCxnSpPr/>
          <p:nvPr/>
        </p:nvCxnSpPr>
        <p:spPr>
          <a:xfrm flipV="1">
            <a:off x="8180915" y="5128738"/>
            <a:ext cx="289853" cy="2576"/>
          </a:xfrm>
          <a:prstGeom prst="straightConnector1">
            <a:avLst/>
          </a:prstGeom>
          <a:ln w="25400">
            <a:prstDash val="sysDash"/>
            <a:miter lim="800000"/>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64" name="文字方塊 63"/>
          <p:cNvSpPr txBox="1"/>
          <p:nvPr/>
        </p:nvSpPr>
        <p:spPr>
          <a:xfrm>
            <a:off x="8020102" y="4045795"/>
            <a:ext cx="530915" cy="230832"/>
          </a:xfrm>
          <a:prstGeom prst="rect">
            <a:avLst/>
          </a:prstGeom>
          <a:noFill/>
          <a:ln>
            <a:noFill/>
          </a:ln>
        </p:spPr>
        <p:txBody>
          <a:bodyPr wrap="none" rtlCol="0">
            <a:spAutoFit/>
          </a:bodyPr>
          <a:lstStyle/>
          <a:p>
            <a:r>
              <a:rPr lang="zh-TW" altLang="en-US" sz="900" b="1" dirty="0">
                <a:latin typeface="微軟正黑體" panose="020B0604030504040204" pitchFamily="34" charset="-120"/>
                <a:ea typeface="微軟正黑體" panose="020B0604030504040204" pitchFamily="34" charset="-120"/>
              </a:rPr>
              <a:t>二擇一</a:t>
            </a:r>
          </a:p>
        </p:txBody>
      </p:sp>
      <p:cxnSp>
        <p:nvCxnSpPr>
          <p:cNvPr id="65" name="直線接點 64"/>
          <p:cNvCxnSpPr/>
          <p:nvPr/>
        </p:nvCxnSpPr>
        <p:spPr>
          <a:xfrm>
            <a:off x="8559853" y="2483868"/>
            <a:ext cx="50678" cy="24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9" name="矩形 68"/>
          <p:cNvSpPr/>
          <p:nvPr/>
        </p:nvSpPr>
        <p:spPr>
          <a:xfrm>
            <a:off x="94200" y="1573505"/>
            <a:ext cx="285720" cy="1815834"/>
          </a:xfrm>
          <a:prstGeom prst="rect">
            <a:avLst/>
          </a:prstGeom>
          <a:noFill/>
          <a:ln w="38100">
            <a:solidFill>
              <a:srgbClr val="FF0000"/>
            </a:solidFill>
          </a:ln>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 name="矩形 78"/>
          <p:cNvSpPr/>
          <p:nvPr/>
        </p:nvSpPr>
        <p:spPr>
          <a:xfrm>
            <a:off x="100528" y="3565331"/>
            <a:ext cx="285720" cy="2147026"/>
          </a:xfrm>
          <a:prstGeom prst="rect">
            <a:avLst/>
          </a:prstGeom>
          <a:noFill/>
          <a:ln w="38100">
            <a:solidFill>
              <a:srgbClr val="FF0000"/>
            </a:solidFill>
          </a:ln>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矩形 80"/>
          <p:cNvSpPr/>
          <p:nvPr/>
        </p:nvSpPr>
        <p:spPr>
          <a:xfrm>
            <a:off x="2797691" y="1535200"/>
            <a:ext cx="500066" cy="4845112"/>
          </a:xfrm>
          <a:prstGeom prst="rect">
            <a:avLst/>
          </a:prstGeom>
          <a:noFill/>
          <a:ln w="38100">
            <a:solidFill>
              <a:srgbClr val="FF0000"/>
            </a:solidFill>
          </a:ln>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矩形 81"/>
          <p:cNvSpPr/>
          <p:nvPr/>
        </p:nvSpPr>
        <p:spPr>
          <a:xfrm>
            <a:off x="92364" y="5901762"/>
            <a:ext cx="2666823" cy="478550"/>
          </a:xfrm>
          <a:prstGeom prst="rect">
            <a:avLst/>
          </a:prstGeom>
          <a:noFill/>
          <a:ln w="38100">
            <a:solidFill>
              <a:srgbClr val="3333FF"/>
            </a:solidFill>
          </a:ln>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矩形 75"/>
          <p:cNvSpPr/>
          <p:nvPr/>
        </p:nvSpPr>
        <p:spPr>
          <a:xfrm>
            <a:off x="5353987" y="1338611"/>
            <a:ext cx="2296619" cy="1048226"/>
          </a:xfrm>
          <a:prstGeom prst="rect">
            <a:avLst/>
          </a:prstGeom>
          <a:noFill/>
          <a:ln w="38100">
            <a:solidFill>
              <a:srgbClr val="FF0000"/>
            </a:solidFill>
          </a:ln>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 name="矩形 76"/>
          <p:cNvSpPr/>
          <p:nvPr/>
        </p:nvSpPr>
        <p:spPr>
          <a:xfrm>
            <a:off x="5659605" y="3536221"/>
            <a:ext cx="1928826" cy="428628"/>
          </a:xfrm>
          <a:prstGeom prst="rect">
            <a:avLst/>
          </a:prstGeom>
          <a:noFill/>
          <a:ln w="38100">
            <a:solidFill>
              <a:srgbClr val="FF0000"/>
            </a:solidFill>
          </a:ln>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矩形 77"/>
          <p:cNvSpPr/>
          <p:nvPr/>
        </p:nvSpPr>
        <p:spPr>
          <a:xfrm>
            <a:off x="6651790" y="5891557"/>
            <a:ext cx="1643074" cy="500066"/>
          </a:xfrm>
          <a:prstGeom prst="rect">
            <a:avLst/>
          </a:prstGeom>
          <a:noFill/>
          <a:ln w="38100">
            <a:solidFill>
              <a:srgbClr val="FF0000"/>
            </a:solidFill>
          </a:ln>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矩形 87"/>
          <p:cNvSpPr/>
          <p:nvPr/>
        </p:nvSpPr>
        <p:spPr>
          <a:xfrm>
            <a:off x="411504" y="1573505"/>
            <a:ext cx="2286016" cy="714380"/>
          </a:xfrm>
          <a:prstGeom prst="rect">
            <a:avLst/>
          </a:prstGeom>
          <a:noFill/>
          <a:ln w="38100">
            <a:solidFill>
              <a:srgbClr val="FF0000"/>
            </a:solidFill>
          </a:ln>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矩形 88"/>
          <p:cNvSpPr/>
          <p:nvPr/>
        </p:nvSpPr>
        <p:spPr>
          <a:xfrm>
            <a:off x="448388" y="3589227"/>
            <a:ext cx="2253789" cy="357190"/>
          </a:xfrm>
          <a:prstGeom prst="rect">
            <a:avLst/>
          </a:prstGeom>
          <a:noFill/>
          <a:ln w="38100">
            <a:solidFill>
              <a:srgbClr val="FF0000"/>
            </a:solidFill>
          </a:ln>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圓角矩形 70"/>
          <p:cNvSpPr/>
          <p:nvPr/>
        </p:nvSpPr>
        <p:spPr>
          <a:xfrm>
            <a:off x="3481797" y="2059445"/>
            <a:ext cx="1673517" cy="31516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1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基隆市公立高中直升入學</a:t>
            </a:r>
            <a:endParaRPr lang="en-US" altLang="zh-TW" sz="1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zh-TW" altLang="en-US" sz="800" dirty="0">
                <a:latin typeface="微軟正黑體" panose="020B0604030504040204" pitchFamily="34" charset="-120"/>
                <a:ea typeface="微軟正黑體" panose="020B0604030504040204" pitchFamily="34" charset="-120"/>
              </a:rPr>
              <a:t>參閱各校簡章</a:t>
            </a:r>
            <a:endParaRPr lang="en-US" altLang="zh-TW" sz="800" dirty="0">
              <a:latin typeface="微軟正黑體" panose="020B0604030504040204" pitchFamily="34" charset="-120"/>
              <a:ea typeface="微軟正黑體" panose="020B0604030504040204" pitchFamily="34" charset="-120"/>
            </a:endParaRPr>
          </a:p>
        </p:txBody>
      </p:sp>
      <p:sp>
        <p:nvSpPr>
          <p:cNvPr id="70" name="標題 1"/>
          <p:cNvSpPr txBox="1">
            <a:spLocks/>
          </p:cNvSpPr>
          <p:nvPr/>
        </p:nvSpPr>
        <p:spPr>
          <a:xfrm>
            <a:off x="914400" y="179820"/>
            <a:ext cx="8229600" cy="759963"/>
          </a:xfrm>
          <a:prstGeom prst="rect">
            <a:avLst/>
          </a:prstGeom>
        </p:spPr>
        <p:txBody>
          <a:bodyPr>
            <a:noAutofit/>
          </a:bodyPr>
          <a:lstStyle/>
          <a:p>
            <a:pPr marL="0" marR="0" lvl="0" indent="0" algn="ctr" defTabSz="914400" eaLnBrk="0" latinLnBrk="0" hangingPunct="0">
              <a:lnSpc>
                <a:spcPct val="100000"/>
              </a:lnSpc>
              <a:buClrTx/>
              <a:buSzTx/>
              <a:buFontTx/>
              <a:buNone/>
              <a:tabLst/>
              <a:defRPr/>
            </a:pPr>
            <a:r>
              <a:rPr lang="zh-TW" altLang="en-US" sz="4000" b="1" dirty="0">
                <a:solidFill>
                  <a:srgbClr val="0000FF"/>
                </a:solidFill>
                <a:effectLst>
                  <a:outerShdw blurRad="38100" dist="38100" dir="2700000" algn="tl">
                    <a:srgbClr val="000000"/>
                  </a:outerShdw>
                </a:effectLst>
                <a:latin typeface="Times New Roman" pitchFamily="18" charset="0"/>
                <a:ea typeface="華康儷中黑"/>
                <a:cs typeface="Times New Roman" pitchFamily="18" charset="0"/>
              </a:rPr>
              <a:t>基北區入學管道重要日程</a:t>
            </a:r>
            <a:r>
              <a:rPr lang="en-US" altLang="zh-TW" sz="2000" dirty="0">
                <a:latin typeface="Times New Roman" pitchFamily="18" charset="0"/>
                <a:ea typeface="華康儷中黑"/>
                <a:cs typeface="Times New Roman" pitchFamily="18" charset="0"/>
              </a:rPr>
              <a:t>(</a:t>
            </a:r>
            <a:r>
              <a:rPr lang="zh-TW" altLang="en-US" sz="2000" dirty="0">
                <a:latin typeface="Times New Roman" pitchFamily="18" charset="0"/>
                <a:ea typeface="華康儷中黑"/>
                <a:cs typeface="Times New Roman" pitchFamily="18" charset="0"/>
              </a:rPr>
              <a:t>基隆市</a:t>
            </a:r>
            <a:r>
              <a:rPr lang="en-US" altLang="zh-TW" sz="2000" dirty="0">
                <a:latin typeface="Times New Roman" pitchFamily="18" charset="0"/>
                <a:ea typeface="華康儷中黑"/>
                <a:cs typeface="Times New Roman" pitchFamily="18" charset="0"/>
              </a:rPr>
              <a:t>)</a:t>
            </a:r>
            <a:endParaRPr lang="zh-TW" altLang="en-US" sz="2000" dirty="0">
              <a:latin typeface="Times New Roman" pitchFamily="18" charset="0"/>
              <a:ea typeface="華康儷中黑"/>
              <a:cs typeface="Times New Roman" pitchFamily="18" charset="0"/>
            </a:endParaRPr>
          </a:p>
        </p:txBody>
      </p:sp>
      <p:sp>
        <p:nvSpPr>
          <p:cNvPr id="72" name="矩形 71"/>
          <p:cNvSpPr/>
          <p:nvPr/>
        </p:nvSpPr>
        <p:spPr>
          <a:xfrm>
            <a:off x="3603216" y="2469648"/>
            <a:ext cx="1857388" cy="678697"/>
          </a:xfrm>
          <a:prstGeom prst="rect">
            <a:avLst/>
          </a:prstGeom>
          <a:noFill/>
          <a:ln w="38100">
            <a:solidFill>
              <a:srgbClr val="FF0000"/>
            </a:solidFill>
          </a:ln>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文字方塊 61">
            <a:extLst>
              <a:ext uri="{FF2B5EF4-FFF2-40B4-BE49-F238E27FC236}">
                <a16:creationId xmlns:a16="http://schemas.microsoft.com/office/drawing/2014/main" id="{BE167408-C8C4-47FF-A015-2A9EAC5E7369}"/>
              </a:ext>
            </a:extLst>
          </p:cNvPr>
          <p:cNvSpPr txBox="1"/>
          <p:nvPr/>
        </p:nvSpPr>
        <p:spPr>
          <a:xfrm>
            <a:off x="0" y="0"/>
            <a:ext cx="1368152" cy="369332"/>
          </a:xfrm>
          <a:prstGeom prst="rect">
            <a:avLst/>
          </a:prstGeom>
          <a:noFill/>
        </p:spPr>
        <p:txBody>
          <a:bodyPr wrap="square" rtlCol="0">
            <a:spAutoFit/>
          </a:bodyPr>
          <a:lstStyle/>
          <a:p>
            <a:r>
              <a:rPr lang="zh-TW" altLang="en-US" dirty="0"/>
              <a:t>基隆市</a:t>
            </a:r>
          </a:p>
        </p:txBody>
      </p:sp>
      <p:sp>
        <p:nvSpPr>
          <p:cNvPr id="66" name="矩形 65">
            <a:extLst>
              <a:ext uri="{FF2B5EF4-FFF2-40B4-BE49-F238E27FC236}">
                <a16:creationId xmlns:a16="http://schemas.microsoft.com/office/drawing/2014/main" id="{0AC51840-7799-4F62-8B7B-42E5D76DDCC3}"/>
              </a:ext>
            </a:extLst>
          </p:cNvPr>
          <p:cNvSpPr/>
          <p:nvPr/>
        </p:nvSpPr>
        <p:spPr>
          <a:xfrm>
            <a:off x="828793" y="2490644"/>
            <a:ext cx="1857388" cy="600523"/>
          </a:xfrm>
          <a:prstGeom prst="rect">
            <a:avLst/>
          </a:prstGeom>
          <a:noFill/>
          <a:ln w="38100">
            <a:solidFill>
              <a:srgbClr val="FF0000"/>
            </a:solidFill>
          </a:ln>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圓角矩形 18"/>
          <p:cNvSpPr/>
          <p:nvPr/>
        </p:nvSpPr>
        <p:spPr>
          <a:xfrm>
            <a:off x="7635521" y="5390926"/>
            <a:ext cx="826249" cy="2784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1050" dirty="0">
                <a:latin typeface="微軟正黑體" panose="020B0604030504040204" pitchFamily="34" charset="-120"/>
                <a:ea typeface="微軟正黑體" panose="020B0604030504040204" pitchFamily="34" charset="-120"/>
              </a:rPr>
              <a:t>報到</a:t>
            </a:r>
            <a:r>
              <a:rPr lang="en-US" altLang="zh-TW" sz="1050" dirty="0">
                <a:latin typeface="微軟正黑體" panose="020B0604030504040204" pitchFamily="34" charset="-120"/>
                <a:ea typeface="微軟正黑體" panose="020B0604030504040204" pitchFamily="34" charset="-120"/>
              </a:rPr>
              <a:t>7/8</a:t>
            </a:r>
          </a:p>
        </p:txBody>
      </p:sp>
      <p:sp>
        <p:nvSpPr>
          <p:cNvPr id="50" name="圓角矩形 49"/>
          <p:cNvSpPr/>
          <p:nvPr/>
        </p:nvSpPr>
        <p:spPr>
          <a:xfrm>
            <a:off x="6696041" y="4996013"/>
            <a:ext cx="1595551" cy="27532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050" dirty="0">
                <a:latin typeface="微軟正黑體" panose="020B0604030504040204" pitchFamily="34" charset="-120"/>
                <a:ea typeface="微軟正黑體" panose="020B0604030504040204" pitchFamily="34" charset="-120"/>
              </a:rPr>
              <a:t>現場登記分發報到</a:t>
            </a:r>
            <a:r>
              <a:rPr lang="en-US" altLang="zh-TW" sz="1050" dirty="0">
                <a:latin typeface="微軟正黑體" panose="020B0604030504040204" pitchFamily="34" charset="-120"/>
                <a:ea typeface="微軟正黑體" panose="020B0604030504040204" pitchFamily="34" charset="-120"/>
              </a:rPr>
              <a:t>7/7</a:t>
            </a:r>
          </a:p>
        </p:txBody>
      </p:sp>
      <p:sp>
        <p:nvSpPr>
          <p:cNvPr id="73" name="矩形 72">
            <a:extLst>
              <a:ext uri="{FF2B5EF4-FFF2-40B4-BE49-F238E27FC236}">
                <a16:creationId xmlns:a16="http://schemas.microsoft.com/office/drawing/2014/main" id="{EE35F5CB-F506-4E6E-87CD-2A2B37B67A1A}"/>
              </a:ext>
            </a:extLst>
          </p:cNvPr>
          <p:cNvSpPr/>
          <p:nvPr/>
        </p:nvSpPr>
        <p:spPr>
          <a:xfrm>
            <a:off x="3517791" y="5882650"/>
            <a:ext cx="2485190" cy="500066"/>
          </a:xfrm>
          <a:prstGeom prst="rect">
            <a:avLst/>
          </a:prstGeom>
          <a:noFill/>
          <a:ln w="38100">
            <a:solidFill>
              <a:srgbClr val="FF0000"/>
            </a:solidFill>
          </a:ln>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矩形 74">
            <a:extLst>
              <a:ext uri="{FF2B5EF4-FFF2-40B4-BE49-F238E27FC236}">
                <a16:creationId xmlns:a16="http://schemas.microsoft.com/office/drawing/2014/main" id="{1E154819-84D1-4EB1-9DFD-F4841D0F8C46}"/>
              </a:ext>
            </a:extLst>
          </p:cNvPr>
          <p:cNvSpPr/>
          <p:nvPr/>
        </p:nvSpPr>
        <p:spPr>
          <a:xfrm>
            <a:off x="3498516" y="2068236"/>
            <a:ext cx="1673518" cy="319280"/>
          </a:xfrm>
          <a:prstGeom prst="rect">
            <a:avLst/>
          </a:prstGeom>
          <a:noFill/>
          <a:ln w="38100">
            <a:solidFill>
              <a:srgbClr val="FF0000"/>
            </a:solidFill>
          </a:ln>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矩形 83">
            <a:extLst>
              <a:ext uri="{FF2B5EF4-FFF2-40B4-BE49-F238E27FC236}">
                <a16:creationId xmlns:a16="http://schemas.microsoft.com/office/drawing/2014/main" id="{ED273C0C-CA35-4001-9CA3-FD48CF0071E9}"/>
              </a:ext>
            </a:extLst>
          </p:cNvPr>
          <p:cNvSpPr/>
          <p:nvPr/>
        </p:nvSpPr>
        <p:spPr>
          <a:xfrm>
            <a:off x="393290" y="4104699"/>
            <a:ext cx="2300735" cy="1578843"/>
          </a:xfrm>
          <a:prstGeom prst="rect">
            <a:avLst/>
          </a:prstGeom>
          <a:noFill/>
          <a:ln w="38100">
            <a:solidFill>
              <a:srgbClr val="FF0000"/>
            </a:solidFill>
          </a:ln>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05700395"/>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diamond(in)">
                                      <p:cBhvr>
                                        <p:cTn id="7" dur="20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diamond(in)">
                                      <p:cBhvr>
                                        <p:cTn id="12" dur="20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diamond(in)">
                                      <p:cBhvr>
                                        <p:cTn id="17" dur="20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diamond(in)">
                                      <p:cBhvr>
                                        <p:cTn id="22" dur="20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diamond(in)">
                                      <p:cBhvr>
                                        <p:cTn id="32" dur="2000"/>
                                        <p:tgtEl>
                                          <p:spTgt spid="66"/>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diamond(in)">
                                      <p:cBhvr>
                                        <p:cTn id="37" dur="2000"/>
                                        <p:tgtEl>
                                          <p:spTgt spid="75"/>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diamond(in)">
                                      <p:cBhvr>
                                        <p:cTn id="42" dur="2000"/>
                                        <p:tgtEl>
                                          <p:spTgt spid="72"/>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diamond(in)">
                                      <p:cBhvr>
                                        <p:cTn id="47" dur="2000"/>
                                        <p:tgtEl>
                                          <p:spTgt spid="76"/>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88"/>
                                        </p:tgtEl>
                                        <p:attrNameLst>
                                          <p:attrName>style.visibility</p:attrName>
                                        </p:attrNameLst>
                                      </p:cBhvr>
                                      <p:to>
                                        <p:strVal val="visible"/>
                                      </p:to>
                                    </p:set>
                                    <p:animEffect transition="in" filter="diamond(in)">
                                      <p:cBhvr>
                                        <p:cTn id="50" dur="2000"/>
                                        <p:tgtEl>
                                          <p:spTgt spid="8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wipe(left)">
                                      <p:cBhvr>
                                        <p:cTn id="55" dur="500"/>
                                        <p:tgtEl>
                                          <p:spTgt spid="67"/>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diamond(in)">
                                      <p:cBhvr>
                                        <p:cTn id="60" dur="2000"/>
                                        <p:tgtEl>
                                          <p:spTgt spid="77"/>
                                        </p:tgtEl>
                                      </p:cBhvr>
                                    </p:animEffect>
                                  </p:childTnLst>
                                </p:cTn>
                              </p:par>
                              <p:par>
                                <p:cTn id="61" presetID="8" presetClass="entr" presetSubtype="16"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diamond(in)">
                                      <p:cBhvr>
                                        <p:cTn id="63" dur="2000"/>
                                        <p:tgtEl>
                                          <p:spTgt spid="89"/>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diamond(in)">
                                      <p:cBhvr>
                                        <p:cTn id="68" dur="2000"/>
                                        <p:tgtEl>
                                          <p:spTgt spid="8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wipe(left)">
                                      <p:cBhvr>
                                        <p:cTn id="73" dur="500"/>
                                        <p:tgtEl>
                                          <p:spTgt spid="68"/>
                                        </p:tgtEl>
                                      </p:cBhvr>
                                    </p:animEffect>
                                  </p:childTnLst>
                                </p:cTn>
                              </p:par>
                            </p:childTnLst>
                          </p:cTn>
                        </p:par>
                      </p:childTnLst>
                    </p:cTn>
                  </p:par>
                  <p:par>
                    <p:cTn id="74" fill="hold">
                      <p:stCondLst>
                        <p:cond delay="indefinite"/>
                      </p:stCondLst>
                      <p:childTnLst>
                        <p:par>
                          <p:cTn id="75" fill="hold">
                            <p:stCondLst>
                              <p:cond delay="0"/>
                            </p:stCondLst>
                            <p:childTnLst>
                              <p:par>
                                <p:cTn id="76" presetID="8" presetClass="entr" presetSubtype="16" fill="hold" grpId="0" nodeType="clickEffect">
                                  <p:stCondLst>
                                    <p:cond delay="0"/>
                                  </p:stCondLst>
                                  <p:childTnLst>
                                    <p:set>
                                      <p:cBhvr>
                                        <p:cTn id="77" dur="1" fill="hold">
                                          <p:stCondLst>
                                            <p:cond delay="0"/>
                                          </p:stCondLst>
                                        </p:cTn>
                                        <p:tgtEl>
                                          <p:spTgt spid="73"/>
                                        </p:tgtEl>
                                        <p:attrNameLst>
                                          <p:attrName>style.visibility</p:attrName>
                                        </p:attrNameLst>
                                      </p:cBhvr>
                                      <p:to>
                                        <p:strVal val="visible"/>
                                      </p:to>
                                    </p:set>
                                    <p:animEffect transition="in" filter="diamond(in)">
                                      <p:cBhvr>
                                        <p:cTn id="78" dur="2000"/>
                                        <p:tgtEl>
                                          <p:spTgt spid="73"/>
                                        </p:tgtEl>
                                      </p:cBhvr>
                                    </p:animEffect>
                                  </p:childTnLst>
                                </p:cTn>
                              </p:par>
                            </p:childTnLst>
                          </p:cTn>
                        </p:par>
                      </p:childTnLst>
                    </p:cTn>
                  </p:par>
                  <p:par>
                    <p:cTn id="79" fill="hold">
                      <p:stCondLst>
                        <p:cond delay="indefinite"/>
                      </p:stCondLst>
                      <p:childTnLst>
                        <p:par>
                          <p:cTn id="80" fill="hold">
                            <p:stCondLst>
                              <p:cond delay="0"/>
                            </p:stCondLst>
                            <p:childTnLst>
                              <p:par>
                                <p:cTn id="81" presetID="8" presetClass="entr" presetSubtype="16" fill="hold" grpId="0" nodeType="click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diamond(in)">
                                      <p:cBhvr>
                                        <p:cTn id="83"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7" grpId="0" animBg="1"/>
      <p:bldP spid="2" grpId="0" animBg="1"/>
      <p:bldP spid="69" grpId="0" animBg="1"/>
      <p:bldP spid="79" grpId="0" animBg="1"/>
      <p:bldP spid="81" grpId="0" animBg="1"/>
      <p:bldP spid="82" grpId="0" animBg="1"/>
      <p:bldP spid="76" grpId="0" animBg="1"/>
      <p:bldP spid="77" grpId="0" animBg="1"/>
      <p:bldP spid="78" grpId="0" animBg="1"/>
      <p:bldP spid="88" grpId="0" animBg="1"/>
      <p:bldP spid="89" grpId="0" animBg="1"/>
      <p:bldP spid="72" grpId="0" animBg="1"/>
      <p:bldP spid="66" grpId="0" animBg="1"/>
      <p:bldP spid="73" grpId="0" animBg="1"/>
      <p:bldP spid="75" grpId="0" animBg="1"/>
      <p:bldP spid="8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7158" y="500042"/>
            <a:ext cx="8429684" cy="769441"/>
          </a:xfrm>
          <a:prstGeom prst="rect">
            <a:avLst/>
          </a:prstGeom>
        </p:spPr>
        <p:txBody>
          <a:bodyPr wrap="square">
            <a:spAutoFit/>
          </a:bodyPr>
          <a:lstStyle/>
          <a:p>
            <a:pPr algn="ctr"/>
            <a:r>
              <a:rPr lang="zh-TW" altLang="en-US" sz="4400" b="1" dirty="0">
                <a:solidFill>
                  <a:srgbClr val="33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itchFamily="18" charset="0"/>
              </a:rPr>
              <a:t>免試入學的錄取方式</a:t>
            </a:r>
            <a:endParaRPr lang="zh-TW" altLang="en-US" sz="20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矩形 3">
            <a:extLst>
              <a:ext uri="{FF2B5EF4-FFF2-40B4-BE49-F238E27FC236}">
                <a16:creationId xmlns:a16="http://schemas.microsoft.com/office/drawing/2014/main" id="{22EDBFD9-BAAB-4CE8-B809-A5D6D44B4881}"/>
              </a:ext>
            </a:extLst>
          </p:cNvPr>
          <p:cNvSpPr/>
          <p:nvPr/>
        </p:nvSpPr>
        <p:spPr>
          <a:xfrm>
            <a:off x="899592" y="3140968"/>
            <a:ext cx="1133872" cy="646331"/>
          </a:xfrm>
          <a:prstGeom prst="rect">
            <a:avLst/>
          </a:prstGeom>
          <a:solidFill>
            <a:srgbClr val="FFFFCC"/>
          </a:solidFill>
          <a:ln w="38100">
            <a:solidFill>
              <a:srgbClr val="FF0000"/>
            </a:solidFill>
          </a:ln>
        </p:spPr>
        <p:txBody>
          <a:bodyPr wrap="square">
            <a:spAutoFit/>
          </a:bodyPr>
          <a:lstStyle/>
          <a:p>
            <a:pPr algn="ctr"/>
            <a:r>
              <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國中生</a:t>
            </a:r>
            <a:endParaRPr lang="en-US" altLang="zh-TW"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a:r>
              <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選填志願</a:t>
            </a:r>
            <a:r>
              <a:rPr lang="zh-TW" altLang="en-US" dirty="0">
                <a:latin typeface="標楷體" panose="03000509000000000000" pitchFamily="65" charset="-120"/>
                <a:ea typeface="標楷體" panose="03000509000000000000" pitchFamily="65" charset="-120"/>
              </a:rPr>
              <a:t> </a:t>
            </a:r>
            <a:endParaRPr lang="zh-TW" altLang="en-US" dirty="0"/>
          </a:p>
        </p:txBody>
      </p:sp>
      <p:grpSp>
        <p:nvGrpSpPr>
          <p:cNvPr id="11" name="群組 10">
            <a:extLst>
              <a:ext uri="{FF2B5EF4-FFF2-40B4-BE49-F238E27FC236}">
                <a16:creationId xmlns:a16="http://schemas.microsoft.com/office/drawing/2014/main" id="{A64C4B1D-71A4-45C3-90D2-D945BD005550}"/>
              </a:ext>
            </a:extLst>
          </p:cNvPr>
          <p:cNvGrpSpPr/>
          <p:nvPr/>
        </p:nvGrpSpPr>
        <p:grpSpPr>
          <a:xfrm>
            <a:off x="2154266" y="2145411"/>
            <a:ext cx="2975543" cy="995918"/>
            <a:chOff x="2154266" y="2145411"/>
            <a:chExt cx="2975543" cy="995918"/>
          </a:xfrm>
        </p:grpSpPr>
        <p:sp>
          <p:nvSpPr>
            <p:cNvPr id="6" name="矩形 5">
              <a:extLst>
                <a:ext uri="{FF2B5EF4-FFF2-40B4-BE49-F238E27FC236}">
                  <a16:creationId xmlns:a16="http://schemas.microsoft.com/office/drawing/2014/main" id="{6D40C2A4-7A0A-4FEE-8849-F53C6756D023}"/>
                </a:ext>
              </a:extLst>
            </p:cNvPr>
            <p:cNvSpPr/>
            <p:nvPr/>
          </p:nvSpPr>
          <p:spPr>
            <a:xfrm>
              <a:off x="3059833" y="2145411"/>
              <a:ext cx="2069976" cy="738664"/>
            </a:xfrm>
            <a:prstGeom prst="rect">
              <a:avLst/>
            </a:prstGeom>
            <a:solidFill>
              <a:srgbClr val="FFCCFF"/>
            </a:solidFill>
            <a:ln w="38100">
              <a:solidFill>
                <a:srgbClr val="FF0000"/>
              </a:solidFill>
            </a:ln>
          </p:spPr>
          <p:txBody>
            <a:bodyPr wrap="square">
              <a:spAutoFit/>
            </a:bodyPr>
            <a:lstStyle/>
            <a:p>
              <a:pPr algn="ctr"/>
              <a:r>
                <a:rPr lang="zh-TW" altLang="en-US" dirty="0">
                  <a:latin typeface="標楷體" panose="03000509000000000000" pitchFamily="65" charset="-120"/>
                  <a:ea typeface="標楷體" panose="03000509000000000000" pitchFamily="65" charset="-120"/>
                </a:rPr>
                <a:t>申請人數</a:t>
              </a:r>
              <a:endParaRPr lang="en-US" altLang="zh-TW" dirty="0">
                <a:latin typeface="標楷體" panose="03000509000000000000" pitchFamily="65" charset="-120"/>
                <a:ea typeface="標楷體" panose="03000509000000000000" pitchFamily="65" charset="-120"/>
              </a:endParaRPr>
            </a:p>
            <a:p>
              <a:pPr algn="ctr"/>
              <a:r>
                <a:rPr lang="zh-TW" altLang="en-US"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未超過</a:t>
              </a:r>
              <a:r>
                <a:rPr lang="zh-TW" altLang="en-US" dirty="0">
                  <a:latin typeface="標楷體" panose="03000509000000000000" pitchFamily="65" charset="-120"/>
                  <a:ea typeface="標楷體" panose="03000509000000000000" pitchFamily="65" charset="-120"/>
                </a:rPr>
                <a:t>招生名額</a:t>
              </a:r>
              <a:endParaRPr lang="zh-TW" altLang="en-US" dirty="0"/>
            </a:p>
          </p:txBody>
        </p:sp>
        <p:sp>
          <p:nvSpPr>
            <p:cNvPr id="8" name="箭號: 向右 7">
              <a:extLst>
                <a:ext uri="{FF2B5EF4-FFF2-40B4-BE49-F238E27FC236}">
                  <a16:creationId xmlns:a16="http://schemas.microsoft.com/office/drawing/2014/main" id="{2B6D759C-D935-4281-BE29-060D1B638442}"/>
                </a:ext>
              </a:extLst>
            </p:cNvPr>
            <p:cNvSpPr/>
            <p:nvPr/>
          </p:nvSpPr>
          <p:spPr>
            <a:xfrm rot="-1800000">
              <a:off x="2154266" y="2565265"/>
              <a:ext cx="792088" cy="576064"/>
            </a:xfrm>
            <a:prstGeom prst="rightArrow">
              <a:avLst/>
            </a:prstGeom>
            <a:solidFill>
              <a:srgbClr val="FFCCFF"/>
            </a:solidFill>
            <a:ln w="38100">
              <a:solidFill>
                <a:srgbClr val="FF0000"/>
              </a:solidFill>
            </a:ln>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4" name="群組 13">
            <a:extLst>
              <a:ext uri="{FF2B5EF4-FFF2-40B4-BE49-F238E27FC236}">
                <a16:creationId xmlns:a16="http://schemas.microsoft.com/office/drawing/2014/main" id="{43A95636-11BD-4B96-9209-A7D2458DBAF7}"/>
              </a:ext>
            </a:extLst>
          </p:cNvPr>
          <p:cNvGrpSpPr/>
          <p:nvPr/>
        </p:nvGrpSpPr>
        <p:grpSpPr>
          <a:xfrm>
            <a:off x="5305992" y="2145411"/>
            <a:ext cx="3038247" cy="707886"/>
            <a:chOff x="5305992" y="2145411"/>
            <a:chExt cx="3038247" cy="707886"/>
          </a:xfrm>
        </p:grpSpPr>
        <p:sp>
          <p:nvSpPr>
            <p:cNvPr id="10" name="矩形 9">
              <a:extLst>
                <a:ext uri="{FF2B5EF4-FFF2-40B4-BE49-F238E27FC236}">
                  <a16:creationId xmlns:a16="http://schemas.microsoft.com/office/drawing/2014/main" id="{7F8334F8-D847-463A-9B0C-25CB6D4A725D}"/>
                </a:ext>
              </a:extLst>
            </p:cNvPr>
            <p:cNvSpPr/>
            <p:nvPr/>
          </p:nvSpPr>
          <p:spPr>
            <a:xfrm>
              <a:off x="6274263" y="2145411"/>
              <a:ext cx="2069976" cy="707886"/>
            </a:xfrm>
            <a:prstGeom prst="rect">
              <a:avLst/>
            </a:prstGeom>
            <a:solidFill>
              <a:srgbClr val="FFCCFF"/>
            </a:solidFill>
            <a:ln w="38100">
              <a:solidFill>
                <a:srgbClr val="FF0000"/>
              </a:solidFill>
            </a:ln>
          </p:spPr>
          <p:txBody>
            <a:bodyPr wrap="square">
              <a:spAutoFit/>
            </a:bodyPr>
            <a:lstStyle/>
            <a:p>
              <a:pPr algn="ctr"/>
              <a:r>
                <a:rPr lang="zh-TW" altLang="en-US"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全額錄取</a:t>
              </a:r>
              <a:endParaRPr lang="en-US" altLang="zh-TW"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每人限錄取</a:t>
              </a:r>
              <a:r>
                <a:rPr lang="en-US" altLang="zh-TW" sz="1600" dirty="0">
                  <a:latin typeface="標楷體" panose="03000509000000000000" pitchFamily="65" charset="-120"/>
                  <a:ea typeface="標楷體" panose="03000509000000000000" pitchFamily="65" charset="-120"/>
                </a:rPr>
                <a:t>1</a:t>
              </a:r>
              <a:r>
                <a:rPr lang="zh-TW" altLang="en-US" sz="1600" dirty="0">
                  <a:latin typeface="標楷體" panose="03000509000000000000" pitchFamily="65" charset="-120"/>
                  <a:ea typeface="標楷體" panose="03000509000000000000" pitchFamily="65" charset="-120"/>
                </a:rPr>
                <a:t>校</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科</a:t>
              </a:r>
              <a:r>
                <a:rPr lang="en-US" altLang="zh-TW" sz="1600" dirty="0">
                  <a:latin typeface="標楷體" panose="03000509000000000000" pitchFamily="65" charset="-120"/>
                  <a:ea typeface="標楷體" panose="03000509000000000000" pitchFamily="65" charset="-120"/>
                </a:rPr>
                <a:t>)</a:t>
              </a:r>
              <a:endParaRPr lang="zh-TW" altLang="en-US" sz="1600" dirty="0"/>
            </a:p>
          </p:txBody>
        </p:sp>
        <p:sp>
          <p:nvSpPr>
            <p:cNvPr id="15" name="箭號: 向右 14">
              <a:extLst>
                <a:ext uri="{FF2B5EF4-FFF2-40B4-BE49-F238E27FC236}">
                  <a16:creationId xmlns:a16="http://schemas.microsoft.com/office/drawing/2014/main" id="{483EE003-3CEC-4141-9A0A-2BA38827ED8F}"/>
                </a:ext>
              </a:extLst>
            </p:cNvPr>
            <p:cNvSpPr/>
            <p:nvPr/>
          </p:nvSpPr>
          <p:spPr>
            <a:xfrm>
              <a:off x="5305992" y="2211322"/>
              <a:ext cx="792088" cy="576064"/>
            </a:xfrm>
            <a:prstGeom prst="rightArrow">
              <a:avLst/>
            </a:prstGeom>
            <a:solidFill>
              <a:srgbClr val="FFCCFF"/>
            </a:solidFill>
            <a:ln w="38100">
              <a:solidFill>
                <a:srgbClr val="FF0000"/>
              </a:solidFill>
            </a:ln>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9" name="群組 18">
            <a:extLst>
              <a:ext uri="{FF2B5EF4-FFF2-40B4-BE49-F238E27FC236}">
                <a16:creationId xmlns:a16="http://schemas.microsoft.com/office/drawing/2014/main" id="{71751E08-6401-438D-AD14-8FA6A7226E50}"/>
              </a:ext>
            </a:extLst>
          </p:cNvPr>
          <p:cNvGrpSpPr/>
          <p:nvPr/>
        </p:nvGrpSpPr>
        <p:grpSpPr>
          <a:xfrm>
            <a:off x="2233963" y="3894295"/>
            <a:ext cx="2895846" cy="1281481"/>
            <a:chOff x="2233963" y="3894295"/>
            <a:chExt cx="2895846" cy="1281481"/>
          </a:xfrm>
        </p:grpSpPr>
        <p:sp>
          <p:nvSpPr>
            <p:cNvPr id="5" name="矩形 4">
              <a:extLst>
                <a:ext uri="{FF2B5EF4-FFF2-40B4-BE49-F238E27FC236}">
                  <a16:creationId xmlns:a16="http://schemas.microsoft.com/office/drawing/2014/main" id="{FDC4DBA9-5EB3-4C82-B3F0-ED23EC63EEF0}"/>
                </a:ext>
              </a:extLst>
            </p:cNvPr>
            <p:cNvSpPr/>
            <p:nvPr/>
          </p:nvSpPr>
          <p:spPr>
            <a:xfrm>
              <a:off x="3059833" y="4437112"/>
              <a:ext cx="2069976" cy="738664"/>
            </a:xfrm>
            <a:prstGeom prst="rect">
              <a:avLst/>
            </a:prstGeom>
            <a:solidFill>
              <a:srgbClr val="CCFFCC"/>
            </a:solidFill>
            <a:ln w="38100">
              <a:solidFill>
                <a:srgbClr val="008000"/>
              </a:solidFill>
            </a:ln>
          </p:spPr>
          <p:txBody>
            <a:bodyPr wrap="square">
              <a:spAutoFit/>
            </a:bodyPr>
            <a:lstStyle/>
            <a:p>
              <a:pPr algn="ctr"/>
              <a:r>
                <a:rPr lang="zh-TW" altLang="en-US" dirty="0">
                  <a:latin typeface="標楷體" panose="03000509000000000000" pitchFamily="65" charset="-120"/>
                  <a:ea typeface="標楷體" panose="03000509000000000000" pitchFamily="65" charset="-120"/>
                </a:rPr>
                <a:t>申請人數 </a:t>
              </a:r>
            </a:p>
            <a:p>
              <a:pPr algn="ctr"/>
              <a:r>
                <a:rPr lang="zh-TW" altLang="en-US" sz="2400" b="1" dirty="0">
                  <a:solidFill>
                    <a:srgbClr val="33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超過</a:t>
              </a:r>
              <a:r>
                <a:rPr lang="zh-TW" altLang="en-US" dirty="0">
                  <a:latin typeface="標楷體" panose="03000509000000000000" pitchFamily="65" charset="-120"/>
                  <a:ea typeface="標楷體" panose="03000509000000000000" pitchFamily="65" charset="-120"/>
                </a:rPr>
                <a:t>招生名額 </a:t>
              </a:r>
              <a:endParaRPr lang="zh-TW" altLang="en-US" dirty="0"/>
            </a:p>
          </p:txBody>
        </p:sp>
        <p:sp>
          <p:nvSpPr>
            <p:cNvPr id="16" name="箭號: 向右 15">
              <a:extLst>
                <a:ext uri="{FF2B5EF4-FFF2-40B4-BE49-F238E27FC236}">
                  <a16:creationId xmlns:a16="http://schemas.microsoft.com/office/drawing/2014/main" id="{B6427761-E861-4B4A-B0D4-3D768F5636AB}"/>
                </a:ext>
              </a:extLst>
            </p:cNvPr>
            <p:cNvSpPr/>
            <p:nvPr/>
          </p:nvSpPr>
          <p:spPr>
            <a:xfrm rot="2700000">
              <a:off x="2125951" y="4002307"/>
              <a:ext cx="792088" cy="576064"/>
            </a:xfrm>
            <a:prstGeom prst="rightArrow">
              <a:avLst/>
            </a:prstGeom>
            <a:solidFill>
              <a:srgbClr val="CCFFCC"/>
            </a:solidFill>
            <a:ln w="38100">
              <a:solidFill>
                <a:srgbClr val="008000"/>
              </a:solidFill>
            </a:ln>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0" name="群組 19">
            <a:extLst>
              <a:ext uri="{FF2B5EF4-FFF2-40B4-BE49-F238E27FC236}">
                <a16:creationId xmlns:a16="http://schemas.microsoft.com/office/drawing/2014/main" id="{74381A0C-BBEF-4E10-B3E3-939BEE5080A8}"/>
              </a:ext>
            </a:extLst>
          </p:cNvPr>
          <p:cNvGrpSpPr/>
          <p:nvPr/>
        </p:nvGrpSpPr>
        <p:grpSpPr>
          <a:xfrm>
            <a:off x="5320291" y="3821559"/>
            <a:ext cx="3023948" cy="756813"/>
            <a:chOff x="5320291" y="3821559"/>
            <a:chExt cx="3023948" cy="756813"/>
          </a:xfrm>
        </p:grpSpPr>
        <p:sp>
          <p:nvSpPr>
            <p:cNvPr id="12" name="矩形 11">
              <a:extLst>
                <a:ext uri="{FF2B5EF4-FFF2-40B4-BE49-F238E27FC236}">
                  <a16:creationId xmlns:a16="http://schemas.microsoft.com/office/drawing/2014/main" id="{0D5613B5-2DE5-4C57-AA3B-9E5D02EDFD67}"/>
                </a:ext>
              </a:extLst>
            </p:cNvPr>
            <p:cNvSpPr/>
            <p:nvPr/>
          </p:nvSpPr>
          <p:spPr>
            <a:xfrm>
              <a:off x="6274263" y="3821559"/>
              <a:ext cx="2069976" cy="615553"/>
            </a:xfrm>
            <a:prstGeom prst="rect">
              <a:avLst/>
            </a:prstGeom>
            <a:solidFill>
              <a:srgbClr val="CCFFCC"/>
            </a:solidFill>
            <a:ln w="38100">
              <a:solidFill>
                <a:srgbClr val="008000"/>
              </a:solidFill>
            </a:ln>
          </p:spPr>
          <p:txBody>
            <a:bodyPr wrap="square">
              <a:spAutoFit/>
            </a:bodyPr>
            <a:lstStyle/>
            <a:p>
              <a:pPr algn="ctr"/>
              <a:r>
                <a:rPr lang="zh-TW" altLang="en-US" dirty="0">
                  <a:latin typeface="標楷體" panose="03000509000000000000" pitchFamily="65" charset="-120"/>
                  <a:ea typeface="標楷體" panose="03000509000000000000" pitchFamily="65" charset="-120"/>
                </a:rPr>
                <a:t>依</a:t>
              </a:r>
              <a:r>
                <a:rPr lang="zh-TW" altLang="en-US" b="1" dirty="0">
                  <a:solidFill>
                    <a:srgbClr val="33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總積分</a:t>
              </a:r>
              <a:r>
                <a:rPr lang="zh-TW" altLang="en-US" dirty="0">
                  <a:latin typeface="標楷體" panose="03000509000000000000" pitchFamily="65" charset="-120"/>
                  <a:ea typeface="標楷體" panose="03000509000000000000" pitchFamily="65" charset="-120"/>
                </a:rPr>
                <a:t>擇優錄取</a:t>
              </a:r>
              <a:endParaRPr lang="en-US" altLang="zh-TW" dirty="0">
                <a:latin typeface="標楷體" panose="03000509000000000000" pitchFamily="65" charset="-120"/>
                <a:ea typeface="標楷體" panose="03000509000000000000" pitchFamily="65" charset="-120"/>
              </a:endParaRPr>
            </a:p>
            <a:p>
              <a:pPr algn="ct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不比序</a:t>
              </a:r>
              <a:r>
                <a:rPr lang="en-US" altLang="zh-TW" sz="1600" dirty="0">
                  <a:latin typeface="標楷體" panose="03000509000000000000" pitchFamily="65" charset="-120"/>
                  <a:ea typeface="標楷體" panose="03000509000000000000" pitchFamily="65" charset="-120"/>
                </a:rPr>
                <a:t>)</a:t>
              </a:r>
              <a:endParaRPr lang="zh-TW" altLang="en-US" sz="1600" dirty="0"/>
            </a:p>
          </p:txBody>
        </p:sp>
        <p:sp>
          <p:nvSpPr>
            <p:cNvPr id="17" name="箭號: 向右 16">
              <a:extLst>
                <a:ext uri="{FF2B5EF4-FFF2-40B4-BE49-F238E27FC236}">
                  <a16:creationId xmlns:a16="http://schemas.microsoft.com/office/drawing/2014/main" id="{4E7F5922-9FAA-4FCA-BB1D-C47A1EE9D38D}"/>
                </a:ext>
              </a:extLst>
            </p:cNvPr>
            <p:cNvSpPr/>
            <p:nvPr/>
          </p:nvSpPr>
          <p:spPr>
            <a:xfrm rot="-900000">
              <a:off x="5320291" y="4002308"/>
              <a:ext cx="792088" cy="576064"/>
            </a:xfrm>
            <a:prstGeom prst="rightArrow">
              <a:avLst/>
            </a:prstGeom>
            <a:solidFill>
              <a:srgbClr val="CCFFCC"/>
            </a:solidFill>
            <a:ln w="38100">
              <a:solidFill>
                <a:srgbClr val="008000"/>
              </a:solidFill>
            </a:ln>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1" name="群組 20">
            <a:extLst>
              <a:ext uri="{FF2B5EF4-FFF2-40B4-BE49-F238E27FC236}">
                <a16:creationId xmlns:a16="http://schemas.microsoft.com/office/drawing/2014/main" id="{45D229A7-C825-4DB8-AFFB-59EA7CD80CB0}"/>
              </a:ext>
            </a:extLst>
          </p:cNvPr>
          <p:cNvGrpSpPr/>
          <p:nvPr/>
        </p:nvGrpSpPr>
        <p:grpSpPr>
          <a:xfrm>
            <a:off x="5324201" y="5091797"/>
            <a:ext cx="3020038" cy="668754"/>
            <a:chOff x="5324201" y="5091797"/>
            <a:chExt cx="3020038" cy="668754"/>
          </a:xfrm>
        </p:grpSpPr>
        <p:sp>
          <p:nvSpPr>
            <p:cNvPr id="13" name="矩形 12">
              <a:extLst>
                <a:ext uri="{FF2B5EF4-FFF2-40B4-BE49-F238E27FC236}">
                  <a16:creationId xmlns:a16="http://schemas.microsoft.com/office/drawing/2014/main" id="{7958F4C4-A7D4-40B5-81D8-7DD6C0A0A724}"/>
                </a:ext>
              </a:extLst>
            </p:cNvPr>
            <p:cNvSpPr/>
            <p:nvPr/>
          </p:nvSpPr>
          <p:spPr>
            <a:xfrm>
              <a:off x="6274263" y="5175776"/>
              <a:ext cx="2069976" cy="584775"/>
            </a:xfrm>
            <a:prstGeom prst="rect">
              <a:avLst/>
            </a:prstGeom>
            <a:solidFill>
              <a:srgbClr val="CCFFCC"/>
            </a:solidFill>
            <a:ln w="38100">
              <a:solidFill>
                <a:srgbClr val="008000"/>
              </a:solidFill>
            </a:ln>
          </p:spPr>
          <p:txBody>
            <a:bodyPr wrap="square">
              <a:spAutoFit/>
            </a:bodyPr>
            <a:lstStyle/>
            <a:p>
              <a:pPr algn="ctr"/>
              <a:r>
                <a:rPr lang="zh-TW" altLang="en-US" sz="1600" dirty="0">
                  <a:latin typeface="標楷體" panose="03000509000000000000" pitchFamily="65" charset="-120"/>
                  <a:ea typeface="標楷體" panose="03000509000000000000" pitchFamily="65" charset="-120"/>
                </a:rPr>
                <a:t>最低錄取</a:t>
              </a:r>
              <a:r>
                <a:rPr lang="zh-TW" altLang="en-US" sz="1600" b="1" dirty="0">
                  <a:solidFill>
                    <a:srgbClr val="33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總積分相同</a:t>
              </a:r>
              <a:endParaRPr lang="en-US" altLang="zh-TW" sz="1600" b="1" dirty="0">
                <a:solidFill>
                  <a:srgbClr val="33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進行超額比序</a:t>
              </a:r>
              <a:r>
                <a:rPr lang="en-US" altLang="zh-TW" sz="1600" dirty="0">
                  <a:latin typeface="標楷體" panose="03000509000000000000" pitchFamily="65" charset="-120"/>
                  <a:ea typeface="標楷體" panose="03000509000000000000" pitchFamily="65" charset="-120"/>
                </a:rPr>
                <a:t>)</a:t>
              </a:r>
              <a:endParaRPr lang="zh-TW" altLang="en-US" sz="1600" dirty="0">
                <a:latin typeface="標楷體" panose="03000509000000000000" pitchFamily="65" charset="-120"/>
                <a:ea typeface="標楷體" panose="03000509000000000000" pitchFamily="65" charset="-120"/>
              </a:endParaRPr>
            </a:p>
          </p:txBody>
        </p:sp>
        <p:sp>
          <p:nvSpPr>
            <p:cNvPr id="18" name="箭號: 向右 17">
              <a:extLst>
                <a:ext uri="{FF2B5EF4-FFF2-40B4-BE49-F238E27FC236}">
                  <a16:creationId xmlns:a16="http://schemas.microsoft.com/office/drawing/2014/main" id="{30A62573-CCC7-44F9-833D-5C2766BA0B5B}"/>
                </a:ext>
              </a:extLst>
            </p:cNvPr>
            <p:cNvSpPr/>
            <p:nvPr/>
          </p:nvSpPr>
          <p:spPr>
            <a:xfrm rot="900000">
              <a:off x="5324201" y="5091797"/>
              <a:ext cx="792088" cy="576064"/>
            </a:xfrm>
            <a:prstGeom prst="rightArrow">
              <a:avLst/>
            </a:prstGeom>
            <a:solidFill>
              <a:srgbClr val="CCFFCC"/>
            </a:solidFill>
            <a:ln w="38100">
              <a:solidFill>
                <a:srgbClr val="008000"/>
              </a:solidFill>
            </a:ln>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9" name="星形: 七角 8">
            <a:extLst>
              <a:ext uri="{FF2B5EF4-FFF2-40B4-BE49-F238E27FC236}">
                <a16:creationId xmlns:a16="http://schemas.microsoft.com/office/drawing/2014/main" id="{A4F59BDB-1266-45EA-A3C3-5E37DBB2B8B0}"/>
              </a:ext>
            </a:extLst>
          </p:cNvPr>
          <p:cNvSpPr/>
          <p:nvPr/>
        </p:nvSpPr>
        <p:spPr>
          <a:xfrm>
            <a:off x="1079485" y="2515601"/>
            <a:ext cx="2941649" cy="1777495"/>
          </a:xfrm>
          <a:prstGeom prst="star7">
            <a:avLst/>
          </a:prstGeom>
          <a:solidFill>
            <a:srgbClr val="CCECFF"/>
          </a:solidFill>
          <a:ln w="38100">
            <a:solidFill>
              <a:srgbClr val="3333FF"/>
            </a:solidFill>
          </a:ln>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rgbClr val="3333FF"/>
                </a:solidFill>
                <a:effectLst>
                  <a:outerShdw blurRad="38100" dist="38100" dir="2700000" algn="tl">
                    <a:srgbClr val="000000">
                      <a:alpha val="43137"/>
                    </a:srgbClr>
                  </a:outerShdw>
                </a:effectLst>
              </a:rPr>
              <a:t>不同校系</a:t>
            </a:r>
            <a:endParaRPr lang="en-US" altLang="zh-TW" sz="2800" b="1" dirty="0">
              <a:solidFill>
                <a:srgbClr val="3333FF"/>
              </a:solidFill>
              <a:effectLst>
                <a:outerShdw blurRad="38100" dist="38100" dir="2700000" algn="tl">
                  <a:srgbClr val="000000">
                    <a:alpha val="43137"/>
                  </a:srgbClr>
                </a:outerShdw>
              </a:effectLst>
            </a:endParaRPr>
          </a:p>
          <a:p>
            <a:pPr algn="ctr"/>
            <a:r>
              <a:rPr lang="zh-TW" altLang="en-US" sz="2800" b="1" dirty="0">
                <a:solidFill>
                  <a:srgbClr val="3333FF"/>
                </a:solidFill>
                <a:effectLst>
                  <a:outerShdw blurRad="38100" dist="38100" dir="2700000" algn="tl">
                    <a:srgbClr val="000000">
                      <a:alpha val="43137"/>
                    </a:srgbClr>
                  </a:outerShdw>
                </a:effectLst>
              </a:rPr>
              <a:t>不競爭</a:t>
            </a:r>
          </a:p>
        </p:txBody>
      </p:sp>
      <p:sp>
        <p:nvSpPr>
          <p:cNvPr id="26" name="星形: 七角 25">
            <a:extLst>
              <a:ext uri="{FF2B5EF4-FFF2-40B4-BE49-F238E27FC236}">
                <a16:creationId xmlns:a16="http://schemas.microsoft.com/office/drawing/2014/main" id="{E33F886B-503A-431F-B8A3-C014A7E702A9}"/>
              </a:ext>
            </a:extLst>
          </p:cNvPr>
          <p:cNvSpPr/>
          <p:nvPr/>
        </p:nvSpPr>
        <p:spPr>
          <a:xfrm>
            <a:off x="4245510" y="3885306"/>
            <a:ext cx="2941649" cy="1777495"/>
          </a:xfrm>
          <a:prstGeom prst="star7">
            <a:avLst/>
          </a:prstGeom>
          <a:solidFill>
            <a:srgbClr val="CCECFF"/>
          </a:solidFill>
          <a:ln w="38100">
            <a:solidFill>
              <a:srgbClr val="3333FF"/>
            </a:solidFill>
          </a:ln>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rgbClr val="3333FF"/>
                </a:solidFill>
                <a:effectLst>
                  <a:outerShdw blurRad="38100" dist="38100" dir="2700000" algn="tl">
                    <a:srgbClr val="000000">
                      <a:alpha val="43137"/>
                    </a:srgbClr>
                  </a:outerShdw>
                </a:effectLst>
              </a:rPr>
              <a:t>總積分高</a:t>
            </a:r>
            <a:r>
              <a:rPr lang="en-US" altLang="zh-TW" sz="2800" b="1" dirty="0">
                <a:solidFill>
                  <a:srgbClr val="3333FF"/>
                </a:solidFill>
                <a:effectLst>
                  <a:outerShdw blurRad="38100" dist="38100" dir="2700000" algn="tl">
                    <a:srgbClr val="000000">
                      <a:alpha val="43137"/>
                    </a:srgbClr>
                  </a:outerShdw>
                </a:effectLst>
              </a:rPr>
              <a:t> </a:t>
            </a:r>
            <a:r>
              <a:rPr lang="zh-TW" altLang="en-US" sz="2800" b="1" dirty="0">
                <a:solidFill>
                  <a:srgbClr val="3333FF"/>
                </a:solidFill>
                <a:effectLst>
                  <a:outerShdw blurRad="38100" dist="38100" dir="2700000" algn="tl">
                    <a:srgbClr val="000000">
                      <a:alpha val="43137"/>
                    </a:srgbClr>
                  </a:outerShdw>
                </a:effectLst>
              </a:rPr>
              <a:t>不比序</a:t>
            </a:r>
          </a:p>
        </p:txBody>
      </p:sp>
    </p:spTree>
    <p:extLst>
      <p:ext uri="{BB962C8B-B14F-4D97-AF65-F5344CB8AC3E}">
        <p14:creationId xmlns:p14="http://schemas.microsoft.com/office/powerpoint/2010/main" val="3242804028"/>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heel(1)">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heel(1)">
                                      <p:cBhvr>
                                        <p:cTn id="4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7158" y="500042"/>
            <a:ext cx="8429684" cy="769441"/>
          </a:xfrm>
          <a:prstGeom prst="rect">
            <a:avLst/>
          </a:prstGeom>
        </p:spPr>
        <p:txBody>
          <a:bodyPr wrap="square">
            <a:spAutoFit/>
          </a:bodyPr>
          <a:lstStyle/>
          <a:p>
            <a:pPr algn="ctr"/>
            <a:r>
              <a:rPr lang="zh-TW" altLang="en-US" sz="4400" b="1" dirty="0">
                <a:solidFill>
                  <a:srgbClr val="33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itchFamily="18" charset="0"/>
              </a:rPr>
              <a:t>基北區免試入學的積分採計</a:t>
            </a:r>
            <a:endParaRPr lang="zh-TW" altLang="en-US" sz="20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10" name="群組 9">
            <a:extLst>
              <a:ext uri="{FF2B5EF4-FFF2-40B4-BE49-F238E27FC236}">
                <a16:creationId xmlns:a16="http://schemas.microsoft.com/office/drawing/2014/main" id="{4802A37C-CFDC-4831-AC3A-61433C29E734}"/>
              </a:ext>
            </a:extLst>
          </p:cNvPr>
          <p:cNvGrpSpPr/>
          <p:nvPr/>
        </p:nvGrpSpPr>
        <p:grpSpPr>
          <a:xfrm>
            <a:off x="2252412" y="1719201"/>
            <a:ext cx="2383155" cy="3453129"/>
            <a:chOff x="2687364" y="1739615"/>
            <a:chExt cx="2383155" cy="3453129"/>
          </a:xfrm>
        </p:grpSpPr>
        <p:sp>
          <p:nvSpPr>
            <p:cNvPr id="3" name="object 15">
              <a:extLst>
                <a:ext uri="{FF2B5EF4-FFF2-40B4-BE49-F238E27FC236}">
                  <a16:creationId xmlns:a16="http://schemas.microsoft.com/office/drawing/2014/main" id="{6E109B79-C6A3-4490-A310-7CA963F95C78}"/>
                </a:ext>
              </a:extLst>
            </p:cNvPr>
            <p:cNvSpPr/>
            <p:nvPr/>
          </p:nvSpPr>
          <p:spPr>
            <a:xfrm>
              <a:off x="2687364" y="1739615"/>
              <a:ext cx="2383155" cy="3453129"/>
            </a:xfrm>
            <a:custGeom>
              <a:avLst/>
              <a:gdLst/>
              <a:ahLst/>
              <a:cxnLst/>
              <a:rect l="l" t="t" r="r" b="b"/>
              <a:pathLst>
                <a:path w="2383154" h="3453129">
                  <a:moveTo>
                    <a:pt x="2382920" y="0"/>
                  </a:moveTo>
                  <a:lnTo>
                    <a:pt x="2332814" y="502"/>
                  </a:lnTo>
                  <a:lnTo>
                    <a:pt x="2282799" y="2007"/>
                  </a:lnTo>
                  <a:lnTo>
                    <a:pt x="2232889" y="4511"/>
                  </a:lnTo>
                  <a:lnTo>
                    <a:pt x="2183101" y="8008"/>
                  </a:lnTo>
                  <a:lnTo>
                    <a:pt x="2133450" y="12496"/>
                  </a:lnTo>
                  <a:lnTo>
                    <a:pt x="2083953" y="17970"/>
                  </a:lnTo>
                  <a:lnTo>
                    <a:pt x="2034624" y="24426"/>
                  </a:lnTo>
                  <a:lnTo>
                    <a:pt x="1985480" y="31859"/>
                  </a:lnTo>
                  <a:lnTo>
                    <a:pt x="1936536" y="40267"/>
                  </a:lnTo>
                  <a:lnTo>
                    <a:pt x="1887808" y="49643"/>
                  </a:lnTo>
                  <a:lnTo>
                    <a:pt x="1839312" y="59986"/>
                  </a:lnTo>
                  <a:lnTo>
                    <a:pt x="1791063" y="71289"/>
                  </a:lnTo>
                  <a:lnTo>
                    <a:pt x="1743078" y="83550"/>
                  </a:lnTo>
                  <a:lnTo>
                    <a:pt x="1695372" y="96763"/>
                  </a:lnTo>
                  <a:lnTo>
                    <a:pt x="1647960" y="110926"/>
                  </a:lnTo>
                  <a:lnTo>
                    <a:pt x="1600859" y="126033"/>
                  </a:lnTo>
                  <a:lnTo>
                    <a:pt x="1554084" y="142082"/>
                  </a:lnTo>
                  <a:lnTo>
                    <a:pt x="1507651" y="159066"/>
                  </a:lnTo>
                  <a:lnTo>
                    <a:pt x="1461576" y="176984"/>
                  </a:lnTo>
                  <a:lnTo>
                    <a:pt x="1415874" y="195829"/>
                  </a:lnTo>
                  <a:lnTo>
                    <a:pt x="1370561" y="215599"/>
                  </a:lnTo>
                  <a:lnTo>
                    <a:pt x="1325653" y="236289"/>
                  </a:lnTo>
                  <a:lnTo>
                    <a:pt x="1281166" y="257895"/>
                  </a:lnTo>
                  <a:lnTo>
                    <a:pt x="1237115" y="280413"/>
                  </a:lnTo>
                  <a:lnTo>
                    <a:pt x="1193516" y="303838"/>
                  </a:lnTo>
                  <a:lnTo>
                    <a:pt x="1150385" y="328168"/>
                  </a:lnTo>
                  <a:lnTo>
                    <a:pt x="1107990" y="353213"/>
                  </a:lnTo>
                  <a:lnTo>
                    <a:pt x="1066333" y="378966"/>
                  </a:lnTo>
                  <a:lnTo>
                    <a:pt x="1025419" y="405412"/>
                  </a:lnTo>
                  <a:lnTo>
                    <a:pt x="985250" y="432539"/>
                  </a:lnTo>
                  <a:lnTo>
                    <a:pt x="945831" y="460333"/>
                  </a:lnTo>
                  <a:lnTo>
                    <a:pt x="907163" y="488783"/>
                  </a:lnTo>
                  <a:lnTo>
                    <a:pt x="869252" y="517873"/>
                  </a:lnTo>
                  <a:lnTo>
                    <a:pt x="832099" y="547593"/>
                  </a:lnTo>
                  <a:lnTo>
                    <a:pt x="795709" y="577928"/>
                  </a:lnTo>
                  <a:lnTo>
                    <a:pt x="760085" y="608865"/>
                  </a:lnTo>
                  <a:lnTo>
                    <a:pt x="725230" y="640392"/>
                  </a:lnTo>
                  <a:lnTo>
                    <a:pt x="691148" y="672495"/>
                  </a:lnTo>
                  <a:lnTo>
                    <a:pt x="657841" y="705161"/>
                  </a:lnTo>
                  <a:lnTo>
                    <a:pt x="625314" y="738378"/>
                  </a:lnTo>
                  <a:lnTo>
                    <a:pt x="593569" y="772132"/>
                  </a:lnTo>
                  <a:lnTo>
                    <a:pt x="562610" y="806410"/>
                  </a:lnTo>
                  <a:lnTo>
                    <a:pt x="532441" y="841199"/>
                  </a:lnTo>
                  <a:lnTo>
                    <a:pt x="503065" y="876487"/>
                  </a:lnTo>
                  <a:lnTo>
                    <a:pt x="474484" y="912259"/>
                  </a:lnTo>
                  <a:lnTo>
                    <a:pt x="446704" y="948503"/>
                  </a:lnTo>
                  <a:lnTo>
                    <a:pt x="419726" y="985206"/>
                  </a:lnTo>
                  <a:lnTo>
                    <a:pt x="393554" y="1022356"/>
                  </a:lnTo>
                  <a:lnTo>
                    <a:pt x="368192" y="1059938"/>
                  </a:lnTo>
                  <a:lnTo>
                    <a:pt x="343642" y="1097939"/>
                  </a:lnTo>
                  <a:lnTo>
                    <a:pt x="319909" y="1136348"/>
                  </a:lnTo>
                  <a:lnTo>
                    <a:pt x="296996" y="1175150"/>
                  </a:lnTo>
                  <a:lnTo>
                    <a:pt x="274906" y="1214333"/>
                  </a:lnTo>
                  <a:lnTo>
                    <a:pt x="253642" y="1253883"/>
                  </a:lnTo>
                  <a:lnTo>
                    <a:pt x="233209" y="1293788"/>
                  </a:lnTo>
                  <a:lnTo>
                    <a:pt x="213608" y="1334035"/>
                  </a:lnTo>
                  <a:lnTo>
                    <a:pt x="194844" y="1374609"/>
                  </a:lnTo>
                  <a:lnTo>
                    <a:pt x="176919" y="1415500"/>
                  </a:lnTo>
                  <a:lnTo>
                    <a:pt x="159838" y="1456693"/>
                  </a:lnTo>
                  <a:lnTo>
                    <a:pt x="143604" y="1498175"/>
                  </a:lnTo>
                  <a:lnTo>
                    <a:pt x="128220" y="1539933"/>
                  </a:lnTo>
                  <a:lnTo>
                    <a:pt x="113689" y="1581954"/>
                  </a:lnTo>
                  <a:lnTo>
                    <a:pt x="100014" y="1624226"/>
                  </a:lnTo>
                  <a:lnTo>
                    <a:pt x="87200" y="1666735"/>
                  </a:lnTo>
                  <a:lnTo>
                    <a:pt x="75249" y="1709468"/>
                  </a:lnTo>
                  <a:lnTo>
                    <a:pt x="64166" y="1752412"/>
                  </a:lnTo>
                  <a:lnTo>
                    <a:pt x="53952" y="1795554"/>
                  </a:lnTo>
                  <a:lnTo>
                    <a:pt x="44612" y="1838881"/>
                  </a:lnTo>
                  <a:lnTo>
                    <a:pt x="36149" y="1882379"/>
                  </a:lnTo>
                  <a:lnTo>
                    <a:pt x="28566" y="1926037"/>
                  </a:lnTo>
                  <a:lnTo>
                    <a:pt x="21867" y="1969840"/>
                  </a:lnTo>
                  <a:lnTo>
                    <a:pt x="16055" y="2013777"/>
                  </a:lnTo>
                  <a:lnTo>
                    <a:pt x="11133" y="2057832"/>
                  </a:lnTo>
                  <a:lnTo>
                    <a:pt x="7106" y="2101995"/>
                  </a:lnTo>
                  <a:lnTo>
                    <a:pt x="3975" y="2146251"/>
                  </a:lnTo>
                  <a:lnTo>
                    <a:pt x="1745" y="2190588"/>
                  </a:lnTo>
                  <a:lnTo>
                    <a:pt x="419" y="2234992"/>
                  </a:lnTo>
                  <a:lnTo>
                    <a:pt x="0" y="2279451"/>
                  </a:lnTo>
                  <a:lnTo>
                    <a:pt x="491" y="2323951"/>
                  </a:lnTo>
                  <a:lnTo>
                    <a:pt x="1897" y="2368479"/>
                  </a:lnTo>
                  <a:lnTo>
                    <a:pt x="4220" y="2413023"/>
                  </a:lnTo>
                  <a:lnTo>
                    <a:pt x="7463" y="2457569"/>
                  </a:lnTo>
                  <a:lnTo>
                    <a:pt x="11631" y="2502104"/>
                  </a:lnTo>
                  <a:lnTo>
                    <a:pt x="16726" y="2546616"/>
                  </a:lnTo>
                  <a:lnTo>
                    <a:pt x="22753" y="2591090"/>
                  </a:lnTo>
                  <a:lnTo>
                    <a:pt x="29713" y="2635515"/>
                  </a:lnTo>
                  <a:lnTo>
                    <a:pt x="37611" y="2679877"/>
                  </a:lnTo>
                  <a:lnTo>
                    <a:pt x="46449" y="2724163"/>
                  </a:lnTo>
                  <a:lnTo>
                    <a:pt x="56233" y="2768359"/>
                  </a:lnTo>
                  <a:lnTo>
                    <a:pt x="66963" y="2812454"/>
                  </a:lnTo>
                  <a:lnTo>
                    <a:pt x="78645" y="2856433"/>
                  </a:lnTo>
                  <a:lnTo>
                    <a:pt x="91281" y="2900285"/>
                  </a:lnTo>
                  <a:lnTo>
                    <a:pt x="104875" y="2943995"/>
                  </a:lnTo>
                  <a:lnTo>
                    <a:pt x="119430" y="2987550"/>
                  </a:lnTo>
                  <a:lnTo>
                    <a:pt x="134950" y="3030939"/>
                  </a:lnTo>
                  <a:lnTo>
                    <a:pt x="151437" y="3074147"/>
                  </a:lnTo>
                  <a:lnTo>
                    <a:pt x="168896" y="3117161"/>
                  </a:lnTo>
                  <a:lnTo>
                    <a:pt x="187330" y="3159969"/>
                  </a:lnTo>
                  <a:lnTo>
                    <a:pt x="206741" y="3202558"/>
                  </a:lnTo>
                  <a:lnTo>
                    <a:pt x="227133" y="3244914"/>
                  </a:lnTo>
                  <a:lnTo>
                    <a:pt x="248511" y="3287024"/>
                  </a:lnTo>
                  <a:lnTo>
                    <a:pt x="270876" y="3328876"/>
                  </a:lnTo>
                  <a:lnTo>
                    <a:pt x="294233" y="3370456"/>
                  </a:lnTo>
                  <a:lnTo>
                    <a:pt x="318585" y="3411751"/>
                  </a:lnTo>
                  <a:lnTo>
                    <a:pt x="343935" y="3452749"/>
                  </a:lnTo>
                  <a:lnTo>
                    <a:pt x="2382920" y="2275459"/>
                  </a:lnTo>
                  <a:lnTo>
                    <a:pt x="2382920" y="0"/>
                  </a:lnTo>
                  <a:close/>
                </a:path>
              </a:pathLst>
            </a:custGeom>
            <a:solidFill>
              <a:srgbClr val="FFFFCC"/>
            </a:solidFill>
            <a:ln w="38100">
              <a:solidFill>
                <a:srgbClr val="FF0000"/>
              </a:solidFill>
            </a:ln>
          </p:spPr>
          <p:txBody>
            <a:bodyPr wrap="square" lIns="0" tIns="0" rIns="0" bIns="0" rtlCol="0"/>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 name="object 17">
              <a:extLst>
                <a:ext uri="{FF2B5EF4-FFF2-40B4-BE49-F238E27FC236}">
                  <a16:creationId xmlns:a16="http://schemas.microsoft.com/office/drawing/2014/main" id="{61D21428-3805-423F-B0E2-A753375AD78C}"/>
                </a:ext>
              </a:extLst>
            </p:cNvPr>
            <p:cNvSpPr txBox="1"/>
            <p:nvPr/>
          </p:nvSpPr>
          <p:spPr>
            <a:xfrm>
              <a:off x="3072338" y="2919819"/>
              <a:ext cx="1850044" cy="861390"/>
            </a:xfrm>
            <a:prstGeom prst="rect">
              <a:avLst/>
            </a:prstGeom>
          </p:spPr>
          <p:txBody>
            <a:bodyPr vert="horz" wrap="square" lIns="0" tIns="12065" rIns="0" bIns="0" rtlCol="0">
              <a:spAutoFit/>
            </a:bodyPr>
            <a:lstStyle/>
            <a:p>
              <a:pPr marL="12700" marR="5080" indent="39370" algn="ctr">
                <a:lnSpc>
                  <a:spcPct val="144100"/>
                </a:lnSpc>
                <a:spcBef>
                  <a:spcPts val="95"/>
                </a:spcBef>
              </a:pPr>
              <a:r>
                <a:rPr lang="zh-TW" altLang="en-US" sz="2000" b="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國中教育</a:t>
              </a:r>
              <a:r>
                <a:rPr sz="2000" b="1" dirty="0" err="1">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會考</a:t>
              </a:r>
              <a:endParaRPr lang="en-US" altLang="zh-TW" sz="2000" b="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2700" marR="5080" indent="39370" algn="ctr">
                <a:lnSpc>
                  <a:spcPct val="144100"/>
                </a:lnSpc>
                <a:spcBef>
                  <a:spcPts val="95"/>
                </a:spcBef>
              </a:pPr>
              <a:r>
                <a:rPr sz="2000" b="1" spc="-5"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36</a:t>
              </a:r>
              <a:r>
                <a:rPr sz="2000" b="1" spc="5"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分</a:t>
              </a:r>
              <a:endParaRPr sz="20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1" name="群組 10">
            <a:extLst>
              <a:ext uri="{FF2B5EF4-FFF2-40B4-BE49-F238E27FC236}">
                <a16:creationId xmlns:a16="http://schemas.microsoft.com/office/drawing/2014/main" id="{9F8FE446-FA4E-41D4-AD39-62FB9CFB8D38}"/>
              </a:ext>
            </a:extLst>
          </p:cNvPr>
          <p:cNvGrpSpPr/>
          <p:nvPr/>
        </p:nvGrpSpPr>
        <p:grpSpPr>
          <a:xfrm>
            <a:off x="4780854" y="1719201"/>
            <a:ext cx="2383154" cy="3432175"/>
            <a:chOff x="5220072" y="1729679"/>
            <a:chExt cx="2383154" cy="3432175"/>
          </a:xfrm>
        </p:grpSpPr>
        <p:sp>
          <p:nvSpPr>
            <p:cNvPr id="4" name="object 9">
              <a:extLst>
                <a:ext uri="{FF2B5EF4-FFF2-40B4-BE49-F238E27FC236}">
                  <a16:creationId xmlns:a16="http://schemas.microsoft.com/office/drawing/2014/main" id="{6FBFFAE6-C33F-4AEE-B19C-6F22EC0A94F6}"/>
                </a:ext>
              </a:extLst>
            </p:cNvPr>
            <p:cNvSpPr/>
            <p:nvPr/>
          </p:nvSpPr>
          <p:spPr>
            <a:xfrm>
              <a:off x="5220072" y="1729679"/>
              <a:ext cx="2383154" cy="3432175"/>
            </a:xfrm>
            <a:custGeom>
              <a:avLst/>
              <a:gdLst/>
              <a:ahLst/>
              <a:cxnLst/>
              <a:rect l="l" t="t" r="r" b="b"/>
              <a:pathLst>
                <a:path w="2294254" h="3432175">
                  <a:moveTo>
                    <a:pt x="0" y="0"/>
                  </a:moveTo>
                  <a:lnTo>
                    <a:pt x="0" y="2286000"/>
                  </a:lnTo>
                  <a:lnTo>
                    <a:pt x="1984882" y="3431921"/>
                  </a:lnTo>
                  <a:lnTo>
                    <a:pt x="2009687" y="3388149"/>
                  </a:lnTo>
                  <a:lnTo>
                    <a:pt x="2033488" y="3343904"/>
                  </a:lnTo>
                  <a:lnTo>
                    <a:pt x="2056281" y="3299203"/>
                  </a:lnTo>
                  <a:lnTo>
                    <a:pt x="2078062" y="3254063"/>
                  </a:lnTo>
                  <a:lnTo>
                    <a:pt x="2098825" y="3208502"/>
                  </a:lnTo>
                  <a:lnTo>
                    <a:pt x="2118566" y="3162538"/>
                  </a:lnTo>
                  <a:lnTo>
                    <a:pt x="2137280" y="3116187"/>
                  </a:lnTo>
                  <a:lnTo>
                    <a:pt x="2154964" y="3069467"/>
                  </a:lnTo>
                  <a:lnTo>
                    <a:pt x="2171611" y="3022396"/>
                  </a:lnTo>
                  <a:lnTo>
                    <a:pt x="2187218" y="2974991"/>
                  </a:lnTo>
                  <a:lnTo>
                    <a:pt x="2201780" y="2927269"/>
                  </a:lnTo>
                  <a:lnTo>
                    <a:pt x="2215292" y="2879248"/>
                  </a:lnTo>
                  <a:lnTo>
                    <a:pt x="2227750" y="2830946"/>
                  </a:lnTo>
                  <a:lnTo>
                    <a:pt x="2239149" y="2782378"/>
                  </a:lnTo>
                  <a:lnTo>
                    <a:pt x="2249484" y="2733564"/>
                  </a:lnTo>
                  <a:lnTo>
                    <a:pt x="2258751" y="2684521"/>
                  </a:lnTo>
                  <a:lnTo>
                    <a:pt x="2266945" y="2635265"/>
                  </a:lnTo>
                  <a:lnTo>
                    <a:pt x="2274061" y="2585815"/>
                  </a:lnTo>
                  <a:lnTo>
                    <a:pt x="2280096" y="2536187"/>
                  </a:lnTo>
                  <a:lnTo>
                    <a:pt x="2285043" y="2486400"/>
                  </a:lnTo>
                  <a:lnTo>
                    <a:pt x="2288900" y="2436470"/>
                  </a:lnTo>
                  <a:lnTo>
                    <a:pt x="2291660" y="2386415"/>
                  </a:lnTo>
                  <a:lnTo>
                    <a:pt x="2293319" y="2336252"/>
                  </a:lnTo>
                  <a:lnTo>
                    <a:pt x="2293874" y="2286000"/>
                  </a:lnTo>
                  <a:lnTo>
                    <a:pt x="2293369" y="2237556"/>
                  </a:lnTo>
                  <a:lnTo>
                    <a:pt x="2291861" y="2189359"/>
                  </a:lnTo>
                  <a:lnTo>
                    <a:pt x="2289361" y="2141417"/>
                  </a:lnTo>
                  <a:lnTo>
                    <a:pt x="2285878" y="2093742"/>
                  </a:lnTo>
                  <a:lnTo>
                    <a:pt x="2281421" y="2046341"/>
                  </a:lnTo>
                  <a:lnTo>
                    <a:pt x="2276002" y="1999227"/>
                  </a:lnTo>
                  <a:lnTo>
                    <a:pt x="2269630" y="1952407"/>
                  </a:lnTo>
                  <a:lnTo>
                    <a:pt x="2262315" y="1905894"/>
                  </a:lnTo>
                  <a:lnTo>
                    <a:pt x="2254066" y="1859695"/>
                  </a:lnTo>
                  <a:lnTo>
                    <a:pt x="2244894" y="1813822"/>
                  </a:lnTo>
                  <a:lnTo>
                    <a:pt x="2234810" y="1768283"/>
                  </a:lnTo>
                  <a:lnTo>
                    <a:pt x="2223821" y="1723090"/>
                  </a:lnTo>
                  <a:lnTo>
                    <a:pt x="2211940" y="1678252"/>
                  </a:lnTo>
                  <a:lnTo>
                    <a:pt x="2199175" y="1633778"/>
                  </a:lnTo>
                  <a:lnTo>
                    <a:pt x="2185536" y="1589679"/>
                  </a:lnTo>
                  <a:lnTo>
                    <a:pt x="2171034" y="1545965"/>
                  </a:lnTo>
                  <a:lnTo>
                    <a:pt x="2155679" y="1502646"/>
                  </a:lnTo>
                  <a:lnTo>
                    <a:pt x="2139480" y="1459731"/>
                  </a:lnTo>
                  <a:lnTo>
                    <a:pt x="2122447" y="1417230"/>
                  </a:lnTo>
                  <a:lnTo>
                    <a:pt x="2104590" y="1375154"/>
                  </a:lnTo>
                  <a:lnTo>
                    <a:pt x="2085920" y="1333512"/>
                  </a:lnTo>
                  <a:lnTo>
                    <a:pt x="2066446" y="1292314"/>
                  </a:lnTo>
                  <a:lnTo>
                    <a:pt x="2046178" y="1251570"/>
                  </a:lnTo>
                  <a:lnTo>
                    <a:pt x="2025126" y="1211290"/>
                  </a:lnTo>
                  <a:lnTo>
                    <a:pt x="2003300" y="1171484"/>
                  </a:lnTo>
                  <a:lnTo>
                    <a:pt x="1980710" y="1132162"/>
                  </a:lnTo>
                  <a:lnTo>
                    <a:pt x="1957366" y="1093334"/>
                  </a:lnTo>
                  <a:lnTo>
                    <a:pt x="1933278" y="1055009"/>
                  </a:lnTo>
                  <a:lnTo>
                    <a:pt x="1908456" y="1017198"/>
                  </a:lnTo>
                  <a:lnTo>
                    <a:pt x="1882910" y="979910"/>
                  </a:lnTo>
                  <a:lnTo>
                    <a:pt x="1856649" y="943156"/>
                  </a:lnTo>
                  <a:lnTo>
                    <a:pt x="1829684" y="906945"/>
                  </a:lnTo>
                  <a:lnTo>
                    <a:pt x="1802025" y="871287"/>
                  </a:lnTo>
                  <a:lnTo>
                    <a:pt x="1773681" y="836192"/>
                  </a:lnTo>
                  <a:lnTo>
                    <a:pt x="1744662" y="801670"/>
                  </a:lnTo>
                  <a:lnTo>
                    <a:pt x="1714980" y="767731"/>
                  </a:lnTo>
                  <a:lnTo>
                    <a:pt x="1684642" y="734385"/>
                  </a:lnTo>
                  <a:lnTo>
                    <a:pt x="1653660" y="701642"/>
                  </a:lnTo>
                  <a:lnTo>
                    <a:pt x="1622044" y="669512"/>
                  </a:lnTo>
                  <a:lnTo>
                    <a:pt x="1589802" y="638004"/>
                  </a:lnTo>
                  <a:lnTo>
                    <a:pt x="1556946" y="607129"/>
                  </a:lnTo>
                  <a:lnTo>
                    <a:pt x="1523485" y="576896"/>
                  </a:lnTo>
                  <a:lnTo>
                    <a:pt x="1489429" y="547315"/>
                  </a:lnTo>
                  <a:lnTo>
                    <a:pt x="1454788" y="518397"/>
                  </a:lnTo>
                  <a:lnTo>
                    <a:pt x="1419572" y="490150"/>
                  </a:lnTo>
                  <a:lnTo>
                    <a:pt x="1383791" y="462586"/>
                  </a:lnTo>
                  <a:lnTo>
                    <a:pt x="1347455" y="435714"/>
                  </a:lnTo>
                  <a:lnTo>
                    <a:pt x="1310574" y="409544"/>
                  </a:lnTo>
                  <a:lnTo>
                    <a:pt x="1273158" y="384086"/>
                  </a:lnTo>
                  <a:lnTo>
                    <a:pt x="1235216" y="359349"/>
                  </a:lnTo>
                  <a:lnTo>
                    <a:pt x="1196760" y="335344"/>
                  </a:lnTo>
                  <a:lnTo>
                    <a:pt x="1157797" y="312081"/>
                  </a:lnTo>
                  <a:lnTo>
                    <a:pt x="1118340" y="289569"/>
                  </a:lnTo>
                  <a:lnTo>
                    <a:pt x="1078397" y="267818"/>
                  </a:lnTo>
                  <a:lnTo>
                    <a:pt x="1037978" y="246839"/>
                  </a:lnTo>
                  <a:lnTo>
                    <a:pt x="997094" y="226641"/>
                  </a:lnTo>
                  <a:lnTo>
                    <a:pt x="955755" y="207234"/>
                  </a:lnTo>
                  <a:lnTo>
                    <a:pt x="913969" y="188629"/>
                  </a:lnTo>
                  <a:lnTo>
                    <a:pt x="871748" y="170834"/>
                  </a:lnTo>
                  <a:lnTo>
                    <a:pt x="829102" y="153860"/>
                  </a:lnTo>
                  <a:lnTo>
                    <a:pt x="786039" y="137716"/>
                  </a:lnTo>
                  <a:lnTo>
                    <a:pt x="742571" y="122414"/>
                  </a:lnTo>
                  <a:lnTo>
                    <a:pt x="698706" y="107962"/>
                  </a:lnTo>
                  <a:lnTo>
                    <a:pt x="654456" y="94371"/>
                  </a:lnTo>
                  <a:lnTo>
                    <a:pt x="609830" y="81650"/>
                  </a:lnTo>
                  <a:lnTo>
                    <a:pt x="564838" y="69809"/>
                  </a:lnTo>
                  <a:lnTo>
                    <a:pt x="519489" y="58859"/>
                  </a:lnTo>
                  <a:lnTo>
                    <a:pt x="473795" y="48809"/>
                  </a:lnTo>
                  <a:lnTo>
                    <a:pt x="427764" y="39669"/>
                  </a:lnTo>
                  <a:lnTo>
                    <a:pt x="381407" y="31449"/>
                  </a:lnTo>
                  <a:lnTo>
                    <a:pt x="334734" y="24159"/>
                  </a:lnTo>
                  <a:lnTo>
                    <a:pt x="287754" y="17809"/>
                  </a:lnTo>
                  <a:lnTo>
                    <a:pt x="240478" y="12408"/>
                  </a:lnTo>
                  <a:lnTo>
                    <a:pt x="192915" y="7968"/>
                  </a:lnTo>
                  <a:lnTo>
                    <a:pt x="145076" y="4496"/>
                  </a:lnTo>
                  <a:lnTo>
                    <a:pt x="96971" y="2005"/>
                  </a:lnTo>
                  <a:lnTo>
                    <a:pt x="48608" y="502"/>
                  </a:lnTo>
                  <a:lnTo>
                    <a:pt x="0" y="0"/>
                  </a:lnTo>
                  <a:close/>
                </a:path>
              </a:pathLst>
            </a:custGeom>
            <a:solidFill>
              <a:srgbClr val="CCFFCC"/>
            </a:solidFill>
            <a:ln w="38100">
              <a:solidFill>
                <a:srgbClr val="FF0000"/>
              </a:solidFill>
            </a:ln>
          </p:spPr>
          <p:txBody>
            <a:bodyPr wrap="square" lIns="0" tIns="0" rIns="0" bIns="0" rtlCol="0"/>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7" name="object 11">
              <a:extLst>
                <a:ext uri="{FF2B5EF4-FFF2-40B4-BE49-F238E27FC236}">
                  <a16:creationId xmlns:a16="http://schemas.microsoft.com/office/drawing/2014/main" id="{57B19268-4284-43CA-B4BD-260EBF178B6A}"/>
                </a:ext>
              </a:extLst>
            </p:cNvPr>
            <p:cNvSpPr txBox="1"/>
            <p:nvPr/>
          </p:nvSpPr>
          <p:spPr>
            <a:xfrm>
              <a:off x="5652120" y="2867523"/>
              <a:ext cx="1247140" cy="861646"/>
            </a:xfrm>
            <a:prstGeom prst="rect">
              <a:avLst/>
            </a:prstGeom>
          </p:spPr>
          <p:txBody>
            <a:bodyPr vert="horz" wrap="square" lIns="0" tIns="12065" rIns="0" bIns="0" rtlCol="0">
              <a:spAutoFit/>
            </a:bodyPr>
            <a:lstStyle/>
            <a:p>
              <a:pPr marL="12700" marR="5080" indent="39370" algn="ctr">
                <a:lnSpc>
                  <a:spcPct val="144100"/>
                </a:lnSpc>
                <a:spcBef>
                  <a:spcPts val="95"/>
                </a:spcBef>
              </a:pPr>
              <a:r>
                <a:rPr sz="2000" b="1" dirty="0" err="1">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志願序</a:t>
              </a:r>
              <a:endParaRPr lang="en-US" altLang="zh-TW" sz="2000" b="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2700" marR="5080" indent="39370" algn="ctr">
                <a:lnSpc>
                  <a:spcPct val="144100"/>
                </a:lnSpc>
                <a:spcBef>
                  <a:spcPts val="95"/>
                </a:spcBef>
              </a:pPr>
              <a:r>
                <a:rPr sz="2000" b="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36分</a:t>
              </a:r>
            </a:p>
          </p:txBody>
        </p:sp>
      </p:grpSp>
      <p:grpSp>
        <p:nvGrpSpPr>
          <p:cNvPr id="12" name="群組 11">
            <a:extLst>
              <a:ext uri="{FF2B5EF4-FFF2-40B4-BE49-F238E27FC236}">
                <a16:creationId xmlns:a16="http://schemas.microsoft.com/office/drawing/2014/main" id="{613FBBB5-4C42-4EE7-946C-1228F5FBC206}"/>
              </a:ext>
            </a:extLst>
          </p:cNvPr>
          <p:cNvGrpSpPr/>
          <p:nvPr/>
        </p:nvGrpSpPr>
        <p:grpSpPr>
          <a:xfrm>
            <a:off x="2635253" y="4080127"/>
            <a:ext cx="4145915" cy="2376264"/>
            <a:chOff x="3072338" y="4107823"/>
            <a:chExt cx="4145915" cy="2376264"/>
          </a:xfrm>
        </p:grpSpPr>
        <p:sp>
          <p:nvSpPr>
            <p:cNvPr id="5" name="object 12">
              <a:extLst>
                <a:ext uri="{FF2B5EF4-FFF2-40B4-BE49-F238E27FC236}">
                  <a16:creationId xmlns:a16="http://schemas.microsoft.com/office/drawing/2014/main" id="{5490DAF1-1D03-4A62-A6D6-05E7AADFA38C}"/>
                </a:ext>
              </a:extLst>
            </p:cNvPr>
            <p:cNvSpPr/>
            <p:nvPr/>
          </p:nvSpPr>
          <p:spPr>
            <a:xfrm>
              <a:off x="3072338" y="4107823"/>
              <a:ext cx="4145915" cy="2376264"/>
            </a:xfrm>
            <a:custGeom>
              <a:avLst/>
              <a:gdLst/>
              <a:ahLst/>
              <a:cxnLst/>
              <a:rect l="l" t="t" r="r" b="b"/>
              <a:pathLst>
                <a:path w="4145915" h="2427604">
                  <a:moveTo>
                    <a:pt x="2072767" y="0"/>
                  </a:moveTo>
                  <a:lnTo>
                    <a:pt x="0" y="1196594"/>
                  </a:lnTo>
                  <a:lnTo>
                    <a:pt x="24962" y="1240373"/>
                  </a:lnTo>
                  <a:lnTo>
                    <a:pt x="50779" y="1283557"/>
                  </a:lnTo>
                  <a:lnTo>
                    <a:pt x="77441" y="1326132"/>
                  </a:lnTo>
                  <a:lnTo>
                    <a:pt x="104937" y="1368088"/>
                  </a:lnTo>
                  <a:lnTo>
                    <a:pt x="133254" y="1409413"/>
                  </a:lnTo>
                  <a:lnTo>
                    <a:pt x="162381" y="1450096"/>
                  </a:lnTo>
                  <a:lnTo>
                    <a:pt x="192309" y="1490124"/>
                  </a:lnTo>
                  <a:lnTo>
                    <a:pt x="223024" y="1529488"/>
                  </a:lnTo>
                  <a:lnTo>
                    <a:pt x="254517" y="1568174"/>
                  </a:lnTo>
                  <a:lnTo>
                    <a:pt x="286775" y="1606172"/>
                  </a:lnTo>
                  <a:lnTo>
                    <a:pt x="319788" y="1643470"/>
                  </a:lnTo>
                  <a:lnTo>
                    <a:pt x="353544" y="1680056"/>
                  </a:lnTo>
                  <a:lnTo>
                    <a:pt x="388032" y="1715920"/>
                  </a:lnTo>
                  <a:lnTo>
                    <a:pt x="423241" y="1751050"/>
                  </a:lnTo>
                  <a:lnTo>
                    <a:pt x="459160" y="1785433"/>
                  </a:lnTo>
                  <a:lnTo>
                    <a:pt x="495777" y="1819060"/>
                  </a:lnTo>
                  <a:lnTo>
                    <a:pt x="533081" y="1851917"/>
                  </a:lnTo>
                  <a:lnTo>
                    <a:pt x="571061" y="1883995"/>
                  </a:lnTo>
                  <a:lnTo>
                    <a:pt x="609706" y="1915280"/>
                  </a:lnTo>
                  <a:lnTo>
                    <a:pt x="649005" y="1945763"/>
                  </a:lnTo>
                  <a:lnTo>
                    <a:pt x="688945" y="1975430"/>
                  </a:lnTo>
                  <a:lnTo>
                    <a:pt x="729517" y="2004272"/>
                  </a:lnTo>
                  <a:lnTo>
                    <a:pt x="770709" y="2032276"/>
                  </a:lnTo>
                  <a:lnTo>
                    <a:pt x="812509" y="2059430"/>
                  </a:lnTo>
                  <a:lnTo>
                    <a:pt x="854906" y="2085724"/>
                  </a:lnTo>
                  <a:lnTo>
                    <a:pt x="897889" y="2111146"/>
                  </a:lnTo>
                  <a:lnTo>
                    <a:pt x="939903" y="2134848"/>
                  </a:lnTo>
                  <a:lnTo>
                    <a:pt x="982180" y="2157599"/>
                  </a:lnTo>
                  <a:lnTo>
                    <a:pt x="1024710" y="2179402"/>
                  </a:lnTo>
                  <a:lnTo>
                    <a:pt x="1067479" y="2200260"/>
                  </a:lnTo>
                  <a:lnTo>
                    <a:pt x="1110475" y="2220176"/>
                  </a:lnTo>
                  <a:lnTo>
                    <a:pt x="1153687" y="2239154"/>
                  </a:lnTo>
                  <a:lnTo>
                    <a:pt x="1197102" y="2257198"/>
                  </a:lnTo>
                  <a:lnTo>
                    <a:pt x="1240708" y="2274310"/>
                  </a:lnTo>
                  <a:lnTo>
                    <a:pt x="1284494" y="2290495"/>
                  </a:lnTo>
                  <a:lnTo>
                    <a:pt x="1328446" y="2305755"/>
                  </a:lnTo>
                  <a:lnTo>
                    <a:pt x="1372553" y="2320095"/>
                  </a:lnTo>
                  <a:lnTo>
                    <a:pt x="1416803" y="2333516"/>
                  </a:lnTo>
                  <a:lnTo>
                    <a:pt x="1461183" y="2346024"/>
                  </a:lnTo>
                  <a:lnTo>
                    <a:pt x="1505681" y="2357621"/>
                  </a:lnTo>
                  <a:lnTo>
                    <a:pt x="1550286" y="2368311"/>
                  </a:lnTo>
                  <a:lnTo>
                    <a:pt x="1594985" y="2378096"/>
                  </a:lnTo>
                  <a:lnTo>
                    <a:pt x="1639766" y="2386982"/>
                  </a:lnTo>
                  <a:lnTo>
                    <a:pt x="1684617" y="2394970"/>
                  </a:lnTo>
                  <a:lnTo>
                    <a:pt x="1729525" y="2402064"/>
                  </a:lnTo>
                  <a:lnTo>
                    <a:pt x="1774480" y="2408269"/>
                  </a:lnTo>
                  <a:lnTo>
                    <a:pt x="1819467" y="2413586"/>
                  </a:lnTo>
                  <a:lnTo>
                    <a:pt x="1864476" y="2418020"/>
                  </a:lnTo>
                  <a:lnTo>
                    <a:pt x="1909495" y="2421575"/>
                  </a:lnTo>
                  <a:lnTo>
                    <a:pt x="1954510" y="2424252"/>
                  </a:lnTo>
                  <a:lnTo>
                    <a:pt x="1999511" y="2426057"/>
                  </a:lnTo>
                  <a:lnTo>
                    <a:pt x="2044484" y="2426991"/>
                  </a:lnTo>
                  <a:lnTo>
                    <a:pt x="2089418" y="2427060"/>
                  </a:lnTo>
                  <a:lnTo>
                    <a:pt x="2134300" y="2426265"/>
                  </a:lnTo>
                  <a:lnTo>
                    <a:pt x="2179119" y="2424611"/>
                  </a:lnTo>
                  <a:lnTo>
                    <a:pt x="2223862" y="2422101"/>
                  </a:lnTo>
                  <a:lnTo>
                    <a:pt x="2268518" y="2418738"/>
                  </a:lnTo>
                  <a:lnTo>
                    <a:pt x="2313074" y="2414526"/>
                  </a:lnTo>
                  <a:lnTo>
                    <a:pt x="2357517" y="2409468"/>
                  </a:lnTo>
                  <a:lnTo>
                    <a:pt x="2401836" y="2403568"/>
                  </a:lnTo>
                  <a:lnTo>
                    <a:pt x="2446019" y="2396829"/>
                  </a:lnTo>
                  <a:lnTo>
                    <a:pt x="2490054" y="2389254"/>
                  </a:lnTo>
                  <a:lnTo>
                    <a:pt x="2533928" y="2380847"/>
                  </a:lnTo>
                  <a:lnTo>
                    <a:pt x="2577629" y="2371611"/>
                  </a:lnTo>
                  <a:lnTo>
                    <a:pt x="2621146" y="2361550"/>
                  </a:lnTo>
                  <a:lnTo>
                    <a:pt x="2664466" y="2350666"/>
                  </a:lnTo>
                  <a:lnTo>
                    <a:pt x="2707576" y="2338965"/>
                  </a:lnTo>
                  <a:lnTo>
                    <a:pt x="2750465" y="2326448"/>
                  </a:lnTo>
                  <a:lnTo>
                    <a:pt x="2793121" y="2313120"/>
                  </a:lnTo>
                  <a:lnTo>
                    <a:pt x="2835532" y="2298983"/>
                  </a:lnTo>
                  <a:lnTo>
                    <a:pt x="2877684" y="2284041"/>
                  </a:lnTo>
                  <a:lnTo>
                    <a:pt x="2919568" y="2268298"/>
                  </a:lnTo>
                  <a:lnTo>
                    <a:pt x="2961169" y="2251757"/>
                  </a:lnTo>
                  <a:lnTo>
                    <a:pt x="3002476" y="2234422"/>
                  </a:lnTo>
                  <a:lnTo>
                    <a:pt x="3043477" y="2216295"/>
                  </a:lnTo>
                  <a:lnTo>
                    <a:pt x="3084160" y="2197380"/>
                  </a:lnTo>
                  <a:lnTo>
                    <a:pt x="3124513" y="2177681"/>
                  </a:lnTo>
                  <a:lnTo>
                    <a:pt x="3164523" y="2157201"/>
                  </a:lnTo>
                  <a:lnTo>
                    <a:pt x="3204178" y="2135944"/>
                  </a:lnTo>
                  <a:lnTo>
                    <a:pt x="3243467" y="2113912"/>
                  </a:lnTo>
                  <a:lnTo>
                    <a:pt x="3282377" y="2091110"/>
                  </a:lnTo>
                  <a:lnTo>
                    <a:pt x="3320896" y="2067540"/>
                  </a:lnTo>
                  <a:lnTo>
                    <a:pt x="3359011" y="2043206"/>
                  </a:lnTo>
                  <a:lnTo>
                    <a:pt x="3396712" y="2018112"/>
                  </a:lnTo>
                  <a:lnTo>
                    <a:pt x="3433985" y="1992261"/>
                  </a:lnTo>
                  <a:lnTo>
                    <a:pt x="3470818" y="1965657"/>
                  </a:lnTo>
                  <a:lnTo>
                    <a:pt x="3507200" y="1938302"/>
                  </a:lnTo>
                  <a:lnTo>
                    <a:pt x="3543118" y="1910200"/>
                  </a:lnTo>
                  <a:lnTo>
                    <a:pt x="3578560" y="1881355"/>
                  </a:lnTo>
                  <a:lnTo>
                    <a:pt x="3613514" y="1851770"/>
                  </a:lnTo>
                  <a:lnTo>
                    <a:pt x="3647968" y="1821448"/>
                  </a:lnTo>
                  <a:lnTo>
                    <a:pt x="3681910" y="1790393"/>
                  </a:lnTo>
                  <a:lnTo>
                    <a:pt x="3715327" y="1758609"/>
                  </a:lnTo>
                  <a:lnTo>
                    <a:pt x="3748208" y="1726098"/>
                  </a:lnTo>
                  <a:lnTo>
                    <a:pt x="3780540" y="1692864"/>
                  </a:lnTo>
                  <a:lnTo>
                    <a:pt x="3812311" y="1658911"/>
                  </a:lnTo>
                  <a:lnTo>
                    <a:pt x="3843509" y="1624241"/>
                  </a:lnTo>
                  <a:lnTo>
                    <a:pt x="3874122" y="1588859"/>
                  </a:lnTo>
                  <a:lnTo>
                    <a:pt x="3904138" y="1552768"/>
                  </a:lnTo>
                  <a:lnTo>
                    <a:pt x="3933545" y="1515971"/>
                  </a:lnTo>
                  <a:lnTo>
                    <a:pt x="3962330" y="1478471"/>
                  </a:lnTo>
                  <a:lnTo>
                    <a:pt x="3990481" y="1440273"/>
                  </a:lnTo>
                  <a:lnTo>
                    <a:pt x="4017987" y="1401379"/>
                  </a:lnTo>
                  <a:lnTo>
                    <a:pt x="4044835" y="1361792"/>
                  </a:lnTo>
                  <a:lnTo>
                    <a:pt x="4071013" y="1321517"/>
                  </a:lnTo>
                  <a:lnTo>
                    <a:pt x="4096509" y="1280557"/>
                  </a:lnTo>
                  <a:lnTo>
                    <a:pt x="4121311" y="1238914"/>
                  </a:lnTo>
                  <a:lnTo>
                    <a:pt x="4145407" y="1196594"/>
                  </a:lnTo>
                  <a:lnTo>
                    <a:pt x="2072767" y="0"/>
                  </a:lnTo>
                  <a:close/>
                </a:path>
              </a:pathLst>
            </a:custGeom>
            <a:solidFill>
              <a:srgbClr val="FFCCFF"/>
            </a:solidFill>
            <a:ln w="38100">
              <a:solidFill>
                <a:srgbClr val="FF0000"/>
              </a:solidFill>
            </a:ln>
          </p:spPr>
          <p:txBody>
            <a:bodyPr wrap="square" lIns="0" tIns="0" rIns="0" bIns="0" rtlCol="0"/>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indent="39370" algn="ctr">
                <a:lnSpc>
                  <a:spcPct val="144100"/>
                </a:lnSpc>
                <a:spcBef>
                  <a:spcPts val="95"/>
                </a:spcBef>
              </a:pPr>
              <a:endParaRPr lang="zh-TW" altLang="en-US" sz="2000" b="1" dirty="0">
                <a:solidFill>
                  <a:srgbClr val="3333FF"/>
                </a:solidFill>
                <a:effectLst>
                  <a:outerShdw blurRad="38100" dist="38100" dir="2700000" algn="tl">
                    <a:srgbClr val="000000">
                      <a:alpha val="43137"/>
                    </a:srgbClr>
                  </a:outerShdw>
                </a:effectLst>
                <a:latin typeface="Times New Roman" panose="02020603050405020304" pitchFamily="18" charset="0"/>
                <a:ea typeface="新細明體" pitchFamily="18" charset="-120"/>
                <a:cs typeface="Times New Roman" panose="02020603050405020304" pitchFamily="18" charset="0"/>
              </a:endParaRPr>
            </a:p>
          </p:txBody>
        </p:sp>
        <p:sp>
          <p:nvSpPr>
            <p:cNvPr id="8" name="object 11">
              <a:extLst>
                <a:ext uri="{FF2B5EF4-FFF2-40B4-BE49-F238E27FC236}">
                  <a16:creationId xmlns:a16="http://schemas.microsoft.com/office/drawing/2014/main" id="{D402CB94-418C-47D5-98C0-D9606C63A8D1}"/>
                </a:ext>
              </a:extLst>
            </p:cNvPr>
            <p:cNvSpPr txBox="1"/>
            <p:nvPr/>
          </p:nvSpPr>
          <p:spPr>
            <a:xfrm>
              <a:off x="4224554" y="4910771"/>
              <a:ext cx="1787238" cy="861646"/>
            </a:xfrm>
            <a:prstGeom prst="rect">
              <a:avLst/>
            </a:prstGeom>
          </p:spPr>
          <p:txBody>
            <a:bodyPr vert="horz" wrap="square" lIns="0" tIns="12065" rIns="0" bIns="0" rtlCol="0">
              <a:spAutoFit/>
            </a:bodyPr>
            <a:lstStyle/>
            <a:p>
              <a:pPr marL="12700" marR="5080" indent="39370" algn="ctr">
                <a:lnSpc>
                  <a:spcPct val="144100"/>
                </a:lnSpc>
                <a:spcBef>
                  <a:spcPts val="95"/>
                </a:spcBef>
              </a:pPr>
              <a:r>
                <a:rPr lang="zh-TW" altLang="en-US" sz="2000" b="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多元學習表現</a:t>
              </a:r>
              <a:endParaRPr lang="en-US" altLang="zh-TW" sz="2000" b="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2700" marR="5080" indent="39370" algn="ctr">
                <a:lnSpc>
                  <a:spcPct val="144100"/>
                </a:lnSpc>
                <a:spcBef>
                  <a:spcPts val="95"/>
                </a:spcBef>
              </a:pPr>
              <a:r>
                <a:rPr lang="en-US" altLang="zh-TW" sz="2000" b="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36</a:t>
              </a:r>
              <a:r>
                <a:rPr lang="zh-TW" altLang="en-US" sz="2000" b="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分</a:t>
              </a:r>
              <a:endParaRPr sz="2000" b="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9" name="星形: 七角 8">
            <a:extLst>
              <a:ext uri="{FF2B5EF4-FFF2-40B4-BE49-F238E27FC236}">
                <a16:creationId xmlns:a16="http://schemas.microsoft.com/office/drawing/2014/main" id="{C4638C73-3DC1-4D11-85EE-FD270BA9D6CB}"/>
              </a:ext>
            </a:extLst>
          </p:cNvPr>
          <p:cNvSpPr/>
          <p:nvPr/>
        </p:nvSpPr>
        <p:spPr>
          <a:xfrm>
            <a:off x="742227" y="1685670"/>
            <a:ext cx="4254651" cy="2696999"/>
          </a:xfrm>
          <a:prstGeom prst="star7">
            <a:avLst/>
          </a:prstGeom>
          <a:solidFill>
            <a:srgbClr val="CCECFF"/>
          </a:solidFill>
          <a:ln w="38100">
            <a:solidFill>
              <a:srgbClr val="3333FF"/>
            </a:solidFill>
          </a:ln>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rgbClr val="3333FF"/>
                </a:solidFill>
                <a:effectLst>
                  <a:outerShdw blurRad="38100" dist="38100" dir="2700000" algn="tl">
                    <a:srgbClr val="000000">
                      <a:alpha val="43137"/>
                    </a:srgbClr>
                  </a:outerShdw>
                </a:effectLst>
              </a:rPr>
              <a:t>會考雖不是唯一</a:t>
            </a:r>
            <a:endParaRPr lang="en-US" altLang="zh-TW" sz="2400" b="1" dirty="0">
              <a:solidFill>
                <a:srgbClr val="3333FF"/>
              </a:solidFill>
              <a:effectLst>
                <a:outerShdw blurRad="38100" dist="38100" dir="2700000" algn="tl">
                  <a:srgbClr val="000000">
                    <a:alpha val="43137"/>
                  </a:srgbClr>
                </a:outerShdw>
              </a:effectLst>
            </a:endParaRPr>
          </a:p>
          <a:p>
            <a:pPr algn="ctr"/>
            <a:r>
              <a:rPr lang="zh-TW" altLang="en-US" sz="2400" b="1" dirty="0">
                <a:solidFill>
                  <a:srgbClr val="3333FF"/>
                </a:solidFill>
                <a:effectLst>
                  <a:outerShdw blurRad="38100" dist="38100" dir="2700000" algn="tl">
                    <a:srgbClr val="000000">
                      <a:alpha val="43137"/>
                    </a:srgbClr>
                  </a:outerShdw>
                </a:effectLst>
              </a:rPr>
              <a:t>卻是</a:t>
            </a:r>
            <a:r>
              <a:rPr lang="zh-TW" altLang="en-US" sz="3600" b="1" dirty="0">
                <a:solidFill>
                  <a:srgbClr val="FF0000"/>
                </a:solidFill>
                <a:effectLst>
                  <a:outerShdw blurRad="38100" dist="38100" dir="2700000" algn="tl">
                    <a:srgbClr val="000000">
                      <a:alpha val="43137"/>
                    </a:srgbClr>
                  </a:outerShdw>
                </a:effectLst>
              </a:rPr>
              <a:t>關鍵</a:t>
            </a:r>
          </a:p>
        </p:txBody>
      </p:sp>
      <p:sp>
        <p:nvSpPr>
          <p:cNvPr id="13" name="文字方塊 12">
            <a:extLst>
              <a:ext uri="{FF2B5EF4-FFF2-40B4-BE49-F238E27FC236}">
                <a16:creationId xmlns:a16="http://schemas.microsoft.com/office/drawing/2014/main" id="{9E696DDB-B3D9-4D6E-AFFA-E80769C2FC21}"/>
              </a:ext>
            </a:extLst>
          </p:cNvPr>
          <p:cNvSpPr txBox="1"/>
          <p:nvPr/>
        </p:nvSpPr>
        <p:spPr>
          <a:xfrm>
            <a:off x="6726923" y="5433932"/>
            <a:ext cx="1877525" cy="830997"/>
          </a:xfrm>
          <a:prstGeom prst="rect">
            <a:avLst/>
          </a:prstGeom>
          <a:noFill/>
        </p:spPr>
        <p:txBody>
          <a:bodyPr wrap="square" rtlCol="0">
            <a:spAutoFit/>
          </a:bodyPr>
          <a:lstStyle/>
          <a:p>
            <a:r>
              <a:rPr lang="zh-TW"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總積分</a:t>
            </a:r>
            <a:r>
              <a:rPr lang="en-US" altLang="zh-TW"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108</a:t>
            </a:r>
            <a:r>
              <a:rPr lang="zh-TW"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分</a:t>
            </a:r>
            <a:endParaRPr lang="en-US" altLang="zh-TW"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altLang="zh-TW"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zh-TW" alt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俗稱</a:t>
            </a:r>
            <a:r>
              <a:rPr lang="en-US" altLang="zh-TW"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108</a:t>
            </a:r>
            <a:r>
              <a:rPr lang="zh-TW"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方案</a:t>
            </a:r>
            <a:r>
              <a:rPr lang="en-US" altLang="zh-TW"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zh-TW"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3857307"/>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7158" y="500042"/>
            <a:ext cx="8429684" cy="769441"/>
          </a:xfrm>
          <a:prstGeom prst="rect">
            <a:avLst/>
          </a:prstGeom>
        </p:spPr>
        <p:txBody>
          <a:bodyPr wrap="square">
            <a:spAutoFit/>
          </a:bodyPr>
          <a:lstStyle/>
          <a:p>
            <a:pPr algn="ctr"/>
            <a:r>
              <a:rPr lang="zh-TW" altLang="en-US" sz="4400" b="1" dirty="0">
                <a:solidFill>
                  <a:srgbClr val="33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itchFamily="18" charset="0"/>
              </a:rPr>
              <a:t>基北區免試入學的超額比序項目</a:t>
            </a:r>
            <a:endParaRPr lang="zh-TW" altLang="en-US" sz="20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Rectangle 3">
            <a:extLst>
              <a:ext uri="{FF2B5EF4-FFF2-40B4-BE49-F238E27FC236}">
                <a16:creationId xmlns:a16="http://schemas.microsoft.com/office/drawing/2014/main" id="{F239A785-6B1B-45B9-9803-32B8FA501F91}"/>
              </a:ext>
            </a:extLst>
          </p:cNvPr>
          <p:cNvSpPr>
            <a:spLocks/>
          </p:cNvSpPr>
          <p:nvPr/>
        </p:nvSpPr>
        <p:spPr bwMode="auto">
          <a:xfrm>
            <a:off x="215900" y="1484784"/>
            <a:ext cx="8712200" cy="5184775"/>
          </a:xfrm>
          <a:prstGeom prst="rect">
            <a:avLst/>
          </a:prstGeom>
          <a:noFill/>
          <a:ln w="9525">
            <a:noFill/>
            <a:miter lim="800000"/>
            <a:headEnd/>
            <a:tailEnd/>
          </a:ln>
        </p:spPr>
        <p:txBody>
          <a:bodyPr/>
          <a:lstStyle/>
          <a:p>
            <a:pPr eaLnBrk="0" hangingPunct="0">
              <a:lnSpc>
                <a:spcPct val="80000"/>
              </a:lnSpc>
              <a:spcBef>
                <a:spcPct val="20000"/>
              </a:spcBef>
              <a:buFont typeface="Wingdings" pitchFamily="2" charset="2"/>
              <a:buNone/>
              <a:defRPr/>
            </a:pPr>
            <a:r>
              <a:rPr lang="zh-TW" altLang="en-US" sz="2800" b="1" dirty="0">
                <a:solidFill>
                  <a:srgbClr val="FF00FF"/>
                </a:solidFill>
                <a:effectLst>
                  <a:outerShdw blurRad="38100" dist="38100" dir="2700000" algn="tl">
                    <a:srgbClr val="C0C0C0"/>
                  </a:outerShdw>
                </a:effectLst>
                <a:latin typeface="Times New Roman" pitchFamily="18" charset="0"/>
                <a:ea typeface="標楷體" pitchFamily="65" charset="-120"/>
              </a:rPr>
              <a:t>第一順次</a:t>
            </a:r>
            <a:r>
              <a:rPr lang="zh-TW" altLang="en-US" sz="2800" dirty="0">
                <a:solidFill>
                  <a:srgbClr val="0000FF"/>
                </a:solidFill>
                <a:latin typeface="Times New Roman" pitchFamily="18" charset="0"/>
                <a:ea typeface="標楷體" pitchFamily="65" charset="-120"/>
              </a:rPr>
              <a:t>：</a:t>
            </a:r>
            <a:r>
              <a:rPr lang="zh-TW" altLang="en-US" sz="2800" b="1" u="sng" dirty="0">
                <a:solidFill>
                  <a:srgbClr val="FF0000"/>
                </a:solidFill>
                <a:effectLst>
                  <a:outerShdw blurRad="38100" dist="38100" dir="2700000" algn="tl">
                    <a:srgbClr val="C0C0C0"/>
                  </a:outerShdw>
                </a:effectLst>
                <a:latin typeface="Times New Roman" pitchFamily="18" charset="0"/>
                <a:ea typeface="標楷體" pitchFamily="65" charset="-120"/>
              </a:rPr>
              <a:t>總積分</a:t>
            </a:r>
            <a:endParaRPr lang="en-US" altLang="zh-TW" sz="2800" b="1" u="sng" dirty="0">
              <a:solidFill>
                <a:srgbClr val="FF0000"/>
              </a:solidFill>
              <a:effectLst>
                <a:outerShdw blurRad="38100" dist="38100" dir="2700000" algn="tl">
                  <a:srgbClr val="C0C0C0"/>
                </a:outerShdw>
              </a:effectLst>
              <a:latin typeface="Times New Roman" pitchFamily="18" charset="0"/>
              <a:ea typeface="標楷體" pitchFamily="65" charset="-120"/>
            </a:endParaRPr>
          </a:p>
          <a:p>
            <a:pPr eaLnBrk="0" hangingPunct="0">
              <a:lnSpc>
                <a:spcPct val="80000"/>
              </a:lnSpc>
              <a:buFont typeface="Wingdings" pitchFamily="2" charset="2"/>
              <a:buNone/>
              <a:defRPr/>
            </a:pPr>
            <a:r>
              <a:rPr lang="zh-TW" altLang="en-US" sz="2000" dirty="0">
                <a:solidFill>
                  <a:srgbClr val="0000FF"/>
                </a:solidFill>
                <a:latin typeface="Times New Roman" pitchFamily="18" charset="0"/>
                <a:ea typeface="標楷體" pitchFamily="65" charset="-120"/>
              </a:rPr>
              <a:t>                            亦即</a:t>
            </a:r>
            <a:r>
              <a:rPr lang="zh-TW" altLang="en-US" sz="2000" u="sng" dirty="0">
                <a:solidFill>
                  <a:srgbClr val="0000FF"/>
                </a:solidFill>
                <a:latin typeface="Times New Roman" pitchFamily="18" charset="0"/>
                <a:ea typeface="標楷體" pitchFamily="65" charset="-120"/>
              </a:rPr>
              <a:t>志願序積分</a:t>
            </a:r>
            <a:r>
              <a:rPr lang="en-US" altLang="zh-TW" sz="2000" dirty="0">
                <a:solidFill>
                  <a:srgbClr val="0000FF"/>
                </a:solidFill>
                <a:latin typeface="Times New Roman" pitchFamily="18" charset="0"/>
                <a:ea typeface="標楷體" pitchFamily="65" charset="-120"/>
              </a:rPr>
              <a:t>+</a:t>
            </a:r>
            <a:r>
              <a:rPr lang="zh-TW" altLang="en-US" sz="2000" u="sng" dirty="0">
                <a:solidFill>
                  <a:srgbClr val="0000FF"/>
                </a:solidFill>
                <a:latin typeface="Times New Roman" pitchFamily="18" charset="0"/>
                <a:ea typeface="標楷體" pitchFamily="65" charset="-120"/>
              </a:rPr>
              <a:t>多元學習表現積分</a:t>
            </a:r>
            <a:r>
              <a:rPr lang="en-US" altLang="zh-TW" sz="2000" dirty="0">
                <a:solidFill>
                  <a:srgbClr val="0000FF"/>
                </a:solidFill>
                <a:latin typeface="Times New Roman" pitchFamily="18" charset="0"/>
                <a:ea typeface="標楷體" pitchFamily="65" charset="-120"/>
              </a:rPr>
              <a:t>+</a:t>
            </a:r>
            <a:r>
              <a:rPr lang="zh-TW" altLang="en-US" sz="2000" u="sng" dirty="0">
                <a:solidFill>
                  <a:srgbClr val="0000FF"/>
                </a:solidFill>
                <a:latin typeface="Times New Roman" pitchFamily="18" charset="0"/>
                <a:ea typeface="標楷體" pitchFamily="65" charset="-120"/>
              </a:rPr>
              <a:t>國中教育會考積分</a:t>
            </a:r>
            <a:endParaRPr lang="en-US" altLang="zh-TW" sz="2000" u="sng" dirty="0">
              <a:solidFill>
                <a:srgbClr val="0000FF"/>
              </a:solidFill>
              <a:latin typeface="Times New Roman" pitchFamily="18" charset="0"/>
              <a:ea typeface="標楷體" pitchFamily="65" charset="-120"/>
            </a:endParaRPr>
          </a:p>
          <a:p>
            <a:pPr eaLnBrk="0" hangingPunct="0">
              <a:lnSpc>
                <a:spcPct val="80000"/>
              </a:lnSpc>
              <a:buFont typeface="Wingdings" pitchFamily="2" charset="2"/>
              <a:buNone/>
              <a:defRPr/>
            </a:pPr>
            <a:r>
              <a:rPr lang="en-US" altLang="zh-TW" sz="2000" dirty="0">
                <a:solidFill>
                  <a:srgbClr val="0000FF"/>
                </a:solidFill>
                <a:latin typeface="Times New Roman" pitchFamily="18" charset="0"/>
                <a:ea typeface="標楷體" pitchFamily="65" charset="-120"/>
              </a:rPr>
              <a:t>                             (</a:t>
            </a:r>
            <a:r>
              <a:rPr lang="zh-TW" altLang="en-US" sz="2000" dirty="0">
                <a:solidFill>
                  <a:srgbClr val="0000FF"/>
                </a:solidFill>
                <a:latin typeface="Times New Roman" pitchFamily="18" charset="0"/>
                <a:ea typeface="標楷體" pitchFamily="65" charset="-120"/>
              </a:rPr>
              <a:t>最高總分</a:t>
            </a:r>
            <a:r>
              <a:rPr lang="en-US" altLang="zh-TW" sz="2000" dirty="0">
                <a:solidFill>
                  <a:srgbClr val="0000FF"/>
                </a:solidFill>
                <a:latin typeface="Times New Roman" pitchFamily="18" charset="0"/>
                <a:ea typeface="標楷體" pitchFamily="65" charset="-120"/>
              </a:rPr>
              <a:t>108</a:t>
            </a:r>
            <a:r>
              <a:rPr lang="zh-TW" altLang="en-US" sz="2000" dirty="0">
                <a:solidFill>
                  <a:srgbClr val="0000FF"/>
                </a:solidFill>
                <a:latin typeface="Times New Roman" pitchFamily="18" charset="0"/>
                <a:ea typeface="標楷體" pitchFamily="65" charset="-120"/>
              </a:rPr>
              <a:t>分</a:t>
            </a:r>
            <a:r>
              <a:rPr lang="en-US" altLang="zh-TW" sz="2000" dirty="0">
                <a:solidFill>
                  <a:srgbClr val="0000FF"/>
                </a:solidFill>
                <a:latin typeface="Times New Roman" pitchFamily="18" charset="0"/>
                <a:ea typeface="標楷體" pitchFamily="65" charset="-120"/>
              </a:rPr>
              <a:t>)</a:t>
            </a:r>
            <a:endParaRPr lang="en-US" altLang="zh-TW" sz="2000" u="sng" dirty="0">
              <a:solidFill>
                <a:srgbClr val="0000FF"/>
              </a:solidFill>
              <a:latin typeface="Times New Roman" pitchFamily="18" charset="0"/>
              <a:ea typeface="標楷體" pitchFamily="65" charset="-120"/>
            </a:endParaRPr>
          </a:p>
          <a:p>
            <a:pPr eaLnBrk="0" hangingPunct="0">
              <a:lnSpc>
                <a:spcPct val="80000"/>
              </a:lnSpc>
              <a:spcBef>
                <a:spcPts val="1200"/>
              </a:spcBef>
              <a:buFont typeface="Wingdings" pitchFamily="2" charset="2"/>
              <a:buNone/>
              <a:defRPr/>
            </a:pPr>
            <a:r>
              <a:rPr lang="zh-TW" altLang="en-US" sz="2800" b="1" dirty="0">
                <a:solidFill>
                  <a:srgbClr val="FF00FF"/>
                </a:solidFill>
                <a:effectLst>
                  <a:outerShdw blurRad="38100" dist="38100" dir="2700000" algn="tl">
                    <a:srgbClr val="C0C0C0"/>
                  </a:outerShdw>
                </a:effectLst>
                <a:latin typeface="Times New Roman" pitchFamily="18" charset="0"/>
                <a:ea typeface="標楷體" pitchFamily="65" charset="-120"/>
              </a:rPr>
              <a:t>第二順次</a:t>
            </a:r>
            <a:r>
              <a:rPr lang="zh-TW" altLang="en-US" sz="2800" dirty="0">
                <a:solidFill>
                  <a:srgbClr val="0000FF"/>
                </a:solidFill>
                <a:latin typeface="Times New Roman" pitchFamily="18" charset="0"/>
                <a:ea typeface="標楷體" pitchFamily="65" charset="-120"/>
              </a:rPr>
              <a:t>：</a:t>
            </a:r>
            <a:r>
              <a:rPr lang="zh-TW" altLang="en-US" sz="2800" b="1" u="sng" dirty="0">
                <a:solidFill>
                  <a:srgbClr val="FF0000"/>
                </a:solidFill>
                <a:effectLst>
                  <a:outerShdw blurRad="38100" dist="38100" dir="2700000" algn="tl">
                    <a:srgbClr val="C0C0C0"/>
                  </a:outerShdw>
                </a:effectLst>
                <a:latin typeface="Times New Roman" pitchFamily="18" charset="0"/>
                <a:ea typeface="標楷體" pitchFamily="65" charset="-120"/>
              </a:rPr>
              <a:t>多元學習表現積分</a:t>
            </a:r>
            <a:endParaRPr lang="en-US" altLang="zh-TW" sz="2800" b="1" u="sng" dirty="0">
              <a:solidFill>
                <a:srgbClr val="FF0000"/>
              </a:solidFill>
              <a:effectLst>
                <a:outerShdw blurRad="38100" dist="38100" dir="2700000" algn="tl">
                  <a:srgbClr val="C0C0C0"/>
                </a:outerShdw>
              </a:effectLst>
              <a:latin typeface="Times New Roman" pitchFamily="18" charset="0"/>
              <a:ea typeface="標楷體" pitchFamily="65" charset="-120"/>
            </a:endParaRPr>
          </a:p>
          <a:p>
            <a:pPr eaLnBrk="0" hangingPunct="0">
              <a:lnSpc>
                <a:spcPct val="80000"/>
              </a:lnSpc>
              <a:buFont typeface="Wingdings" pitchFamily="2" charset="2"/>
              <a:buNone/>
              <a:defRPr/>
            </a:pPr>
            <a:r>
              <a:rPr lang="zh-TW" altLang="en-US" sz="2000" dirty="0">
                <a:solidFill>
                  <a:srgbClr val="0000FF"/>
                </a:solidFill>
                <a:latin typeface="Times New Roman" pitchFamily="18" charset="0"/>
                <a:ea typeface="標楷體" pitchFamily="65" charset="-120"/>
              </a:rPr>
              <a:t>                            亦即</a:t>
            </a:r>
            <a:r>
              <a:rPr lang="zh-TW" altLang="en-US" sz="2000" u="sng" dirty="0">
                <a:solidFill>
                  <a:srgbClr val="0000FF"/>
                </a:solidFill>
                <a:latin typeface="Times New Roman" pitchFamily="18" charset="0"/>
                <a:ea typeface="標楷體" pitchFamily="65" charset="-120"/>
              </a:rPr>
              <a:t>均衡學習積分</a:t>
            </a:r>
            <a:r>
              <a:rPr lang="en-US" altLang="zh-TW" sz="2000" dirty="0">
                <a:solidFill>
                  <a:srgbClr val="0000FF"/>
                </a:solidFill>
                <a:latin typeface="Times New Roman" pitchFamily="18" charset="0"/>
                <a:ea typeface="標楷體" pitchFamily="65" charset="-120"/>
              </a:rPr>
              <a:t>+</a:t>
            </a:r>
            <a:r>
              <a:rPr lang="zh-TW" altLang="en-US" sz="2000" u="sng" dirty="0">
                <a:solidFill>
                  <a:srgbClr val="0000FF"/>
                </a:solidFill>
                <a:latin typeface="Times New Roman" pitchFamily="18" charset="0"/>
                <a:ea typeface="標楷體" pitchFamily="65" charset="-120"/>
              </a:rPr>
              <a:t>服務學習積分</a:t>
            </a:r>
            <a:r>
              <a:rPr lang="en-US" altLang="zh-TW" sz="2000" dirty="0">
                <a:solidFill>
                  <a:srgbClr val="0000FF"/>
                </a:solidFill>
                <a:latin typeface="Times New Roman" pitchFamily="18" charset="0"/>
                <a:ea typeface="標楷體" pitchFamily="65" charset="-120"/>
              </a:rPr>
              <a:t>(</a:t>
            </a:r>
            <a:r>
              <a:rPr lang="zh-TW" altLang="en-US" sz="2000" dirty="0">
                <a:solidFill>
                  <a:srgbClr val="0000FF"/>
                </a:solidFill>
                <a:latin typeface="Times New Roman" pitchFamily="18" charset="0"/>
                <a:ea typeface="標楷體" pitchFamily="65" charset="-120"/>
              </a:rPr>
              <a:t>最高總分</a:t>
            </a:r>
            <a:r>
              <a:rPr lang="en-US" altLang="zh-TW" sz="2000" dirty="0">
                <a:solidFill>
                  <a:srgbClr val="0000FF"/>
                </a:solidFill>
                <a:latin typeface="Times New Roman" pitchFamily="18" charset="0"/>
                <a:ea typeface="標楷體" pitchFamily="65" charset="-120"/>
              </a:rPr>
              <a:t>36</a:t>
            </a:r>
            <a:r>
              <a:rPr lang="zh-TW" altLang="en-US" sz="2000" dirty="0">
                <a:solidFill>
                  <a:srgbClr val="0000FF"/>
                </a:solidFill>
                <a:latin typeface="Times New Roman" pitchFamily="18" charset="0"/>
                <a:ea typeface="標楷體" pitchFamily="65" charset="-120"/>
              </a:rPr>
              <a:t>分</a:t>
            </a:r>
            <a:r>
              <a:rPr lang="en-US" altLang="zh-TW" sz="2000" dirty="0">
                <a:solidFill>
                  <a:srgbClr val="0000FF"/>
                </a:solidFill>
                <a:latin typeface="Times New Roman" pitchFamily="18" charset="0"/>
                <a:ea typeface="標楷體" pitchFamily="65" charset="-120"/>
              </a:rPr>
              <a:t>)</a:t>
            </a:r>
          </a:p>
          <a:p>
            <a:pPr eaLnBrk="0" hangingPunct="0">
              <a:lnSpc>
                <a:spcPct val="80000"/>
              </a:lnSpc>
              <a:spcBef>
                <a:spcPts val="1200"/>
              </a:spcBef>
              <a:buFont typeface="Wingdings" pitchFamily="2" charset="2"/>
              <a:buNone/>
              <a:defRPr/>
            </a:pPr>
            <a:r>
              <a:rPr lang="zh-TW" altLang="en-US" sz="2800" b="1" dirty="0">
                <a:solidFill>
                  <a:srgbClr val="FF00FF"/>
                </a:solidFill>
                <a:effectLst>
                  <a:outerShdw blurRad="38100" dist="38100" dir="2700000" algn="tl">
                    <a:srgbClr val="C0C0C0"/>
                  </a:outerShdw>
                </a:effectLst>
                <a:latin typeface="Times New Roman" pitchFamily="18" charset="0"/>
                <a:ea typeface="標楷體" pitchFamily="65" charset="-120"/>
              </a:rPr>
              <a:t>第三順次</a:t>
            </a:r>
            <a:r>
              <a:rPr lang="zh-TW" altLang="en-US" sz="2800" dirty="0">
                <a:solidFill>
                  <a:srgbClr val="0000FF"/>
                </a:solidFill>
                <a:latin typeface="Times New Roman" pitchFamily="18" charset="0"/>
                <a:ea typeface="標楷體" pitchFamily="65" charset="-120"/>
              </a:rPr>
              <a:t>：</a:t>
            </a:r>
            <a:r>
              <a:rPr lang="zh-TW" altLang="en-US" sz="2800" b="1" u="sng" dirty="0">
                <a:solidFill>
                  <a:srgbClr val="FF0000"/>
                </a:solidFill>
                <a:effectLst>
                  <a:outerShdw blurRad="38100" dist="38100" dir="2700000" algn="tl">
                    <a:srgbClr val="C0C0C0"/>
                  </a:outerShdw>
                </a:effectLst>
                <a:latin typeface="Times New Roman" pitchFamily="18" charset="0"/>
                <a:ea typeface="標楷體" pitchFamily="65" charset="-120"/>
              </a:rPr>
              <a:t>國中教育會考總積分</a:t>
            </a:r>
            <a:endParaRPr lang="en-US" altLang="zh-TW" sz="2800" b="1" u="sng" dirty="0">
              <a:solidFill>
                <a:srgbClr val="FF0000"/>
              </a:solidFill>
              <a:effectLst>
                <a:outerShdw blurRad="38100" dist="38100" dir="2700000" algn="tl">
                  <a:srgbClr val="C0C0C0"/>
                </a:outerShdw>
              </a:effectLst>
              <a:latin typeface="Times New Roman" pitchFamily="18" charset="0"/>
              <a:ea typeface="標楷體" pitchFamily="65" charset="-120"/>
            </a:endParaRPr>
          </a:p>
          <a:p>
            <a:pPr eaLnBrk="0" hangingPunct="0">
              <a:lnSpc>
                <a:spcPct val="80000"/>
              </a:lnSpc>
              <a:buFont typeface="Wingdings" pitchFamily="2" charset="2"/>
              <a:buNone/>
              <a:defRPr/>
            </a:pPr>
            <a:r>
              <a:rPr lang="en-US" altLang="zh-TW" dirty="0">
                <a:solidFill>
                  <a:srgbClr val="0000CC"/>
                </a:solidFill>
                <a:latin typeface="Times New Roman" pitchFamily="18" charset="0"/>
                <a:ea typeface="標楷體" pitchFamily="65" charset="-120"/>
              </a:rPr>
              <a:t>                               </a:t>
            </a:r>
            <a:r>
              <a:rPr lang="zh-TW" altLang="en-US" sz="2000" dirty="0">
                <a:solidFill>
                  <a:srgbClr val="0000CC"/>
                </a:solidFill>
                <a:latin typeface="Times New Roman" pitchFamily="18" charset="0"/>
                <a:ea typeface="標楷體" pitchFamily="65" charset="-120"/>
              </a:rPr>
              <a:t>亦即會考總積分</a:t>
            </a:r>
            <a:r>
              <a:rPr lang="en-US" altLang="zh-TW" sz="2000" dirty="0">
                <a:solidFill>
                  <a:srgbClr val="0000CC"/>
                </a:solidFill>
                <a:latin typeface="Times New Roman" pitchFamily="18" charset="0"/>
                <a:ea typeface="標楷體" pitchFamily="65" charset="-120"/>
              </a:rPr>
              <a:t>=</a:t>
            </a:r>
            <a:r>
              <a:rPr lang="zh-TW" altLang="en-US" sz="2000" b="1" dirty="0">
                <a:solidFill>
                  <a:srgbClr val="0000CC"/>
                </a:solidFill>
                <a:effectLst>
                  <a:outerShdw blurRad="38100" dist="38100" dir="2700000" algn="tl">
                    <a:srgbClr val="C0C0C0"/>
                  </a:outerShdw>
                </a:effectLst>
                <a:latin typeface="Times New Roman" pitchFamily="18" charset="0"/>
                <a:ea typeface="標楷體" pitchFamily="65" charset="-120"/>
              </a:rPr>
              <a:t>國文</a:t>
            </a:r>
            <a:r>
              <a:rPr lang="zh-TW" altLang="en-US" sz="2000" dirty="0">
                <a:solidFill>
                  <a:srgbClr val="0000CC"/>
                </a:solidFill>
                <a:latin typeface="Times New Roman" pitchFamily="18" charset="0"/>
                <a:ea typeface="標楷體" pitchFamily="65" charset="-120"/>
              </a:rPr>
              <a:t>積分</a:t>
            </a:r>
            <a:r>
              <a:rPr lang="en-US" altLang="zh-TW" sz="2000" dirty="0">
                <a:solidFill>
                  <a:srgbClr val="0000CC"/>
                </a:solidFill>
                <a:latin typeface="Times New Roman" pitchFamily="18" charset="0"/>
                <a:ea typeface="標楷體" pitchFamily="65" charset="-120"/>
              </a:rPr>
              <a:t>+</a:t>
            </a:r>
            <a:r>
              <a:rPr lang="zh-TW" altLang="en-US" sz="2000" b="1" dirty="0">
                <a:solidFill>
                  <a:srgbClr val="0000CC"/>
                </a:solidFill>
                <a:effectLst>
                  <a:outerShdw blurRad="38100" dist="38100" dir="2700000" algn="tl">
                    <a:srgbClr val="C0C0C0"/>
                  </a:outerShdw>
                </a:effectLst>
                <a:latin typeface="Times New Roman" pitchFamily="18" charset="0"/>
                <a:ea typeface="標楷體" pitchFamily="65" charset="-120"/>
              </a:rPr>
              <a:t>數學</a:t>
            </a:r>
            <a:r>
              <a:rPr lang="zh-TW" altLang="en-US" sz="2000" dirty="0">
                <a:solidFill>
                  <a:srgbClr val="0000CC"/>
                </a:solidFill>
                <a:latin typeface="Times New Roman" pitchFamily="18" charset="0"/>
                <a:ea typeface="標楷體" pitchFamily="65" charset="-120"/>
              </a:rPr>
              <a:t>積分</a:t>
            </a:r>
            <a:r>
              <a:rPr lang="en-US" altLang="zh-TW" sz="2000" dirty="0">
                <a:solidFill>
                  <a:srgbClr val="0000CC"/>
                </a:solidFill>
                <a:latin typeface="Times New Roman" pitchFamily="18" charset="0"/>
                <a:ea typeface="標楷體" pitchFamily="65" charset="-120"/>
              </a:rPr>
              <a:t>+</a:t>
            </a:r>
            <a:r>
              <a:rPr lang="zh-TW" altLang="en-US" sz="2000" b="1" dirty="0">
                <a:solidFill>
                  <a:srgbClr val="0000CC"/>
                </a:solidFill>
                <a:effectLst>
                  <a:outerShdw blurRad="38100" dist="38100" dir="2700000" algn="tl">
                    <a:srgbClr val="C0C0C0"/>
                  </a:outerShdw>
                </a:effectLst>
                <a:latin typeface="Times New Roman" pitchFamily="18" charset="0"/>
                <a:ea typeface="標楷體" pitchFamily="65" charset="-120"/>
              </a:rPr>
              <a:t>英語</a:t>
            </a:r>
            <a:r>
              <a:rPr lang="zh-TW" altLang="en-US" sz="2000" dirty="0">
                <a:solidFill>
                  <a:srgbClr val="0000CC"/>
                </a:solidFill>
                <a:latin typeface="Times New Roman" pitchFamily="18" charset="0"/>
                <a:ea typeface="標楷體" pitchFamily="65" charset="-120"/>
              </a:rPr>
              <a:t>積分</a:t>
            </a:r>
            <a:r>
              <a:rPr lang="en-US" altLang="zh-TW" sz="2000" dirty="0">
                <a:solidFill>
                  <a:srgbClr val="0000CC"/>
                </a:solidFill>
                <a:latin typeface="Times New Roman" pitchFamily="18" charset="0"/>
                <a:ea typeface="標楷體" pitchFamily="65" charset="-120"/>
              </a:rPr>
              <a:t>+</a:t>
            </a:r>
            <a:r>
              <a:rPr lang="zh-TW" altLang="en-US" sz="2000" b="1" dirty="0">
                <a:solidFill>
                  <a:srgbClr val="0000CC"/>
                </a:solidFill>
                <a:effectLst>
                  <a:outerShdw blurRad="38100" dist="38100" dir="2700000" algn="tl">
                    <a:srgbClr val="C0C0C0"/>
                  </a:outerShdw>
                </a:effectLst>
                <a:latin typeface="Times New Roman" pitchFamily="18" charset="0"/>
                <a:ea typeface="標楷體" pitchFamily="65" charset="-120"/>
              </a:rPr>
              <a:t>社會</a:t>
            </a:r>
            <a:r>
              <a:rPr lang="zh-TW" altLang="en-US" sz="2000" dirty="0">
                <a:solidFill>
                  <a:srgbClr val="0000CC"/>
                </a:solidFill>
                <a:latin typeface="Times New Roman" pitchFamily="18" charset="0"/>
                <a:ea typeface="標楷體" pitchFamily="65" charset="-120"/>
              </a:rPr>
              <a:t>積分</a:t>
            </a:r>
            <a:r>
              <a:rPr lang="en-US" altLang="zh-TW" sz="2000" dirty="0">
                <a:solidFill>
                  <a:srgbClr val="0000CC"/>
                </a:solidFill>
                <a:latin typeface="Times New Roman" pitchFamily="18" charset="0"/>
                <a:ea typeface="標楷體" pitchFamily="65" charset="-120"/>
              </a:rPr>
              <a:t>+ </a:t>
            </a:r>
          </a:p>
          <a:p>
            <a:pPr eaLnBrk="0" hangingPunct="0">
              <a:lnSpc>
                <a:spcPct val="80000"/>
              </a:lnSpc>
              <a:buFont typeface="Wingdings" pitchFamily="2" charset="2"/>
              <a:buNone/>
              <a:defRPr/>
            </a:pPr>
            <a:r>
              <a:rPr lang="en-US" altLang="zh-TW" sz="2000" dirty="0">
                <a:solidFill>
                  <a:srgbClr val="0000CC"/>
                </a:solidFill>
                <a:latin typeface="Times New Roman" pitchFamily="18" charset="0"/>
                <a:ea typeface="標楷體" pitchFamily="65" charset="-120"/>
              </a:rPr>
              <a:t>                                                          </a:t>
            </a:r>
            <a:r>
              <a:rPr lang="zh-TW" altLang="en-US" sz="2000" b="1" dirty="0">
                <a:solidFill>
                  <a:srgbClr val="0000CC"/>
                </a:solidFill>
                <a:effectLst>
                  <a:outerShdw blurRad="38100" dist="38100" dir="2700000" algn="tl">
                    <a:srgbClr val="C0C0C0"/>
                  </a:outerShdw>
                </a:effectLst>
                <a:latin typeface="Times New Roman" pitchFamily="18" charset="0"/>
                <a:ea typeface="標楷體" pitchFamily="65" charset="-120"/>
              </a:rPr>
              <a:t>自然</a:t>
            </a:r>
            <a:r>
              <a:rPr lang="zh-TW" altLang="en-US" sz="2000" dirty="0">
                <a:solidFill>
                  <a:srgbClr val="0000CC"/>
                </a:solidFill>
                <a:latin typeface="Times New Roman" pitchFamily="18" charset="0"/>
                <a:ea typeface="標楷體" pitchFamily="65" charset="-120"/>
              </a:rPr>
              <a:t>積分</a:t>
            </a:r>
            <a:r>
              <a:rPr lang="en-US" altLang="zh-TW" sz="2000" dirty="0">
                <a:solidFill>
                  <a:srgbClr val="0000CC"/>
                </a:solidFill>
                <a:latin typeface="Times New Roman" pitchFamily="18" charset="0"/>
                <a:ea typeface="標楷體" pitchFamily="65" charset="-120"/>
              </a:rPr>
              <a:t>+</a:t>
            </a:r>
            <a:r>
              <a:rPr lang="zh-TW" altLang="en-US" sz="2000" b="1" dirty="0">
                <a:solidFill>
                  <a:srgbClr val="0000CC"/>
                </a:solidFill>
                <a:effectLst>
                  <a:outerShdw blurRad="38100" dist="38100" dir="2700000" algn="tl">
                    <a:srgbClr val="C0C0C0"/>
                  </a:outerShdw>
                </a:effectLst>
                <a:latin typeface="Times New Roman" pitchFamily="18" charset="0"/>
                <a:ea typeface="標楷體" pitchFamily="65" charset="-120"/>
              </a:rPr>
              <a:t>寫作測驗</a:t>
            </a:r>
            <a:r>
              <a:rPr lang="zh-TW" altLang="en-US" sz="2000" dirty="0">
                <a:solidFill>
                  <a:srgbClr val="0000CC"/>
                </a:solidFill>
                <a:latin typeface="Times New Roman" pitchFamily="18" charset="0"/>
                <a:ea typeface="標楷體" pitchFamily="65" charset="-120"/>
              </a:rPr>
              <a:t>積分</a:t>
            </a:r>
            <a:r>
              <a:rPr lang="en-US" altLang="zh-TW" sz="2000" dirty="0">
                <a:solidFill>
                  <a:srgbClr val="0000CC"/>
                </a:solidFill>
                <a:latin typeface="Times New Roman" pitchFamily="18" charset="0"/>
                <a:ea typeface="標楷體" pitchFamily="65" charset="-120"/>
              </a:rPr>
              <a:t>(</a:t>
            </a:r>
            <a:r>
              <a:rPr lang="zh-TW" altLang="en-US" sz="2000" dirty="0">
                <a:solidFill>
                  <a:srgbClr val="0000CC"/>
                </a:solidFill>
                <a:latin typeface="Times New Roman" pitchFamily="18" charset="0"/>
                <a:ea typeface="標楷體" pitchFamily="65" charset="-120"/>
              </a:rPr>
              <a:t>最高總分</a:t>
            </a:r>
            <a:r>
              <a:rPr lang="en-US" altLang="zh-TW" sz="2000" dirty="0">
                <a:solidFill>
                  <a:srgbClr val="0000CC"/>
                </a:solidFill>
                <a:latin typeface="Times New Roman" pitchFamily="18" charset="0"/>
                <a:ea typeface="標楷體" pitchFamily="65" charset="-120"/>
              </a:rPr>
              <a:t>36</a:t>
            </a:r>
            <a:r>
              <a:rPr lang="zh-TW" altLang="en-US" sz="2000" dirty="0">
                <a:solidFill>
                  <a:srgbClr val="0000CC"/>
                </a:solidFill>
                <a:latin typeface="Times New Roman" pitchFamily="18" charset="0"/>
                <a:ea typeface="標楷體" pitchFamily="65" charset="-120"/>
              </a:rPr>
              <a:t>分</a:t>
            </a:r>
            <a:r>
              <a:rPr lang="en-US" altLang="zh-TW" sz="2000" dirty="0">
                <a:solidFill>
                  <a:srgbClr val="0000CC"/>
                </a:solidFill>
                <a:latin typeface="Times New Roman" pitchFamily="18" charset="0"/>
                <a:ea typeface="標楷體" pitchFamily="65" charset="-120"/>
              </a:rPr>
              <a:t>)</a:t>
            </a:r>
            <a:endParaRPr lang="zh-TW" altLang="en-US" sz="2000" dirty="0">
              <a:solidFill>
                <a:srgbClr val="0000FF"/>
              </a:solidFill>
              <a:latin typeface="Times New Roman" pitchFamily="18" charset="0"/>
              <a:ea typeface="標楷體" pitchFamily="65" charset="-120"/>
            </a:endParaRPr>
          </a:p>
          <a:p>
            <a:pPr eaLnBrk="0" hangingPunct="0">
              <a:lnSpc>
                <a:spcPct val="80000"/>
              </a:lnSpc>
              <a:buFont typeface="Wingdings" pitchFamily="2" charset="2"/>
              <a:buNone/>
              <a:defRPr/>
            </a:pPr>
            <a:r>
              <a:rPr lang="zh-TW" altLang="en-US" b="1" dirty="0">
                <a:solidFill>
                  <a:srgbClr val="FF00FF"/>
                </a:solidFill>
                <a:latin typeface="Times New Roman" pitchFamily="18" charset="0"/>
                <a:ea typeface="標楷體" pitchFamily="65" charset="-120"/>
              </a:rPr>
              <a:t>                                </a:t>
            </a:r>
            <a:r>
              <a:rPr lang="en-US" altLang="zh-TW" b="1" dirty="0">
                <a:solidFill>
                  <a:srgbClr val="FF00FF"/>
                </a:solidFill>
                <a:latin typeface="Times New Roman" pitchFamily="18" charset="0"/>
                <a:ea typeface="標楷體" pitchFamily="65" charset="-120"/>
              </a:rPr>
              <a:t>A++ </a:t>
            </a:r>
            <a:r>
              <a:rPr lang="en-US" altLang="zh-TW" b="1" dirty="0">
                <a:solidFill>
                  <a:srgbClr val="3333FF"/>
                </a:solidFill>
                <a:latin typeface="Times New Roman" pitchFamily="18" charset="0"/>
                <a:ea typeface="標楷體" pitchFamily="65" charset="-120"/>
              </a:rPr>
              <a:t>7</a:t>
            </a:r>
            <a:r>
              <a:rPr lang="zh-TW" altLang="en-US" b="1" dirty="0">
                <a:solidFill>
                  <a:srgbClr val="3333FF"/>
                </a:solidFill>
                <a:latin typeface="Times New Roman" pitchFamily="18" charset="0"/>
                <a:ea typeface="標楷體" pitchFamily="65" charset="-120"/>
              </a:rPr>
              <a:t>分</a:t>
            </a:r>
            <a:r>
              <a:rPr lang="zh-TW" altLang="en-US" b="1" dirty="0">
                <a:solidFill>
                  <a:srgbClr val="FF00FF"/>
                </a:solidFill>
                <a:latin typeface="Times New Roman" pitchFamily="18" charset="0"/>
                <a:ea typeface="標楷體" pitchFamily="65" charset="-120"/>
              </a:rPr>
              <a:t>、</a:t>
            </a:r>
            <a:r>
              <a:rPr lang="en-US" altLang="zh-TW" b="1" dirty="0">
                <a:solidFill>
                  <a:srgbClr val="FF00FF"/>
                </a:solidFill>
                <a:latin typeface="Times New Roman" pitchFamily="18" charset="0"/>
                <a:ea typeface="標楷體" pitchFamily="65" charset="-120"/>
              </a:rPr>
              <a:t>A+ </a:t>
            </a:r>
            <a:r>
              <a:rPr lang="en-US" altLang="zh-TW" b="1" dirty="0">
                <a:solidFill>
                  <a:srgbClr val="3333FF"/>
                </a:solidFill>
                <a:latin typeface="Times New Roman" pitchFamily="18" charset="0"/>
                <a:ea typeface="標楷體" pitchFamily="65" charset="-120"/>
              </a:rPr>
              <a:t>6</a:t>
            </a:r>
            <a:r>
              <a:rPr lang="zh-TW" altLang="en-US" b="1" dirty="0">
                <a:solidFill>
                  <a:srgbClr val="3333FF"/>
                </a:solidFill>
                <a:latin typeface="Times New Roman" pitchFamily="18" charset="0"/>
                <a:ea typeface="標楷體" pitchFamily="65" charset="-120"/>
              </a:rPr>
              <a:t>分</a:t>
            </a:r>
            <a:r>
              <a:rPr lang="zh-TW" altLang="en-US" b="1" dirty="0">
                <a:solidFill>
                  <a:srgbClr val="FF00FF"/>
                </a:solidFill>
                <a:latin typeface="Times New Roman" pitchFamily="18" charset="0"/>
                <a:ea typeface="標楷體" pitchFamily="65" charset="-120"/>
              </a:rPr>
              <a:t>、</a:t>
            </a:r>
            <a:r>
              <a:rPr lang="en-US" altLang="zh-TW" b="1" dirty="0">
                <a:solidFill>
                  <a:srgbClr val="FF00FF"/>
                </a:solidFill>
                <a:latin typeface="Times New Roman" pitchFamily="18" charset="0"/>
                <a:ea typeface="標楷體" pitchFamily="65" charset="-120"/>
              </a:rPr>
              <a:t>A </a:t>
            </a:r>
            <a:r>
              <a:rPr lang="en-US" altLang="zh-TW" b="1" dirty="0">
                <a:solidFill>
                  <a:srgbClr val="3333FF"/>
                </a:solidFill>
                <a:latin typeface="Times New Roman" pitchFamily="18" charset="0"/>
                <a:ea typeface="標楷體" pitchFamily="65" charset="-120"/>
              </a:rPr>
              <a:t>5</a:t>
            </a:r>
            <a:r>
              <a:rPr lang="zh-TW" altLang="en-US" b="1" dirty="0">
                <a:solidFill>
                  <a:srgbClr val="3333FF"/>
                </a:solidFill>
                <a:latin typeface="Times New Roman" pitchFamily="18" charset="0"/>
                <a:ea typeface="標楷體" pitchFamily="65" charset="-120"/>
              </a:rPr>
              <a:t>分</a:t>
            </a:r>
            <a:r>
              <a:rPr lang="zh-TW" altLang="en-US" b="1" dirty="0">
                <a:solidFill>
                  <a:srgbClr val="FF00FF"/>
                </a:solidFill>
                <a:latin typeface="Times New Roman" pitchFamily="18" charset="0"/>
                <a:ea typeface="標楷體" pitchFamily="65" charset="-120"/>
              </a:rPr>
              <a:t>、</a:t>
            </a:r>
            <a:r>
              <a:rPr lang="en-US" altLang="zh-TW" b="1" dirty="0">
                <a:solidFill>
                  <a:srgbClr val="FF00FF"/>
                </a:solidFill>
                <a:latin typeface="Times New Roman" pitchFamily="18" charset="0"/>
                <a:ea typeface="標楷體" pitchFamily="65" charset="-120"/>
              </a:rPr>
              <a:t>B++ </a:t>
            </a:r>
            <a:r>
              <a:rPr lang="en-US" altLang="zh-TW" b="1" dirty="0">
                <a:solidFill>
                  <a:srgbClr val="3333FF"/>
                </a:solidFill>
                <a:latin typeface="Times New Roman" pitchFamily="18" charset="0"/>
                <a:ea typeface="標楷體" pitchFamily="65" charset="-120"/>
              </a:rPr>
              <a:t>4</a:t>
            </a:r>
            <a:r>
              <a:rPr lang="zh-TW" altLang="en-US" b="1" dirty="0">
                <a:solidFill>
                  <a:srgbClr val="3333FF"/>
                </a:solidFill>
                <a:latin typeface="Times New Roman" pitchFamily="18" charset="0"/>
                <a:ea typeface="標楷體" pitchFamily="65" charset="-120"/>
              </a:rPr>
              <a:t>分</a:t>
            </a:r>
            <a:r>
              <a:rPr lang="zh-TW" altLang="en-US" b="1" dirty="0">
                <a:solidFill>
                  <a:srgbClr val="FF00FF"/>
                </a:solidFill>
                <a:latin typeface="Times New Roman" pitchFamily="18" charset="0"/>
                <a:ea typeface="標楷體" pitchFamily="65" charset="-120"/>
              </a:rPr>
              <a:t>、</a:t>
            </a:r>
            <a:r>
              <a:rPr lang="en-US" altLang="zh-TW" b="1" dirty="0">
                <a:solidFill>
                  <a:srgbClr val="FF00FF"/>
                </a:solidFill>
                <a:latin typeface="Times New Roman" pitchFamily="18" charset="0"/>
                <a:ea typeface="標楷體" pitchFamily="65" charset="-120"/>
              </a:rPr>
              <a:t>B+ </a:t>
            </a:r>
            <a:r>
              <a:rPr lang="en-US" altLang="zh-TW" b="1" dirty="0">
                <a:solidFill>
                  <a:srgbClr val="3333FF"/>
                </a:solidFill>
                <a:latin typeface="Times New Roman" pitchFamily="18" charset="0"/>
                <a:ea typeface="標楷體" pitchFamily="65" charset="-120"/>
              </a:rPr>
              <a:t>3</a:t>
            </a:r>
            <a:r>
              <a:rPr lang="zh-TW" altLang="en-US" b="1" dirty="0">
                <a:solidFill>
                  <a:srgbClr val="3333FF"/>
                </a:solidFill>
                <a:latin typeface="Times New Roman" pitchFamily="18" charset="0"/>
                <a:ea typeface="標楷體" pitchFamily="65" charset="-120"/>
              </a:rPr>
              <a:t>分</a:t>
            </a:r>
            <a:r>
              <a:rPr lang="zh-TW" altLang="en-US" b="1" dirty="0">
                <a:solidFill>
                  <a:srgbClr val="FF00FF"/>
                </a:solidFill>
                <a:latin typeface="Times New Roman" pitchFamily="18" charset="0"/>
                <a:ea typeface="標楷體" pitchFamily="65" charset="-120"/>
              </a:rPr>
              <a:t>、</a:t>
            </a:r>
            <a:r>
              <a:rPr lang="en-US" altLang="zh-TW" b="1" dirty="0">
                <a:solidFill>
                  <a:srgbClr val="FF00FF"/>
                </a:solidFill>
                <a:latin typeface="Times New Roman" pitchFamily="18" charset="0"/>
                <a:ea typeface="標楷體" pitchFamily="65" charset="-120"/>
              </a:rPr>
              <a:t>B </a:t>
            </a:r>
            <a:r>
              <a:rPr lang="en-US" altLang="zh-TW" b="1" dirty="0">
                <a:solidFill>
                  <a:srgbClr val="3333FF"/>
                </a:solidFill>
                <a:latin typeface="Times New Roman" pitchFamily="18" charset="0"/>
                <a:ea typeface="標楷體" pitchFamily="65" charset="-120"/>
              </a:rPr>
              <a:t>2</a:t>
            </a:r>
            <a:r>
              <a:rPr lang="zh-TW" altLang="en-US" b="1" dirty="0">
                <a:solidFill>
                  <a:srgbClr val="3333FF"/>
                </a:solidFill>
                <a:latin typeface="Times New Roman" pitchFamily="18" charset="0"/>
                <a:ea typeface="標楷體" pitchFamily="65" charset="-120"/>
              </a:rPr>
              <a:t>分</a:t>
            </a:r>
            <a:r>
              <a:rPr lang="zh-TW" altLang="en-US" b="1" dirty="0">
                <a:solidFill>
                  <a:srgbClr val="FF00FF"/>
                </a:solidFill>
                <a:latin typeface="Times New Roman" pitchFamily="18" charset="0"/>
                <a:ea typeface="標楷體" pitchFamily="65" charset="-120"/>
              </a:rPr>
              <a:t>、</a:t>
            </a:r>
            <a:r>
              <a:rPr lang="en-US" altLang="zh-TW" b="1" dirty="0">
                <a:solidFill>
                  <a:srgbClr val="FF00FF"/>
                </a:solidFill>
                <a:latin typeface="Times New Roman" pitchFamily="18" charset="0"/>
                <a:ea typeface="標楷體" pitchFamily="65" charset="-120"/>
              </a:rPr>
              <a:t>C </a:t>
            </a:r>
            <a:r>
              <a:rPr lang="en-US" altLang="zh-TW" b="1" dirty="0">
                <a:solidFill>
                  <a:srgbClr val="3333FF"/>
                </a:solidFill>
                <a:latin typeface="Times New Roman" pitchFamily="18" charset="0"/>
                <a:ea typeface="標楷體" pitchFamily="65" charset="-120"/>
              </a:rPr>
              <a:t>1</a:t>
            </a:r>
            <a:r>
              <a:rPr lang="zh-TW" altLang="en-US" b="1" dirty="0">
                <a:solidFill>
                  <a:srgbClr val="3333FF"/>
                </a:solidFill>
                <a:latin typeface="Times New Roman" pitchFamily="18" charset="0"/>
                <a:ea typeface="標楷體" pitchFamily="65" charset="-120"/>
              </a:rPr>
              <a:t>分</a:t>
            </a:r>
          </a:p>
          <a:p>
            <a:pPr eaLnBrk="0" hangingPunct="0">
              <a:lnSpc>
                <a:spcPct val="80000"/>
              </a:lnSpc>
              <a:buFont typeface="Wingdings" pitchFamily="2" charset="2"/>
              <a:buNone/>
              <a:defRPr/>
            </a:pPr>
            <a:r>
              <a:rPr lang="en-US" altLang="zh-TW" sz="1500" b="1" dirty="0">
                <a:solidFill>
                  <a:srgbClr val="FF00FF"/>
                </a:solidFill>
                <a:latin typeface="Times New Roman" pitchFamily="18" charset="0"/>
                <a:ea typeface="標楷體" pitchFamily="65" charset="-120"/>
              </a:rPr>
              <a:t>                                       6</a:t>
            </a:r>
            <a:r>
              <a:rPr lang="zh-TW" altLang="en-US" sz="1500" b="1" dirty="0">
                <a:solidFill>
                  <a:srgbClr val="FF00FF"/>
                </a:solidFill>
                <a:latin typeface="Times New Roman" pitchFamily="18" charset="0"/>
                <a:ea typeface="標楷體" pitchFamily="65" charset="-120"/>
              </a:rPr>
              <a:t>級分 </a:t>
            </a:r>
            <a:r>
              <a:rPr lang="en-US" altLang="zh-TW" sz="1500" b="1" dirty="0">
                <a:solidFill>
                  <a:srgbClr val="3333FF"/>
                </a:solidFill>
                <a:latin typeface="Times New Roman" pitchFamily="18" charset="0"/>
                <a:ea typeface="標楷體" pitchFamily="65" charset="-120"/>
              </a:rPr>
              <a:t>1</a:t>
            </a:r>
            <a:r>
              <a:rPr lang="zh-TW" altLang="en-US" sz="1500" b="1" dirty="0">
                <a:solidFill>
                  <a:srgbClr val="3333FF"/>
                </a:solidFill>
                <a:latin typeface="Times New Roman" pitchFamily="18" charset="0"/>
                <a:ea typeface="標楷體" pitchFamily="65" charset="-120"/>
              </a:rPr>
              <a:t>分</a:t>
            </a:r>
            <a:r>
              <a:rPr lang="zh-TW" altLang="en-US" sz="1500" b="1" dirty="0">
                <a:solidFill>
                  <a:srgbClr val="FF00FF"/>
                </a:solidFill>
                <a:latin typeface="Times New Roman" pitchFamily="18" charset="0"/>
                <a:ea typeface="標楷體" pitchFamily="65" charset="-120"/>
              </a:rPr>
              <a:t>、</a:t>
            </a:r>
            <a:r>
              <a:rPr lang="en-US" altLang="zh-TW" sz="1500" b="1" dirty="0">
                <a:solidFill>
                  <a:srgbClr val="FF00FF"/>
                </a:solidFill>
                <a:latin typeface="Times New Roman" pitchFamily="18" charset="0"/>
                <a:ea typeface="標楷體" pitchFamily="65" charset="-120"/>
              </a:rPr>
              <a:t>5</a:t>
            </a:r>
            <a:r>
              <a:rPr lang="zh-TW" altLang="en-US" sz="1500" b="1" dirty="0">
                <a:solidFill>
                  <a:srgbClr val="FF00FF"/>
                </a:solidFill>
                <a:latin typeface="Times New Roman" pitchFamily="18" charset="0"/>
                <a:ea typeface="標楷體" pitchFamily="65" charset="-120"/>
              </a:rPr>
              <a:t>級分</a:t>
            </a:r>
            <a:r>
              <a:rPr lang="en-US" altLang="zh-TW" sz="1500" b="1" dirty="0">
                <a:solidFill>
                  <a:srgbClr val="3333FF"/>
                </a:solidFill>
                <a:latin typeface="Times New Roman" pitchFamily="18" charset="0"/>
                <a:ea typeface="標楷體" pitchFamily="65" charset="-120"/>
              </a:rPr>
              <a:t>0.8</a:t>
            </a:r>
            <a:r>
              <a:rPr lang="zh-TW" altLang="en-US" sz="1500" b="1" dirty="0">
                <a:solidFill>
                  <a:srgbClr val="3333FF"/>
                </a:solidFill>
                <a:latin typeface="Times New Roman" pitchFamily="18" charset="0"/>
                <a:ea typeface="標楷體" pitchFamily="65" charset="-120"/>
              </a:rPr>
              <a:t>分</a:t>
            </a:r>
            <a:r>
              <a:rPr lang="zh-TW" altLang="en-US" sz="1500" b="1" dirty="0">
                <a:solidFill>
                  <a:srgbClr val="FF00FF"/>
                </a:solidFill>
                <a:latin typeface="Times New Roman" pitchFamily="18" charset="0"/>
                <a:ea typeface="標楷體" pitchFamily="65" charset="-120"/>
              </a:rPr>
              <a:t>、</a:t>
            </a:r>
            <a:r>
              <a:rPr lang="en-US" altLang="zh-TW" sz="1500" b="1" dirty="0">
                <a:solidFill>
                  <a:srgbClr val="FF00FF"/>
                </a:solidFill>
                <a:latin typeface="Times New Roman" pitchFamily="18" charset="0"/>
                <a:ea typeface="標楷體" pitchFamily="65" charset="-120"/>
              </a:rPr>
              <a:t>4</a:t>
            </a:r>
            <a:r>
              <a:rPr lang="zh-TW" altLang="en-US" sz="1500" b="1" dirty="0">
                <a:solidFill>
                  <a:srgbClr val="FF00FF"/>
                </a:solidFill>
                <a:latin typeface="Times New Roman" pitchFamily="18" charset="0"/>
                <a:ea typeface="標楷體" pitchFamily="65" charset="-120"/>
              </a:rPr>
              <a:t>級分</a:t>
            </a:r>
            <a:r>
              <a:rPr lang="en-US" altLang="zh-TW" sz="1500" b="1" dirty="0">
                <a:solidFill>
                  <a:srgbClr val="3333FF"/>
                </a:solidFill>
                <a:latin typeface="Times New Roman" pitchFamily="18" charset="0"/>
                <a:ea typeface="標楷體" pitchFamily="65" charset="-120"/>
              </a:rPr>
              <a:t>0.6</a:t>
            </a:r>
            <a:r>
              <a:rPr lang="zh-TW" altLang="en-US" sz="1500" b="1" dirty="0">
                <a:solidFill>
                  <a:srgbClr val="3333FF"/>
                </a:solidFill>
                <a:latin typeface="Times New Roman" pitchFamily="18" charset="0"/>
                <a:ea typeface="標楷體" pitchFamily="65" charset="-120"/>
              </a:rPr>
              <a:t>分</a:t>
            </a:r>
            <a:r>
              <a:rPr lang="zh-TW" altLang="en-US" sz="1500" b="1" dirty="0">
                <a:solidFill>
                  <a:srgbClr val="FF00FF"/>
                </a:solidFill>
                <a:latin typeface="Times New Roman" pitchFamily="18" charset="0"/>
                <a:ea typeface="標楷體" pitchFamily="65" charset="-120"/>
              </a:rPr>
              <a:t>、</a:t>
            </a:r>
            <a:r>
              <a:rPr lang="en-US" altLang="zh-TW" sz="1500" b="1" dirty="0">
                <a:solidFill>
                  <a:srgbClr val="FF00FF"/>
                </a:solidFill>
                <a:latin typeface="Times New Roman" pitchFamily="18" charset="0"/>
                <a:ea typeface="標楷體" pitchFamily="65" charset="-120"/>
              </a:rPr>
              <a:t>3</a:t>
            </a:r>
            <a:r>
              <a:rPr lang="zh-TW" altLang="en-US" sz="1500" b="1" dirty="0">
                <a:solidFill>
                  <a:srgbClr val="FF00FF"/>
                </a:solidFill>
                <a:latin typeface="Times New Roman" pitchFamily="18" charset="0"/>
                <a:ea typeface="標楷體" pitchFamily="65" charset="-120"/>
              </a:rPr>
              <a:t>級分</a:t>
            </a:r>
            <a:r>
              <a:rPr lang="en-US" altLang="zh-TW" sz="1500" b="1" dirty="0">
                <a:solidFill>
                  <a:srgbClr val="3333FF"/>
                </a:solidFill>
                <a:latin typeface="Times New Roman" pitchFamily="18" charset="0"/>
                <a:ea typeface="標楷體" pitchFamily="65" charset="-120"/>
              </a:rPr>
              <a:t>0.4</a:t>
            </a:r>
            <a:r>
              <a:rPr lang="zh-TW" altLang="en-US" sz="1500" b="1" dirty="0">
                <a:solidFill>
                  <a:srgbClr val="3333FF"/>
                </a:solidFill>
                <a:latin typeface="Times New Roman" pitchFamily="18" charset="0"/>
                <a:ea typeface="標楷體" pitchFamily="65" charset="-120"/>
              </a:rPr>
              <a:t>分</a:t>
            </a:r>
            <a:r>
              <a:rPr lang="zh-TW" altLang="en-US" sz="1500" b="1" dirty="0">
                <a:solidFill>
                  <a:srgbClr val="FF00FF"/>
                </a:solidFill>
                <a:latin typeface="Times New Roman" pitchFamily="18" charset="0"/>
                <a:ea typeface="標楷體" pitchFamily="65" charset="-120"/>
              </a:rPr>
              <a:t>、</a:t>
            </a:r>
            <a:r>
              <a:rPr lang="en-US" altLang="zh-TW" sz="1500" b="1" dirty="0">
                <a:solidFill>
                  <a:srgbClr val="FF00FF"/>
                </a:solidFill>
                <a:latin typeface="Times New Roman" pitchFamily="18" charset="0"/>
                <a:ea typeface="標楷體" pitchFamily="65" charset="-120"/>
              </a:rPr>
              <a:t>2</a:t>
            </a:r>
            <a:r>
              <a:rPr lang="zh-TW" altLang="en-US" sz="1500" b="1" dirty="0">
                <a:solidFill>
                  <a:srgbClr val="FF00FF"/>
                </a:solidFill>
                <a:latin typeface="Times New Roman" pitchFamily="18" charset="0"/>
                <a:ea typeface="標楷體" pitchFamily="65" charset="-120"/>
              </a:rPr>
              <a:t>級分</a:t>
            </a:r>
            <a:r>
              <a:rPr lang="en-US" altLang="zh-TW" sz="1500" b="1" dirty="0">
                <a:solidFill>
                  <a:srgbClr val="3333FF"/>
                </a:solidFill>
                <a:latin typeface="Times New Roman" pitchFamily="18" charset="0"/>
                <a:ea typeface="標楷體" pitchFamily="65" charset="-120"/>
              </a:rPr>
              <a:t>0.2</a:t>
            </a:r>
            <a:r>
              <a:rPr lang="zh-TW" altLang="en-US" sz="1500" b="1" dirty="0">
                <a:solidFill>
                  <a:srgbClr val="3333FF"/>
                </a:solidFill>
                <a:latin typeface="Times New Roman" pitchFamily="18" charset="0"/>
                <a:ea typeface="標楷體" pitchFamily="65" charset="-120"/>
              </a:rPr>
              <a:t>分</a:t>
            </a:r>
            <a:r>
              <a:rPr lang="zh-TW" altLang="en-US" sz="1500" b="1" dirty="0">
                <a:solidFill>
                  <a:srgbClr val="FF00FF"/>
                </a:solidFill>
                <a:latin typeface="Times New Roman" pitchFamily="18" charset="0"/>
                <a:ea typeface="標楷體" pitchFamily="65" charset="-120"/>
              </a:rPr>
              <a:t>、</a:t>
            </a:r>
            <a:r>
              <a:rPr lang="en-US" altLang="zh-TW" sz="1500" b="1" dirty="0">
                <a:solidFill>
                  <a:srgbClr val="FF00FF"/>
                </a:solidFill>
                <a:latin typeface="Times New Roman" pitchFamily="18" charset="0"/>
                <a:ea typeface="標楷體" pitchFamily="65" charset="-120"/>
              </a:rPr>
              <a:t>1</a:t>
            </a:r>
            <a:r>
              <a:rPr lang="zh-TW" altLang="en-US" sz="1500" b="1" dirty="0">
                <a:solidFill>
                  <a:srgbClr val="FF00FF"/>
                </a:solidFill>
                <a:latin typeface="Times New Roman" pitchFamily="18" charset="0"/>
                <a:ea typeface="標楷體" pitchFamily="65" charset="-120"/>
              </a:rPr>
              <a:t>級分</a:t>
            </a:r>
            <a:r>
              <a:rPr lang="en-US" altLang="zh-TW" sz="1500" b="1" dirty="0">
                <a:solidFill>
                  <a:srgbClr val="3333FF"/>
                </a:solidFill>
                <a:latin typeface="Times New Roman" pitchFamily="18" charset="0"/>
                <a:ea typeface="標楷體" pitchFamily="65" charset="-120"/>
              </a:rPr>
              <a:t>0.1</a:t>
            </a:r>
            <a:r>
              <a:rPr lang="zh-TW" altLang="en-US" sz="1500" b="1" dirty="0">
                <a:solidFill>
                  <a:srgbClr val="3333FF"/>
                </a:solidFill>
                <a:latin typeface="Times New Roman" pitchFamily="18" charset="0"/>
                <a:ea typeface="標楷體" pitchFamily="65" charset="-120"/>
              </a:rPr>
              <a:t>分</a:t>
            </a:r>
            <a:endParaRPr lang="en-US" altLang="zh-TW" sz="1500" b="1" dirty="0">
              <a:solidFill>
                <a:srgbClr val="3333FF"/>
              </a:solidFill>
              <a:latin typeface="Times New Roman" pitchFamily="18" charset="0"/>
              <a:ea typeface="標楷體" pitchFamily="65" charset="-120"/>
            </a:endParaRPr>
          </a:p>
          <a:p>
            <a:pPr eaLnBrk="0" hangingPunct="0">
              <a:lnSpc>
                <a:spcPct val="80000"/>
              </a:lnSpc>
              <a:spcBef>
                <a:spcPts val="1200"/>
              </a:spcBef>
              <a:buFont typeface="Wingdings" pitchFamily="2" charset="2"/>
              <a:buNone/>
              <a:defRPr/>
            </a:pPr>
            <a:r>
              <a:rPr lang="zh-TW" altLang="en-US" sz="2800" b="1" dirty="0">
                <a:solidFill>
                  <a:srgbClr val="FF00FF"/>
                </a:solidFill>
                <a:effectLst>
                  <a:outerShdw blurRad="38100" dist="38100" dir="2700000" algn="tl">
                    <a:srgbClr val="C0C0C0"/>
                  </a:outerShdw>
                </a:effectLst>
                <a:latin typeface="Times New Roman" pitchFamily="18" charset="0"/>
                <a:ea typeface="標楷體" pitchFamily="65" charset="-120"/>
              </a:rPr>
              <a:t>第四順次</a:t>
            </a:r>
            <a:r>
              <a:rPr lang="zh-TW" altLang="en-US" sz="2800" dirty="0">
                <a:solidFill>
                  <a:srgbClr val="0000FF"/>
                </a:solidFill>
                <a:latin typeface="Times New Roman" pitchFamily="18" charset="0"/>
                <a:ea typeface="標楷體" pitchFamily="65" charset="-120"/>
              </a:rPr>
              <a:t>：</a:t>
            </a:r>
            <a:r>
              <a:rPr lang="zh-TW" altLang="en-US" sz="2800" b="1" u="sng" dirty="0">
                <a:solidFill>
                  <a:srgbClr val="FF0000"/>
                </a:solidFill>
                <a:effectLst>
                  <a:outerShdw blurRad="38100" dist="38100" dir="2700000" algn="tl">
                    <a:srgbClr val="C0C0C0"/>
                  </a:outerShdw>
                </a:effectLst>
                <a:latin typeface="Times New Roman" pitchFamily="18" charset="0"/>
                <a:ea typeface="標楷體" pitchFamily="65" charset="-120"/>
              </a:rPr>
              <a:t>志願序積分</a:t>
            </a:r>
            <a:r>
              <a:rPr lang="en-US" altLang="zh-TW" sz="2800" dirty="0">
                <a:solidFill>
                  <a:srgbClr val="0000FF"/>
                </a:solidFill>
                <a:latin typeface="Times New Roman" pitchFamily="18" charset="0"/>
                <a:ea typeface="標楷體" pitchFamily="65" charset="-120"/>
              </a:rPr>
              <a:t>(</a:t>
            </a:r>
            <a:r>
              <a:rPr lang="zh-TW" altLang="en-US" sz="2800" dirty="0">
                <a:solidFill>
                  <a:srgbClr val="0000FF"/>
                </a:solidFill>
                <a:latin typeface="Times New Roman" pitchFamily="18" charset="0"/>
                <a:ea typeface="標楷體" pitchFamily="65" charset="-120"/>
              </a:rPr>
              <a:t>不是</a:t>
            </a:r>
            <a:r>
              <a:rPr lang="zh-TW" altLang="en-US" sz="2800" b="1" dirty="0">
                <a:solidFill>
                  <a:srgbClr val="006600"/>
                </a:solidFill>
                <a:effectLst>
                  <a:outerShdw blurRad="38100" dist="38100" dir="2700000" algn="tl">
                    <a:srgbClr val="C0C0C0"/>
                  </a:outerShdw>
                </a:effectLst>
                <a:latin typeface="Times New Roman" pitchFamily="18" charset="0"/>
                <a:ea typeface="標楷體" pitchFamily="65" charset="-120"/>
              </a:rPr>
              <a:t>志願序</a:t>
            </a:r>
            <a:r>
              <a:rPr lang="en-US" altLang="zh-TW" sz="2800" dirty="0">
                <a:solidFill>
                  <a:srgbClr val="0000FF"/>
                </a:solidFill>
                <a:latin typeface="Times New Roman" pitchFamily="18" charset="0"/>
                <a:ea typeface="標楷體" pitchFamily="65" charset="-120"/>
              </a:rPr>
              <a:t>)</a:t>
            </a:r>
            <a:r>
              <a:rPr lang="zh-TW" altLang="en-US" sz="2800" b="1" u="sng" dirty="0">
                <a:solidFill>
                  <a:srgbClr val="FF0000"/>
                </a:solidFill>
                <a:effectLst>
                  <a:outerShdw blurRad="38100" dist="38100" dir="2700000" algn="tl">
                    <a:srgbClr val="C0C0C0"/>
                  </a:outerShdw>
                </a:effectLst>
                <a:latin typeface="Times New Roman" pitchFamily="18" charset="0"/>
                <a:ea typeface="標楷體" pitchFamily="65" charset="-120"/>
              </a:rPr>
              <a:t> </a:t>
            </a:r>
          </a:p>
          <a:p>
            <a:pPr eaLnBrk="0" hangingPunct="0">
              <a:lnSpc>
                <a:spcPct val="80000"/>
              </a:lnSpc>
              <a:buFont typeface="Wingdings" pitchFamily="2" charset="2"/>
              <a:buNone/>
              <a:defRPr/>
            </a:pPr>
            <a:r>
              <a:rPr lang="zh-TW" altLang="en-US" b="1" dirty="0">
                <a:solidFill>
                  <a:srgbClr val="FF00FF"/>
                </a:solidFill>
                <a:latin typeface="Times New Roman" pitchFamily="18" charset="0"/>
                <a:ea typeface="標楷體" pitchFamily="65" charset="-120"/>
              </a:rPr>
              <a:t>                                  </a:t>
            </a:r>
            <a:r>
              <a:rPr lang="en-US" altLang="zh-TW" b="1" dirty="0">
                <a:solidFill>
                  <a:srgbClr val="FF00FF"/>
                </a:solidFill>
                <a:latin typeface="Times New Roman" pitchFamily="18" charset="0"/>
                <a:ea typeface="標楷體" pitchFamily="65" charset="-120"/>
              </a:rPr>
              <a:t>1〜  5</a:t>
            </a:r>
            <a:r>
              <a:rPr lang="zh-TW" altLang="en-US" b="1" dirty="0">
                <a:solidFill>
                  <a:srgbClr val="FF00FF"/>
                </a:solidFill>
                <a:latin typeface="Times New Roman" pitchFamily="18" charset="0"/>
                <a:ea typeface="標楷體" pitchFamily="65" charset="-120"/>
              </a:rPr>
              <a:t>志願</a:t>
            </a:r>
            <a:r>
              <a:rPr lang="en-US" altLang="zh-TW" b="1" dirty="0">
                <a:solidFill>
                  <a:srgbClr val="FF00FF"/>
                </a:solidFill>
                <a:latin typeface="Times New Roman" pitchFamily="18" charset="0"/>
                <a:ea typeface="標楷體" pitchFamily="65" charset="-120"/>
              </a:rPr>
              <a:t> </a:t>
            </a:r>
            <a:r>
              <a:rPr lang="en-US" altLang="zh-TW" b="1" dirty="0">
                <a:solidFill>
                  <a:srgbClr val="3333FF"/>
                </a:solidFill>
                <a:latin typeface="Times New Roman" pitchFamily="18" charset="0"/>
                <a:ea typeface="標楷體" pitchFamily="65" charset="-120"/>
              </a:rPr>
              <a:t>36</a:t>
            </a:r>
            <a:r>
              <a:rPr lang="zh-TW" altLang="en-US" b="1" dirty="0">
                <a:solidFill>
                  <a:srgbClr val="3333FF"/>
                </a:solidFill>
                <a:latin typeface="Times New Roman" pitchFamily="18" charset="0"/>
                <a:ea typeface="標楷體" pitchFamily="65" charset="-120"/>
              </a:rPr>
              <a:t>分</a:t>
            </a:r>
            <a:r>
              <a:rPr lang="zh-TW" altLang="en-US" b="1" dirty="0">
                <a:solidFill>
                  <a:srgbClr val="FF00FF"/>
                </a:solidFill>
                <a:latin typeface="Times New Roman" pitchFamily="18" charset="0"/>
                <a:ea typeface="標楷體" pitchFamily="65" charset="-120"/>
              </a:rPr>
              <a:t>、  </a:t>
            </a:r>
            <a:r>
              <a:rPr lang="en-US" altLang="zh-TW" b="1" dirty="0">
                <a:solidFill>
                  <a:srgbClr val="FF00FF"/>
                </a:solidFill>
                <a:latin typeface="Times New Roman" pitchFamily="18" charset="0"/>
                <a:ea typeface="標楷體" pitchFamily="65" charset="-120"/>
              </a:rPr>
              <a:t>6〜10</a:t>
            </a:r>
            <a:r>
              <a:rPr lang="zh-TW" altLang="en-US" b="1" dirty="0">
                <a:solidFill>
                  <a:srgbClr val="FF00FF"/>
                </a:solidFill>
                <a:latin typeface="Times New Roman" pitchFamily="18" charset="0"/>
                <a:ea typeface="標楷體" pitchFamily="65" charset="-120"/>
              </a:rPr>
              <a:t>志願</a:t>
            </a:r>
            <a:r>
              <a:rPr lang="en-US" altLang="zh-TW" b="1" dirty="0">
                <a:solidFill>
                  <a:srgbClr val="FF00FF"/>
                </a:solidFill>
                <a:latin typeface="Times New Roman" pitchFamily="18" charset="0"/>
                <a:ea typeface="標楷體" pitchFamily="65" charset="-120"/>
              </a:rPr>
              <a:t> </a:t>
            </a:r>
            <a:r>
              <a:rPr lang="en-US" altLang="zh-TW" b="1" dirty="0">
                <a:solidFill>
                  <a:srgbClr val="3333FF"/>
                </a:solidFill>
                <a:latin typeface="Times New Roman" pitchFamily="18" charset="0"/>
                <a:ea typeface="標楷體" pitchFamily="65" charset="-120"/>
              </a:rPr>
              <a:t>35</a:t>
            </a:r>
            <a:r>
              <a:rPr lang="zh-TW" altLang="en-US" b="1" dirty="0">
                <a:solidFill>
                  <a:srgbClr val="3333FF"/>
                </a:solidFill>
                <a:latin typeface="Times New Roman" pitchFamily="18" charset="0"/>
                <a:ea typeface="標楷體" pitchFamily="65" charset="-120"/>
              </a:rPr>
              <a:t>分</a:t>
            </a:r>
            <a:r>
              <a:rPr lang="zh-TW" altLang="en-US" b="1" dirty="0">
                <a:solidFill>
                  <a:srgbClr val="FF00FF"/>
                </a:solidFill>
                <a:latin typeface="Times New Roman" pitchFamily="18" charset="0"/>
                <a:ea typeface="標楷體" pitchFamily="65" charset="-120"/>
              </a:rPr>
              <a:t>、</a:t>
            </a:r>
            <a:r>
              <a:rPr lang="en-US" altLang="zh-TW" b="1" dirty="0">
                <a:solidFill>
                  <a:srgbClr val="FF00FF"/>
                </a:solidFill>
                <a:latin typeface="Times New Roman" pitchFamily="18" charset="0"/>
                <a:ea typeface="標楷體" pitchFamily="65" charset="-120"/>
              </a:rPr>
              <a:t>11〜15</a:t>
            </a:r>
            <a:r>
              <a:rPr lang="zh-TW" altLang="en-US" b="1" dirty="0">
                <a:solidFill>
                  <a:srgbClr val="FF00FF"/>
                </a:solidFill>
                <a:latin typeface="Times New Roman" pitchFamily="18" charset="0"/>
                <a:ea typeface="標楷體" pitchFamily="65" charset="-120"/>
              </a:rPr>
              <a:t>志願</a:t>
            </a:r>
            <a:r>
              <a:rPr lang="en-US" altLang="zh-TW" b="1" dirty="0">
                <a:solidFill>
                  <a:srgbClr val="FF00FF"/>
                </a:solidFill>
                <a:latin typeface="Times New Roman" pitchFamily="18" charset="0"/>
                <a:ea typeface="標楷體" pitchFamily="65" charset="-120"/>
              </a:rPr>
              <a:t> </a:t>
            </a:r>
            <a:r>
              <a:rPr lang="en-US" altLang="zh-TW" b="1" dirty="0">
                <a:solidFill>
                  <a:srgbClr val="3333FF"/>
                </a:solidFill>
                <a:latin typeface="Times New Roman" pitchFamily="18" charset="0"/>
                <a:ea typeface="標楷體" pitchFamily="65" charset="-120"/>
              </a:rPr>
              <a:t>34</a:t>
            </a:r>
            <a:r>
              <a:rPr lang="zh-TW" altLang="en-US" b="1" dirty="0">
                <a:solidFill>
                  <a:srgbClr val="3333FF"/>
                </a:solidFill>
                <a:latin typeface="Times New Roman" pitchFamily="18" charset="0"/>
                <a:ea typeface="標楷體" pitchFamily="65" charset="-120"/>
              </a:rPr>
              <a:t>分</a:t>
            </a:r>
            <a:r>
              <a:rPr lang="zh-TW" altLang="en-US" b="1" dirty="0">
                <a:solidFill>
                  <a:srgbClr val="FF00FF"/>
                </a:solidFill>
                <a:latin typeface="Times New Roman" pitchFamily="18" charset="0"/>
                <a:ea typeface="標楷體" pitchFamily="65" charset="-120"/>
              </a:rPr>
              <a:t>、</a:t>
            </a:r>
          </a:p>
          <a:p>
            <a:pPr eaLnBrk="0" hangingPunct="0">
              <a:lnSpc>
                <a:spcPct val="80000"/>
              </a:lnSpc>
              <a:buFont typeface="Wingdings" pitchFamily="2" charset="2"/>
              <a:buNone/>
              <a:defRPr/>
            </a:pPr>
            <a:r>
              <a:rPr lang="en-US" altLang="zh-TW" b="1" dirty="0">
                <a:solidFill>
                  <a:srgbClr val="FF00FF"/>
                </a:solidFill>
                <a:latin typeface="Times New Roman" pitchFamily="18" charset="0"/>
                <a:ea typeface="標楷體" pitchFamily="65" charset="-120"/>
              </a:rPr>
              <a:t>                                16〜20</a:t>
            </a:r>
            <a:r>
              <a:rPr lang="zh-TW" altLang="en-US" b="1" dirty="0">
                <a:solidFill>
                  <a:srgbClr val="FF00FF"/>
                </a:solidFill>
                <a:latin typeface="Times New Roman" pitchFamily="18" charset="0"/>
                <a:ea typeface="標楷體" pitchFamily="65" charset="-120"/>
              </a:rPr>
              <a:t>志願</a:t>
            </a:r>
            <a:r>
              <a:rPr lang="en-US" altLang="zh-TW" b="1" dirty="0">
                <a:solidFill>
                  <a:srgbClr val="FF00FF"/>
                </a:solidFill>
                <a:latin typeface="Times New Roman" pitchFamily="18" charset="0"/>
                <a:ea typeface="標楷體" pitchFamily="65" charset="-120"/>
              </a:rPr>
              <a:t> </a:t>
            </a:r>
            <a:r>
              <a:rPr lang="en-US" altLang="zh-TW" b="1" dirty="0">
                <a:solidFill>
                  <a:srgbClr val="3333FF"/>
                </a:solidFill>
                <a:latin typeface="Times New Roman" pitchFamily="18" charset="0"/>
                <a:ea typeface="標楷體" pitchFamily="65" charset="-120"/>
              </a:rPr>
              <a:t>33</a:t>
            </a:r>
            <a:r>
              <a:rPr lang="zh-TW" altLang="en-US" b="1" dirty="0">
                <a:solidFill>
                  <a:srgbClr val="3333FF"/>
                </a:solidFill>
                <a:latin typeface="Times New Roman" pitchFamily="18" charset="0"/>
                <a:ea typeface="標楷體" pitchFamily="65" charset="-120"/>
              </a:rPr>
              <a:t>分</a:t>
            </a:r>
            <a:r>
              <a:rPr lang="zh-TW" altLang="en-US" b="1" dirty="0">
                <a:solidFill>
                  <a:srgbClr val="FF00FF"/>
                </a:solidFill>
                <a:latin typeface="Times New Roman" pitchFamily="18" charset="0"/>
                <a:ea typeface="標楷體" pitchFamily="65" charset="-120"/>
              </a:rPr>
              <a:t>、</a:t>
            </a:r>
            <a:r>
              <a:rPr lang="en-US" altLang="zh-TW" b="1" dirty="0">
                <a:solidFill>
                  <a:srgbClr val="FF00FF"/>
                </a:solidFill>
                <a:latin typeface="Times New Roman" pitchFamily="18" charset="0"/>
                <a:ea typeface="標楷體" pitchFamily="65" charset="-120"/>
              </a:rPr>
              <a:t>21〜30</a:t>
            </a:r>
            <a:r>
              <a:rPr lang="zh-TW" altLang="en-US" b="1" dirty="0">
                <a:solidFill>
                  <a:srgbClr val="FF00FF"/>
                </a:solidFill>
                <a:latin typeface="Times New Roman" pitchFamily="18" charset="0"/>
                <a:ea typeface="標楷體" pitchFamily="65" charset="-120"/>
              </a:rPr>
              <a:t>志願</a:t>
            </a:r>
            <a:r>
              <a:rPr lang="en-US" altLang="zh-TW" b="1" dirty="0">
                <a:solidFill>
                  <a:srgbClr val="FF00FF"/>
                </a:solidFill>
                <a:latin typeface="Times New Roman" pitchFamily="18" charset="0"/>
                <a:ea typeface="標楷體" pitchFamily="65" charset="-120"/>
              </a:rPr>
              <a:t> </a:t>
            </a:r>
            <a:r>
              <a:rPr lang="en-US" altLang="zh-TW" b="1" dirty="0">
                <a:solidFill>
                  <a:srgbClr val="3333FF"/>
                </a:solidFill>
                <a:latin typeface="Times New Roman" pitchFamily="18" charset="0"/>
                <a:ea typeface="標楷體" pitchFamily="65" charset="-120"/>
              </a:rPr>
              <a:t>32</a:t>
            </a:r>
            <a:r>
              <a:rPr lang="zh-TW" altLang="en-US" b="1" dirty="0">
                <a:solidFill>
                  <a:srgbClr val="3333FF"/>
                </a:solidFill>
                <a:latin typeface="Times New Roman" pitchFamily="18" charset="0"/>
                <a:ea typeface="標楷體" pitchFamily="65" charset="-120"/>
              </a:rPr>
              <a:t>分</a:t>
            </a:r>
          </a:p>
          <a:p>
            <a:pPr eaLnBrk="0" hangingPunct="0">
              <a:lnSpc>
                <a:spcPct val="80000"/>
              </a:lnSpc>
              <a:spcBef>
                <a:spcPts val="1200"/>
              </a:spcBef>
              <a:buFont typeface="Wingdings" pitchFamily="2" charset="2"/>
              <a:buNone/>
              <a:defRPr/>
            </a:pPr>
            <a:r>
              <a:rPr lang="zh-TW" altLang="en-US" sz="2800" b="1" dirty="0">
                <a:solidFill>
                  <a:srgbClr val="FF00FF"/>
                </a:solidFill>
                <a:effectLst>
                  <a:outerShdw blurRad="38100" dist="38100" dir="2700000" algn="tl">
                    <a:srgbClr val="C0C0C0"/>
                  </a:outerShdw>
                </a:effectLst>
                <a:latin typeface="Times New Roman" pitchFamily="18" charset="0"/>
                <a:ea typeface="標楷體" pitchFamily="65" charset="-120"/>
              </a:rPr>
              <a:t>第五順次</a:t>
            </a:r>
            <a:r>
              <a:rPr lang="zh-TW" altLang="en-US" sz="2800" dirty="0">
                <a:solidFill>
                  <a:srgbClr val="0000FF"/>
                </a:solidFill>
                <a:latin typeface="Times New Roman" pitchFamily="18" charset="0"/>
                <a:ea typeface="標楷體" pitchFamily="65" charset="-120"/>
              </a:rPr>
              <a:t>：</a:t>
            </a:r>
            <a:r>
              <a:rPr lang="zh-TW" altLang="en-US" sz="2800" b="1" u="sng" dirty="0">
                <a:solidFill>
                  <a:srgbClr val="FF0000"/>
                </a:solidFill>
                <a:effectLst>
                  <a:outerShdw blurRad="38100" dist="38100" dir="2700000" algn="tl">
                    <a:srgbClr val="C0C0C0"/>
                  </a:outerShdw>
                </a:effectLst>
                <a:latin typeface="Times New Roman" pitchFamily="18" charset="0"/>
                <a:ea typeface="標楷體" pitchFamily="65" charset="-120"/>
              </a:rPr>
              <a:t>國中教育會考單科比序</a:t>
            </a:r>
            <a:endParaRPr lang="en-US" altLang="zh-TW" sz="2800" b="1" u="sng" dirty="0">
              <a:solidFill>
                <a:srgbClr val="FF0000"/>
              </a:solidFill>
              <a:effectLst>
                <a:outerShdw blurRad="38100" dist="38100" dir="2700000" algn="tl">
                  <a:srgbClr val="C0C0C0"/>
                </a:outerShdw>
              </a:effectLst>
              <a:latin typeface="Times New Roman" pitchFamily="18" charset="0"/>
              <a:ea typeface="標楷體" pitchFamily="65" charset="-120"/>
            </a:endParaRPr>
          </a:p>
          <a:p>
            <a:pPr algn="just" eaLnBrk="0" hangingPunct="0">
              <a:lnSpc>
                <a:spcPct val="80000"/>
              </a:lnSpc>
              <a:spcBef>
                <a:spcPct val="20000"/>
              </a:spcBef>
              <a:defRPr/>
            </a:pPr>
            <a:r>
              <a:rPr lang="zh-TW" altLang="en-US" sz="2000" b="1" dirty="0">
                <a:solidFill>
                  <a:srgbClr val="0000CC"/>
                </a:solidFill>
                <a:effectLst>
                  <a:outerShdw blurRad="38100" dist="38100" dir="2700000" algn="tl">
                    <a:srgbClr val="C0C0C0"/>
                  </a:outerShdw>
                </a:effectLst>
                <a:latin typeface="Times New Roman" pitchFamily="18" charset="0"/>
                <a:ea typeface="標楷體" pitchFamily="65" charset="-120"/>
                <a:cs typeface="Times New Roman" pitchFamily="18" charset="0"/>
              </a:rPr>
              <a:t>                            </a:t>
            </a:r>
            <a:r>
              <a:rPr lang="zh-TW" altLang="en-US" sz="2000" dirty="0">
                <a:solidFill>
                  <a:srgbClr val="0000FF"/>
                </a:solidFill>
                <a:latin typeface="Times New Roman" pitchFamily="18" charset="0"/>
                <a:ea typeface="標楷體" pitchFamily="65" charset="-120"/>
              </a:rPr>
              <a:t>依序為</a:t>
            </a:r>
            <a:r>
              <a:rPr lang="en-US" altLang="zh-TW" sz="2000" b="1" dirty="0">
                <a:solidFill>
                  <a:srgbClr val="0000FF"/>
                </a:solidFill>
                <a:effectLst>
                  <a:outerShdw blurRad="38100" dist="38100" dir="2700000" algn="tl">
                    <a:srgbClr val="C0C0C0"/>
                  </a:outerShdw>
                </a:effectLst>
                <a:latin typeface="Times New Roman" pitchFamily="18" charset="0"/>
                <a:ea typeface="標楷體" pitchFamily="65" charset="-120"/>
              </a:rPr>
              <a:t>1.</a:t>
            </a:r>
            <a:r>
              <a:rPr lang="zh-TW" altLang="en-US" sz="2000" b="1" dirty="0">
                <a:solidFill>
                  <a:srgbClr val="0000FF"/>
                </a:solidFill>
                <a:effectLst>
                  <a:outerShdw blurRad="38100" dist="38100" dir="2700000" algn="tl">
                    <a:srgbClr val="C0C0C0"/>
                  </a:outerShdw>
                </a:effectLst>
                <a:latin typeface="Times New Roman" pitchFamily="18" charset="0"/>
                <a:ea typeface="標楷體" pitchFamily="65" charset="-120"/>
              </a:rPr>
              <a:t>國文</a:t>
            </a:r>
            <a:r>
              <a:rPr lang="zh-TW" altLang="en-US" sz="2000" dirty="0">
                <a:solidFill>
                  <a:srgbClr val="0000FF"/>
                </a:solidFill>
                <a:latin typeface="Times New Roman" pitchFamily="18" charset="0"/>
                <a:ea typeface="標楷體" pitchFamily="65" charset="-120"/>
              </a:rPr>
              <a:t>等級標示</a:t>
            </a:r>
            <a:r>
              <a:rPr lang="zh-TW" altLang="en-US" sz="2000" b="1" dirty="0">
                <a:solidFill>
                  <a:srgbClr val="0000FF"/>
                </a:solidFill>
                <a:effectLst>
                  <a:outerShdw blurRad="38100" dist="38100" dir="2700000" algn="tl">
                    <a:srgbClr val="C0C0C0"/>
                  </a:outerShdw>
                </a:effectLst>
                <a:latin typeface="Times New Roman" pitchFamily="18" charset="0"/>
                <a:ea typeface="標楷體" pitchFamily="65" charset="-120"/>
              </a:rPr>
              <a:t>、</a:t>
            </a:r>
            <a:r>
              <a:rPr lang="en-US" altLang="zh-TW" sz="2000" b="1" dirty="0">
                <a:solidFill>
                  <a:srgbClr val="0000FF"/>
                </a:solidFill>
                <a:effectLst>
                  <a:outerShdw blurRad="38100" dist="38100" dir="2700000" algn="tl">
                    <a:srgbClr val="C0C0C0"/>
                  </a:outerShdw>
                </a:effectLst>
                <a:latin typeface="Times New Roman" pitchFamily="18" charset="0"/>
                <a:ea typeface="標楷體" pitchFamily="65" charset="-120"/>
              </a:rPr>
              <a:t>2.</a:t>
            </a:r>
            <a:r>
              <a:rPr lang="zh-TW" altLang="en-US" sz="2000" b="1" dirty="0">
                <a:solidFill>
                  <a:srgbClr val="0000FF"/>
                </a:solidFill>
                <a:effectLst>
                  <a:outerShdw blurRad="38100" dist="38100" dir="2700000" algn="tl">
                    <a:srgbClr val="C0C0C0"/>
                  </a:outerShdw>
                </a:effectLst>
                <a:latin typeface="Times New Roman" pitchFamily="18" charset="0"/>
                <a:ea typeface="標楷體" pitchFamily="65" charset="-120"/>
              </a:rPr>
              <a:t>數學</a:t>
            </a:r>
            <a:r>
              <a:rPr lang="zh-TW" altLang="en-US" sz="2000" dirty="0">
                <a:solidFill>
                  <a:srgbClr val="0000FF"/>
                </a:solidFill>
                <a:latin typeface="Times New Roman" pitchFamily="18" charset="0"/>
                <a:ea typeface="標楷體" pitchFamily="65" charset="-120"/>
              </a:rPr>
              <a:t>等級標示</a:t>
            </a:r>
            <a:r>
              <a:rPr lang="zh-TW" altLang="en-US" sz="2000" b="1" dirty="0">
                <a:solidFill>
                  <a:srgbClr val="0000FF"/>
                </a:solidFill>
                <a:effectLst>
                  <a:outerShdw blurRad="38100" dist="38100" dir="2700000" algn="tl">
                    <a:srgbClr val="C0C0C0"/>
                  </a:outerShdw>
                </a:effectLst>
                <a:latin typeface="Times New Roman" pitchFamily="18" charset="0"/>
                <a:ea typeface="標楷體" pitchFamily="65" charset="-120"/>
              </a:rPr>
              <a:t>、</a:t>
            </a:r>
            <a:r>
              <a:rPr lang="en-US" altLang="zh-TW" sz="2000" b="1" dirty="0">
                <a:solidFill>
                  <a:srgbClr val="0000FF"/>
                </a:solidFill>
                <a:effectLst>
                  <a:outerShdw blurRad="38100" dist="38100" dir="2700000" algn="tl">
                    <a:srgbClr val="C0C0C0"/>
                  </a:outerShdw>
                </a:effectLst>
                <a:latin typeface="Times New Roman" pitchFamily="18" charset="0"/>
                <a:ea typeface="標楷體" pitchFamily="65" charset="-120"/>
              </a:rPr>
              <a:t>3.</a:t>
            </a:r>
            <a:r>
              <a:rPr lang="zh-TW" altLang="en-US" sz="2000" b="1" dirty="0">
                <a:solidFill>
                  <a:srgbClr val="0000FF"/>
                </a:solidFill>
                <a:effectLst>
                  <a:outerShdw blurRad="38100" dist="38100" dir="2700000" algn="tl">
                    <a:srgbClr val="C0C0C0"/>
                  </a:outerShdw>
                </a:effectLst>
                <a:latin typeface="Times New Roman" pitchFamily="18" charset="0"/>
                <a:ea typeface="標楷體" pitchFamily="65" charset="-120"/>
              </a:rPr>
              <a:t>英語</a:t>
            </a:r>
            <a:r>
              <a:rPr lang="zh-TW" altLang="en-US" sz="2000" dirty="0">
                <a:solidFill>
                  <a:srgbClr val="0000FF"/>
                </a:solidFill>
                <a:latin typeface="Times New Roman" pitchFamily="18" charset="0"/>
                <a:ea typeface="標楷體" pitchFamily="65" charset="-120"/>
              </a:rPr>
              <a:t>等級標示  </a:t>
            </a:r>
            <a:endParaRPr lang="en-US" altLang="zh-TW" sz="2000" b="1" dirty="0">
              <a:solidFill>
                <a:srgbClr val="0000FF"/>
              </a:solidFill>
              <a:effectLst>
                <a:outerShdw blurRad="38100" dist="38100" dir="2700000" algn="tl">
                  <a:srgbClr val="C0C0C0"/>
                </a:outerShdw>
              </a:effectLst>
              <a:latin typeface="Times New Roman" pitchFamily="18" charset="0"/>
              <a:ea typeface="標楷體" pitchFamily="65" charset="-120"/>
            </a:endParaRPr>
          </a:p>
          <a:p>
            <a:pPr eaLnBrk="0" hangingPunct="0">
              <a:lnSpc>
                <a:spcPct val="80000"/>
              </a:lnSpc>
              <a:buFont typeface="Wingdings" pitchFamily="2" charset="2"/>
              <a:buNone/>
              <a:defRPr/>
            </a:pPr>
            <a:r>
              <a:rPr lang="en-US" altLang="zh-TW" sz="2000" b="1" dirty="0">
                <a:solidFill>
                  <a:srgbClr val="0000FF"/>
                </a:solidFill>
                <a:effectLst>
                  <a:outerShdw blurRad="38100" dist="38100" dir="2700000" algn="tl">
                    <a:srgbClr val="C0C0C0"/>
                  </a:outerShdw>
                </a:effectLst>
                <a:latin typeface="Times New Roman" pitchFamily="18" charset="0"/>
                <a:ea typeface="標楷體" pitchFamily="65" charset="-120"/>
              </a:rPr>
              <a:t>                                        4.</a:t>
            </a:r>
            <a:r>
              <a:rPr lang="zh-TW" altLang="en-US" sz="2000" b="1" dirty="0">
                <a:solidFill>
                  <a:srgbClr val="0000FF"/>
                </a:solidFill>
                <a:effectLst>
                  <a:outerShdw blurRad="38100" dist="38100" dir="2700000" algn="tl">
                    <a:srgbClr val="C0C0C0"/>
                  </a:outerShdw>
                </a:effectLst>
                <a:latin typeface="Times New Roman" pitchFamily="18" charset="0"/>
                <a:ea typeface="標楷體" pitchFamily="65" charset="-120"/>
              </a:rPr>
              <a:t>社會</a:t>
            </a:r>
            <a:r>
              <a:rPr lang="zh-TW" altLang="en-US" sz="2000" dirty="0">
                <a:solidFill>
                  <a:srgbClr val="0000FF"/>
                </a:solidFill>
                <a:latin typeface="Times New Roman" pitchFamily="18" charset="0"/>
                <a:ea typeface="標楷體" pitchFamily="65" charset="-120"/>
              </a:rPr>
              <a:t>等級標示</a:t>
            </a:r>
            <a:r>
              <a:rPr lang="zh-TW" altLang="en-US" sz="2000" b="1" dirty="0">
                <a:solidFill>
                  <a:srgbClr val="0000FF"/>
                </a:solidFill>
                <a:effectLst>
                  <a:outerShdw blurRad="38100" dist="38100" dir="2700000" algn="tl">
                    <a:srgbClr val="C0C0C0"/>
                  </a:outerShdw>
                </a:effectLst>
                <a:latin typeface="Times New Roman" pitchFamily="18" charset="0"/>
                <a:ea typeface="標楷體" pitchFamily="65" charset="-120"/>
              </a:rPr>
              <a:t>、</a:t>
            </a:r>
            <a:r>
              <a:rPr lang="en-US" altLang="zh-TW" sz="2000" b="1" dirty="0">
                <a:solidFill>
                  <a:srgbClr val="0000FF"/>
                </a:solidFill>
                <a:effectLst>
                  <a:outerShdw blurRad="38100" dist="38100" dir="2700000" algn="tl">
                    <a:srgbClr val="C0C0C0"/>
                  </a:outerShdw>
                </a:effectLst>
                <a:latin typeface="Times New Roman" pitchFamily="18" charset="0"/>
                <a:ea typeface="標楷體" pitchFamily="65" charset="-120"/>
              </a:rPr>
              <a:t>5.</a:t>
            </a:r>
            <a:r>
              <a:rPr lang="zh-TW" altLang="en-US" sz="2000" b="1" dirty="0">
                <a:solidFill>
                  <a:srgbClr val="0000FF"/>
                </a:solidFill>
                <a:effectLst>
                  <a:outerShdw blurRad="38100" dist="38100" dir="2700000" algn="tl">
                    <a:srgbClr val="C0C0C0"/>
                  </a:outerShdw>
                </a:effectLst>
                <a:latin typeface="Times New Roman" pitchFamily="18" charset="0"/>
                <a:ea typeface="標楷體" pitchFamily="65" charset="-120"/>
              </a:rPr>
              <a:t>自然</a:t>
            </a:r>
            <a:r>
              <a:rPr lang="zh-TW" altLang="en-US" sz="2000" dirty="0">
                <a:solidFill>
                  <a:srgbClr val="0000FF"/>
                </a:solidFill>
                <a:latin typeface="Times New Roman" pitchFamily="18" charset="0"/>
                <a:ea typeface="標楷體" pitchFamily="65" charset="-120"/>
              </a:rPr>
              <a:t>等級標示</a:t>
            </a:r>
            <a:r>
              <a:rPr lang="zh-TW" altLang="en-US" sz="2000" b="1" dirty="0">
                <a:solidFill>
                  <a:srgbClr val="0000FF"/>
                </a:solidFill>
                <a:effectLst>
                  <a:outerShdw blurRad="38100" dist="38100" dir="2700000" algn="tl">
                    <a:srgbClr val="C0C0C0"/>
                  </a:outerShdw>
                </a:effectLst>
                <a:latin typeface="Times New Roman" pitchFamily="18" charset="0"/>
                <a:ea typeface="標楷體" pitchFamily="65" charset="-120"/>
              </a:rPr>
              <a:t>、</a:t>
            </a:r>
            <a:r>
              <a:rPr lang="en-US" altLang="zh-TW" sz="2000" b="1" dirty="0">
                <a:solidFill>
                  <a:srgbClr val="0000FF"/>
                </a:solidFill>
                <a:effectLst>
                  <a:outerShdw blurRad="38100" dist="38100" dir="2700000" algn="tl">
                    <a:srgbClr val="C0C0C0"/>
                  </a:outerShdw>
                </a:effectLst>
                <a:latin typeface="Times New Roman" pitchFamily="18" charset="0"/>
                <a:ea typeface="標楷體" pitchFamily="65" charset="-120"/>
              </a:rPr>
              <a:t>6.</a:t>
            </a:r>
            <a:r>
              <a:rPr lang="zh-TW" altLang="en-US" sz="2000" b="1" dirty="0">
                <a:solidFill>
                  <a:srgbClr val="0000FF"/>
                </a:solidFill>
                <a:effectLst>
                  <a:outerShdw blurRad="38100" dist="38100" dir="2700000" algn="tl">
                    <a:srgbClr val="C0C0C0"/>
                  </a:outerShdw>
                </a:effectLst>
                <a:latin typeface="Times New Roman" pitchFamily="18" charset="0"/>
                <a:ea typeface="標楷體" pitchFamily="65" charset="-120"/>
              </a:rPr>
              <a:t>寫作測驗</a:t>
            </a:r>
            <a:r>
              <a:rPr lang="zh-TW" altLang="en-US" sz="2000" dirty="0">
                <a:solidFill>
                  <a:srgbClr val="0000FF"/>
                </a:solidFill>
                <a:latin typeface="Times New Roman" pitchFamily="18" charset="0"/>
                <a:ea typeface="標楷體" pitchFamily="65" charset="-120"/>
              </a:rPr>
              <a:t>級分</a:t>
            </a:r>
          </a:p>
        </p:txBody>
      </p:sp>
    </p:spTree>
    <p:extLst>
      <p:ext uri="{BB962C8B-B14F-4D97-AF65-F5344CB8AC3E}">
        <p14:creationId xmlns:p14="http://schemas.microsoft.com/office/powerpoint/2010/main" val="410210647"/>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vertical)">
                                      <p:cBhvr>
                                        <p:cTn id="12" dur="1000"/>
                                        <p:tgtEl>
                                          <p:spTgt spid="9">
                                            <p:txEl>
                                              <p:pRg st="1" end="1"/>
                                            </p:txEl>
                                          </p:spTgt>
                                        </p:tgtEl>
                                      </p:cBhvr>
                                    </p:animEffect>
                                  </p:childTnLst>
                                </p:cTn>
                              </p:par>
                              <p:par>
                                <p:cTn id="13" presetID="3" presetClass="entr" presetSubtype="5"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blinds(vertical)">
                                      <p:cBhvr>
                                        <p:cTn id="15" dur="10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blinds(horizontal)">
                                      <p:cBhvr>
                                        <p:cTn id="20" dur="500"/>
                                        <p:tgtEl>
                                          <p:spTgt spid="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blinds(horizontal)">
                                      <p:cBhvr>
                                        <p:cTn id="25" dur="500"/>
                                        <p:tgtEl>
                                          <p:spTgt spid="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animEffect transition="in" filter="blinds(horizontal)">
                                      <p:cBhvr>
                                        <p:cTn id="30" dur="500"/>
                                        <p:tgtEl>
                                          <p:spTgt spid="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5"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blinds(vertical)">
                                      <p:cBhvr>
                                        <p:cTn id="35" dur="1000"/>
                                        <p:tgtEl>
                                          <p:spTgt spid="9">
                                            <p:txEl>
                                              <p:pRg st="6" end="6"/>
                                            </p:txEl>
                                          </p:spTgt>
                                        </p:tgtEl>
                                      </p:cBhvr>
                                    </p:animEffect>
                                  </p:childTnLst>
                                </p:cTn>
                              </p:par>
                              <p:par>
                                <p:cTn id="36" presetID="3" presetClass="entr" presetSubtype="5" fill="hold" nodeType="with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blinds(vertical)">
                                      <p:cBhvr>
                                        <p:cTn id="38" dur="1000"/>
                                        <p:tgtEl>
                                          <p:spTgt spid="9">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5" fill="hold" nodeType="click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animEffect transition="in" filter="blinds(vertical)">
                                      <p:cBhvr>
                                        <p:cTn id="43" dur="1000"/>
                                        <p:tgtEl>
                                          <p:spTgt spid="9">
                                            <p:txEl>
                                              <p:pRg st="8" end="8"/>
                                            </p:txEl>
                                          </p:spTgt>
                                        </p:tgtEl>
                                      </p:cBhvr>
                                    </p:animEffect>
                                  </p:childTnLst>
                                </p:cTn>
                              </p:par>
                              <p:par>
                                <p:cTn id="44" presetID="3" presetClass="entr" presetSubtype="5" fill="hold" nodeType="withEffect">
                                  <p:stCondLst>
                                    <p:cond delay="0"/>
                                  </p:stCondLst>
                                  <p:childTnLst>
                                    <p:set>
                                      <p:cBhvr>
                                        <p:cTn id="45" dur="1" fill="hold">
                                          <p:stCondLst>
                                            <p:cond delay="0"/>
                                          </p:stCondLst>
                                        </p:cTn>
                                        <p:tgtEl>
                                          <p:spTgt spid="9">
                                            <p:txEl>
                                              <p:pRg st="9" end="9"/>
                                            </p:txEl>
                                          </p:spTgt>
                                        </p:tgtEl>
                                        <p:attrNameLst>
                                          <p:attrName>style.visibility</p:attrName>
                                        </p:attrNameLst>
                                      </p:cBhvr>
                                      <p:to>
                                        <p:strVal val="visible"/>
                                      </p:to>
                                    </p:set>
                                    <p:animEffect transition="in" filter="blinds(vertical)">
                                      <p:cBhvr>
                                        <p:cTn id="46" dur="1000"/>
                                        <p:tgtEl>
                                          <p:spTgt spid="9">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9">
                                            <p:txEl>
                                              <p:pRg st="10" end="10"/>
                                            </p:txEl>
                                          </p:spTgt>
                                        </p:tgtEl>
                                        <p:attrNameLst>
                                          <p:attrName>style.visibility</p:attrName>
                                        </p:attrNameLst>
                                      </p:cBhvr>
                                      <p:to>
                                        <p:strVal val="visible"/>
                                      </p:to>
                                    </p:set>
                                    <p:animEffect transition="in" filter="blinds(horizontal)">
                                      <p:cBhvr>
                                        <p:cTn id="51" dur="500"/>
                                        <p:tgtEl>
                                          <p:spTgt spid="9">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5" fill="hold" nodeType="clickEffect">
                                  <p:stCondLst>
                                    <p:cond delay="0"/>
                                  </p:stCondLst>
                                  <p:childTnLst>
                                    <p:set>
                                      <p:cBhvr>
                                        <p:cTn id="55" dur="1" fill="hold">
                                          <p:stCondLst>
                                            <p:cond delay="0"/>
                                          </p:stCondLst>
                                        </p:cTn>
                                        <p:tgtEl>
                                          <p:spTgt spid="9">
                                            <p:txEl>
                                              <p:pRg st="11" end="11"/>
                                            </p:txEl>
                                          </p:spTgt>
                                        </p:tgtEl>
                                        <p:attrNameLst>
                                          <p:attrName>style.visibility</p:attrName>
                                        </p:attrNameLst>
                                      </p:cBhvr>
                                      <p:to>
                                        <p:strVal val="visible"/>
                                      </p:to>
                                    </p:set>
                                    <p:animEffect transition="in" filter="blinds(vertical)">
                                      <p:cBhvr>
                                        <p:cTn id="56" dur="1000"/>
                                        <p:tgtEl>
                                          <p:spTgt spid="9">
                                            <p:txEl>
                                              <p:pRg st="11" end="11"/>
                                            </p:txEl>
                                          </p:spTgt>
                                        </p:tgtEl>
                                      </p:cBhvr>
                                    </p:animEffect>
                                  </p:childTnLst>
                                </p:cTn>
                              </p:par>
                              <p:par>
                                <p:cTn id="57" presetID="3" presetClass="entr" presetSubtype="5" fill="hold" nodeType="withEffect">
                                  <p:stCondLst>
                                    <p:cond delay="0"/>
                                  </p:stCondLst>
                                  <p:childTnLst>
                                    <p:set>
                                      <p:cBhvr>
                                        <p:cTn id="58" dur="1" fill="hold">
                                          <p:stCondLst>
                                            <p:cond delay="0"/>
                                          </p:stCondLst>
                                        </p:cTn>
                                        <p:tgtEl>
                                          <p:spTgt spid="9">
                                            <p:txEl>
                                              <p:pRg st="12" end="12"/>
                                            </p:txEl>
                                          </p:spTgt>
                                        </p:tgtEl>
                                        <p:attrNameLst>
                                          <p:attrName>style.visibility</p:attrName>
                                        </p:attrNameLst>
                                      </p:cBhvr>
                                      <p:to>
                                        <p:strVal val="visible"/>
                                      </p:to>
                                    </p:set>
                                    <p:animEffect transition="in" filter="blinds(vertical)">
                                      <p:cBhvr>
                                        <p:cTn id="59" dur="1000"/>
                                        <p:tgtEl>
                                          <p:spTgt spid="9">
                                            <p:txEl>
                                              <p:pRg st="12" end="1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9">
                                            <p:txEl>
                                              <p:pRg st="13" end="13"/>
                                            </p:txEl>
                                          </p:spTgt>
                                        </p:tgtEl>
                                        <p:attrNameLst>
                                          <p:attrName>style.visibility</p:attrName>
                                        </p:attrNameLst>
                                      </p:cBhvr>
                                      <p:to>
                                        <p:strVal val="visible"/>
                                      </p:to>
                                    </p:set>
                                    <p:animEffect transition="in" filter="blinds(horizontal)">
                                      <p:cBhvr>
                                        <p:cTn id="64" dur="500"/>
                                        <p:tgtEl>
                                          <p:spTgt spid="9">
                                            <p:txEl>
                                              <p:pRg st="13" end="1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5" fill="hold" nodeType="clickEffect">
                                  <p:stCondLst>
                                    <p:cond delay="0"/>
                                  </p:stCondLst>
                                  <p:childTnLst>
                                    <p:set>
                                      <p:cBhvr>
                                        <p:cTn id="68" dur="1" fill="hold">
                                          <p:stCondLst>
                                            <p:cond delay="0"/>
                                          </p:stCondLst>
                                        </p:cTn>
                                        <p:tgtEl>
                                          <p:spTgt spid="9">
                                            <p:txEl>
                                              <p:pRg st="14" end="14"/>
                                            </p:txEl>
                                          </p:spTgt>
                                        </p:tgtEl>
                                        <p:attrNameLst>
                                          <p:attrName>style.visibility</p:attrName>
                                        </p:attrNameLst>
                                      </p:cBhvr>
                                      <p:to>
                                        <p:strVal val="visible"/>
                                      </p:to>
                                    </p:set>
                                    <p:animEffect transition="in" filter="blinds(vertical)">
                                      <p:cBhvr>
                                        <p:cTn id="69" dur="1000"/>
                                        <p:tgtEl>
                                          <p:spTgt spid="9">
                                            <p:txEl>
                                              <p:pRg st="14" end="14"/>
                                            </p:txEl>
                                          </p:spTgt>
                                        </p:tgtEl>
                                      </p:cBhvr>
                                    </p:animEffect>
                                  </p:childTnLst>
                                </p:cTn>
                              </p:par>
                              <p:par>
                                <p:cTn id="70" presetID="3" presetClass="entr" presetSubtype="5" fill="hold" nodeType="withEffect">
                                  <p:stCondLst>
                                    <p:cond delay="0"/>
                                  </p:stCondLst>
                                  <p:childTnLst>
                                    <p:set>
                                      <p:cBhvr>
                                        <p:cTn id="71" dur="1" fill="hold">
                                          <p:stCondLst>
                                            <p:cond delay="0"/>
                                          </p:stCondLst>
                                        </p:cTn>
                                        <p:tgtEl>
                                          <p:spTgt spid="9">
                                            <p:txEl>
                                              <p:pRg st="15" end="15"/>
                                            </p:txEl>
                                          </p:spTgt>
                                        </p:tgtEl>
                                        <p:attrNameLst>
                                          <p:attrName>style.visibility</p:attrName>
                                        </p:attrNameLst>
                                      </p:cBhvr>
                                      <p:to>
                                        <p:strVal val="visible"/>
                                      </p:to>
                                    </p:set>
                                    <p:animEffect transition="in" filter="blinds(vertical)">
                                      <p:cBhvr>
                                        <p:cTn id="72" dur="1000"/>
                                        <p:tgtEl>
                                          <p:spTgt spid="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ChangeArrowheads="1"/>
          </p:cNvSpPr>
          <p:nvPr/>
        </p:nvSpPr>
        <p:spPr bwMode="auto">
          <a:xfrm>
            <a:off x="571472" y="2857496"/>
            <a:ext cx="3500462" cy="2062103"/>
          </a:xfrm>
          <a:prstGeom prst="rect">
            <a:avLst/>
          </a:prstGeom>
          <a:solidFill>
            <a:schemeClr val="accent1"/>
          </a:solidFill>
          <a:ln w="9525">
            <a:noFill/>
            <a:miter lim="800000"/>
            <a:headEnd/>
            <a:tailEnd/>
          </a:ln>
        </p:spPr>
        <p:txBody>
          <a:bodyPr wrap="square">
            <a:spAutoFit/>
          </a:bodyPr>
          <a:lstStyle/>
          <a:p>
            <a:pPr algn="just">
              <a:defRPr/>
            </a:pPr>
            <a:r>
              <a:rPr lang="zh-TW" altLang="en-US" sz="16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招生工作一環扣一環，</a:t>
            </a:r>
            <a:r>
              <a:rPr lang="zh-TW" altLang="en-US" sz="1600" b="1" dirty="0">
                <a:solidFill>
                  <a:srgbClr val="3333FF"/>
                </a:solidFill>
                <a:effectLst>
                  <a:outerShdw blurRad="38100" dist="38100" dir="2700000" algn="tl">
                    <a:srgbClr val="000000"/>
                  </a:outerShdw>
                </a:effectLst>
                <a:latin typeface="標楷體" pitchFamily="65" charset="-120"/>
                <a:ea typeface="標楷體" pitchFamily="65" charset="-120"/>
                <a:cs typeface="Times New Roman" pitchFamily="18" charset="0"/>
              </a:rPr>
              <a:t>逾期</a:t>
            </a:r>
            <a:r>
              <a:rPr lang="zh-TW" altLang="en-US" sz="16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難以補救</a:t>
            </a:r>
            <a:endParaRPr lang="en-US" altLang="zh-TW" sz="16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endParaRPr>
          </a:p>
          <a:p>
            <a:pPr algn="just">
              <a:defRPr/>
            </a:pPr>
            <a:r>
              <a:rPr lang="zh-TW" altLang="en-US" sz="16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  </a:t>
            </a:r>
            <a:r>
              <a:rPr lang="en-US" altLang="zh-TW" sz="16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a:t>
            </a:r>
            <a:r>
              <a:rPr lang="zh-TW" altLang="en-US" sz="16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報名</a:t>
            </a:r>
            <a:endParaRPr lang="en-US" altLang="zh-TW" sz="16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endParaRPr>
          </a:p>
          <a:p>
            <a:pPr algn="just">
              <a:defRPr/>
            </a:pPr>
            <a:r>
              <a:rPr lang="zh-TW" altLang="en-US" sz="16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  </a:t>
            </a:r>
            <a:r>
              <a:rPr lang="en-US" altLang="zh-TW" sz="16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a:t>
            </a:r>
            <a:r>
              <a:rPr lang="zh-TW" altLang="en-US" sz="16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考試、成績公告、成績複查</a:t>
            </a:r>
            <a:r>
              <a:rPr lang="en-US" altLang="zh-TW" sz="16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a:t>
            </a:r>
          </a:p>
          <a:p>
            <a:pPr algn="just">
              <a:defRPr/>
            </a:pPr>
            <a:r>
              <a:rPr lang="zh-TW" altLang="en-US" sz="16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  </a:t>
            </a:r>
            <a:r>
              <a:rPr lang="en-US" altLang="zh-TW" sz="16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a:t>
            </a:r>
            <a:r>
              <a:rPr lang="zh-TW" altLang="en-US" sz="16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選填志願</a:t>
            </a:r>
            <a:endParaRPr lang="en-US" altLang="zh-TW" sz="16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endParaRPr>
          </a:p>
          <a:p>
            <a:pPr algn="just">
              <a:defRPr/>
            </a:pPr>
            <a:r>
              <a:rPr lang="zh-TW" altLang="en-US" sz="16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  </a:t>
            </a:r>
            <a:r>
              <a:rPr lang="en-US" altLang="zh-TW" sz="16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a:t>
            </a:r>
            <a:r>
              <a:rPr lang="zh-TW" altLang="en-US" sz="16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分發</a:t>
            </a:r>
            <a:endParaRPr lang="en-US" altLang="zh-TW" sz="16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endParaRPr>
          </a:p>
          <a:p>
            <a:pPr algn="just">
              <a:defRPr/>
            </a:pPr>
            <a:r>
              <a:rPr lang="zh-TW" altLang="en-US" sz="16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  </a:t>
            </a:r>
            <a:r>
              <a:rPr lang="en-US" altLang="zh-TW" sz="16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a:t>
            </a:r>
            <a:r>
              <a:rPr lang="zh-TW" altLang="en-US" sz="16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放榜、錄取結果複查</a:t>
            </a:r>
            <a:endParaRPr lang="en-US" altLang="zh-TW" sz="16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endParaRPr>
          </a:p>
          <a:p>
            <a:pPr algn="just">
              <a:defRPr/>
            </a:pPr>
            <a:r>
              <a:rPr lang="zh-TW" altLang="en-US" sz="16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  </a:t>
            </a:r>
            <a:r>
              <a:rPr lang="en-US" altLang="zh-TW" sz="16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a:t>
            </a:r>
            <a:r>
              <a:rPr lang="zh-TW" altLang="en-US" sz="16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報到、報到後放棄</a:t>
            </a:r>
            <a:endParaRPr lang="en-US" altLang="zh-TW" sz="16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endParaRPr>
          </a:p>
          <a:p>
            <a:pPr algn="just">
              <a:defRPr/>
            </a:pPr>
            <a:r>
              <a:rPr lang="zh-TW" altLang="en-US" sz="16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  </a:t>
            </a:r>
            <a:r>
              <a:rPr lang="en-US" altLang="zh-TW" sz="16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a:t>
            </a:r>
            <a:r>
              <a:rPr lang="zh-TW" altLang="en-US" sz="16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申訴</a:t>
            </a:r>
            <a:endParaRPr lang="en-US" altLang="zh-TW" sz="1600" b="1" dirty="0">
              <a:solidFill>
                <a:srgbClr val="9966FF"/>
              </a:solidFill>
              <a:effectLst>
                <a:outerShdw blurRad="38100" dist="38100" dir="2700000" algn="tl">
                  <a:srgbClr val="000000"/>
                </a:outerShdw>
              </a:effectLst>
              <a:latin typeface="標楷體" pitchFamily="65" charset="-120"/>
              <a:ea typeface="標楷體" pitchFamily="65" charset="-120"/>
              <a:cs typeface="Times New Roman" pitchFamily="18" charset="0"/>
            </a:endParaRPr>
          </a:p>
        </p:txBody>
      </p:sp>
      <p:sp>
        <p:nvSpPr>
          <p:cNvPr id="3" name="Rectangle 4"/>
          <p:cNvSpPr txBox="1">
            <a:spLocks/>
          </p:cNvSpPr>
          <p:nvPr/>
        </p:nvSpPr>
        <p:spPr bwMode="auto">
          <a:xfrm>
            <a:off x="357158" y="642918"/>
            <a:ext cx="8429684" cy="785818"/>
          </a:xfrm>
          <a:prstGeom prst="rect">
            <a:avLst/>
          </a:prstGeom>
          <a:solidFill>
            <a:srgbClr val="FFCCFF"/>
          </a:solidFill>
          <a:ln w="12700">
            <a:solidFill>
              <a:srgbClr val="3333FF"/>
            </a:solidFill>
            <a:miter lim="800000"/>
            <a:headEnd/>
            <a:tailEnd/>
          </a:ln>
        </p:spPr>
        <p:txBody>
          <a:bodyPr anchor="ctr"/>
          <a:lstStyle/>
          <a:p>
            <a:pPr eaLnBrk="0" hangingPunct="0">
              <a:defRPr/>
            </a:pPr>
            <a:r>
              <a:rPr lang="en-US" altLang="zh-TW" sz="3600" dirty="0">
                <a:solidFill>
                  <a:srgbClr val="008000"/>
                </a:solidFill>
                <a:effectLst>
                  <a:outerShdw blurRad="38100" dist="38100" dir="2700000" algn="tl">
                    <a:srgbClr val="000000"/>
                  </a:outerShdw>
                </a:effectLst>
                <a:latin typeface="Times New Roman" pitchFamily="18" charset="0"/>
                <a:cs typeface="Times New Roman" pitchFamily="18" charset="0"/>
              </a:rPr>
              <a:t>1</a:t>
            </a:r>
            <a:r>
              <a:rPr lang="en-US" altLang="zh-TW" sz="3600" b="1" dirty="0">
                <a:solidFill>
                  <a:srgbClr val="008000"/>
                </a:solidFill>
                <a:effectLst>
                  <a:outerShdw blurRad="38100" dist="38100" dir="2700000" algn="tl">
                    <a:srgbClr val="000000"/>
                  </a:outerShdw>
                </a:effectLst>
                <a:latin typeface="Times New Roman" pitchFamily="18" charset="0"/>
                <a:cs typeface="Times New Roman" pitchFamily="18" charset="0"/>
              </a:rPr>
              <a:t>.</a:t>
            </a:r>
            <a:r>
              <a:rPr lang="zh-TW" altLang="en-US" sz="3600" b="1" dirty="0">
                <a:solidFill>
                  <a:srgbClr val="008000"/>
                </a:solidFill>
                <a:effectLst>
                  <a:outerShdw blurRad="38100" dist="38100" dir="2700000" algn="tl">
                    <a:srgbClr val="000000"/>
                  </a:outerShdw>
                </a:effectLst>
                <a:latin typeface="Times New Roman" pitchFamily="18" charset="0"/>
                <a:cs typeface="Times New Roman" pitchFamily="18" charset="0"/>
              </a:rPr>
              <a:t>掌握重要日程</a:t>
            </a:r>
            <a:endParaRPr lang="zh-TW" altLang="en-US" sz="2000" b="1" dirty="0">
              <a:effectLst>
                <a:outerShdw blurRad="38100" dist="38100" dir="2700000" algn="tl">
                  <a:srgbClr val="000000"/>
                </a:outerShdw>
              </a:effectLst>
              <a:latin typeface="Times New Roman" pitchFamily="18" charset="0"/>
              <a:ea typeface="標楷體" pitchFamily="65" charset="-120"/>
              <a:cs typeface="Times New Roman" pitchFamily="18" charset="0"/>
            </a:endParaRPr>
          </a:p>
        </p:txBody>
      </p:sp>
      <p:grpSp>
        <p:nvGrpSpPr>
          <p:cNvPr id="2" name="群組 13"/>
          <p:cNvGrpSpPr/>
          <p:nvPr/>
        </p:nvGrpSpPr>
        <p:grpSpPr>
          <a:xfrm>
            <a:off x="4714876" y="2143116"/>
            <a:ext cx="3929090" cy="1566864"/>
            <a:chOff x="4714876" y="2357430"/>
            <a:chExt cx="3371850" cy="1352550"/>
          </a:xfrm>
        </p:grpSpPr>
        <p:pic>
          <p:nvPicPr>
            <p:cNvPr id="11" name="圖片 10" descr="images.png"/>
            <p:cNvPicPr>
              <a:picLocks noChangeAspect="1"/>
            </p:cNvPicPr>
            <p:nvPr/>
          </p:nvPicPr>
          <p:blipFill>
            <a:blip r:embed="rId2"/>
            <a:stretch>
              <a:fillRect/>
            </a:stretch>
          </p:blipFill>
          <p:spPr>
            <a:xfrm>
              <a:off x="4714876" y="2357430"/>
              <a:ext cx="3371850" cy="1352550"/>
            </a:xfrm>
            <a:prstGeom prst="rect">
              <a:avLst/>
            </a:prstGeom>
          </p:spPr>
        </p:pic>
        <p:sp>
          <p:nvSpPr>
            <p:cNvPr id="12" name="文字方塊 11"/>
            <p:cNvSpPr txBox="1"/>
            <p:nvPr/>
          </p:nvSpPr>
          <p:spPr>
            <a:xfrm>
              <a:off x="5144021" y="2850764"/>
              <a:ext cx="1593965" cy="345383"/>
            </a:xfrm>
            <a:prstGeom prst="rect">
              <a:avLst/>
            </a:prstGeom>
            <a:solidFill>
              <a:schemeClr val="bg1"/>
            </a:solidFill>
          </p:spPr>
          <p:txBody>
            <a:bodyPr wrap="square" rtlCol="0">
              <a:spAutoFit/>
            </a:bodyPr>
            <a:lstStyle/>
            <a:p>
              <a:r>
                <a:rPr lang="zh-TW" altLang="en-US" sz="2000" b="1" dirty="0">
                  <a:effectLst>
                    <a:outerShdw blurRad="38100" dist="38100" dir="2700000" algn="tl">
                      <a:srgbClr val="000000">
                        <a:alpha val="43137"/>
                      </a:srgbClr>
                    </a:outerShdw>
                  </a:effectLst>
                  <a:latin typeface="Times New Roman" pitchFamily="18" charset="0"/>
                  <a:cs typeface="Times New Roman" pitchFamily="18" charset="0"/>
                </a:rPr>
                <a:t>搜尋：</a:t>
              </a:r>
              <a:r>
                <a:rPr lang="en-US" altLang="zh-TW" sz="1000" b="1" dirty="0">
                  <a:effectLst>
                    <a:outerShdw blurRad="38100" dist="38100" dir="2700000" algn="tl">
                      <a:srgbClr val="000000">
                        <a:alpha val="43137"/>
                      </a:srgbClr>
                    </a:outerShdw>
                  </a:effectLst>
                  <a:latin typeface="Times New Roman" pitchFamily="18" charset="0"/>
                  <a:cs typeface="Times New Roman" pitchFamily="18" charset="0"/>
                </a:rPr>
                <a:t>110 </a:t>
              </a:r>
              <a:r>
                <a:rPr lang="zh-TW" altLang="en-US" sz="1000" b="1" dirty="0">
                  <a:effectLst>
                    <a:outerShdw blurRad="38100" dist="38100" dir="2700000" algn="tl">
                      <a:srgbClr val="000000">
                        <a:alpha val="43137"/>
                      </a:srgbClr>
                    </a:outerShdw>
                  </a:effectLst>
                  <a:latin typeface="Times New Roman" pitchFamily="18" charset="0"/>
                  <a:cs typeface="Times New Roman" pitchFamily="18" charset="0"/>
                </a:rPr>
                <a:t> 重要日程表</a:t>
              </a:r>
            </a:p>
          </p:txBody>
        </p:sp>
      </p:grpSp>
      <p:sp>
        <p:nvSpPr>
          <p:cNvPr id="13" name="文字方塊 12"/>
          <p:cNvSpPr txBox="1"/>
          <p:nvPr/>
        </p:nvSpPr>
        <p:spPr>
          <a:xfrm>
            <a:off x="4714876" y="4357694"/>
            <a:ext cx="3357586" cy="1569660"/>
          </a:xfrm>
          <a:prstGeom prst="rect">
            <a:avLst/>
          </a:prstGeom>
          <a:solidFill>
            <a:schemeClr val="bg1"/>
          </a:solidFill>
        </p:spPr>
        <p:txBody>
          <a:bodyPr wrap="square" rtlCol="0">
            <a:spAutoFit/>
          </a:bodyPr>
          <a:lstStyle/>
          <a:p>
            <a:r>
              <a:rPr lang="zh-TW" altLang="en-US" sz="1600" b="1" dirty="0">
                <a:effectLst>
                  <a:outerShdw blurRad="38100" dist="38100" dir="2700000" algn="tl">
                    <a:srgbClr val="000000">
                      <a:alpha val="43137"/>
                    </a:srgbClr>
                  </a:outerShdw>
                </a:effectLst>
                <a:latin typeface="Times New Roman" pitchFamily="18" charset="0"/>
                <a:cs typeface="Times New Roman" pitchFamily="18" charset="0"/>
              </a:rPr>
              <a:t>或參考學校發給的</a:t>
            </a:r>
            <a:endParaRPr lang="en-US" altLang="zh-TW" sz="1600" b="1" dirty="0">
              <a:effectLst>
                <a:outerShdw blurRad="38100" dist="38100" dir="2700000" algn="tl">
                  <a:srgbClr val="000000">
                    <a:alpha val="43137"/>
                  </a:srgbClr>
                </a:outerShdw>
              </a:effectLst>
              <a:latin typeface="Times New Roman" pitchFamily="18" charset="0"/>
              <a:cs typeface="Times New Roman" pitchFamily="18" charset="0"/>
            </a:endParaRPr>
          </a:p>
          <a:p>
            <a:r>
              <a:rPr lang="zh-TW" altLang="en-US" sz="4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國中畢業生</a:t>
            </a:r>
            <a:endParaRPr lang="en-US" altLang="zh-TW" sz="4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a:p>
            <a:r>
              <a:rPr lang="zh-TW" altLang="en-US" sz="4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升學行事簡曆</a:t>
            </a:r>
          </a:p>
        </p:txBody>
      </p:sp>
      <p:grpSp>
        <p:nvGrpSpPr>
          <p:cNvPr id="4" name="群組 16"/>
          <p:cNvGrpSpPr/>
          <p:nvPr/>
        </p:nvGrpSpPr>
        <p:grpSpPr>
          <a:xfrm>
            <a:off x="857224" y="1928802"/>
            <a:ext cx="3060383" cy="4323398"/>
            <a:chOff x="857224" y="1928802"/>
            <a:chExt cx="3060383" cy="4323398"/>
          </a:xfrm>
        </p:grpSpPr>
        <p:pic>
          <p:nvPicPr>
            <p:cNvPr id="10" name="圖片 9" descr="下載.jpg"/>
            <p:cNvPicPr>
              <a:picLocks noChangeAspect="1"/>
            </p:cNvPicPr>
            <p:nvPr/>
          </p:nvPicPr>
          <p:blipFill>
            <a:blip r:embed="rId3"/>
            <a:stretch>
              <a:fillRect/>
            </a:stretch>
          </p:blipFill>
          <p:spPr>
            <a:xfrm>
              <a:off x="857224" y="1928802"/>
              <a:ext cx="3060383" cy="4323398"/>
            </a:xfrm>
            <a:prstGeom prst="rect">
              <a:avLst/>
            </a:prstGeom>
          </p:spPr>
        </p:pic>
        <p:sp>
          <p:nvSpPr>
            <p:cNvPr id="16" name="Rectangle 4"/>
            <p:cNvSpPr txBox="1">
              <a:spLocks/>
            </p:cNvSpPr>
            <p:nvPr/>
          </p:nvSpPr>
          <p:spPr bwMode="auto">
            <a:xfrm>
              <a:off x="1000100" y="3071810"/>
              <a:ext cx="2714644" cy="1928826"/>
            </a:xfrm>
            <a:prstGeom prst="rect">
              <a:avLst/>
            </a:prstGeom>
            <a:noFill/>
            <a:ln w="12700">
              <a:noFill/>
              <a:miter lim="800000"/>
              <a:headEnd/>
              <a:tailEnd/>
            </a:ln>
          </p:spPr>
          <p:txBody>
            <a:bodyPr anchor="ctr"/>
            <a:lstStyle/>
            <a:p>
              <a:pPr algn="ctr" eaLnBrk="0" hangingPunct="0">
                <a:defRPr/>
              </a:pPr>
              <a:r>
                <a:rPr lang="en-US" altLang="zh-TW" sz="2000" dirty="0">
                  <a:solidFill>
                    <a:srgbClr val="008000"/>
                  </a:solidFill>
                  <a:effectLst>
                    <a:outerShdw blurRad="38100" dist="38100" dir="2700000" algn="tl">
                      <a:srgbClr val="000000"/>
                    </a:outerShdw>
                  </a:effectLst>
                  <a:latin typeface="Times New Roman" pitchFamily="18" charset="0"/>
                  <a:cs typeface="Times New Roman" pitchFamily="18" charset="0"/>
                </a:rPr>
                <a:t>110</a:t>
              </a:r>
              <a:r>
                <a:rPr lang="zh-TW" altLang="en-US" sz="2000" dirty="0">
                  <a:solidFill>
                    <a:srgbClr val="008000"/>
                  </a:solidFill>
                  <a:effectLst>
                    <a:outerShdw blurRad="38100" dist="38100" dir="2700000" algn="tl">
                      <a:srgbClr val="000000"/>
                    </a:outerShdw>
                  </a:effectLst>
                  <a:latin typeface="Times New Roman" pitchFamily="18" charset="0"/>
                  <a:cs typeface="Times New Roman" pitchFamily="18" charset="0"/>
                </a:rPr>
                <a:t>學年度</a:t>
              </a:r>
              <a:endParaRPr lang="en-US" altLang="zh-TW" sz="2000" dirty="0">
                <a:solidFill>
                  <a:srgbClr val="008000"/>
                </a:solidFill>
                <a:effectLst>
                  <a:outerShdw blurRad="38100" dist="38100" dir="2700000" algn="tl">
                    <a:srgbClr val="000000"/>
                  </a:outerShdw>
                </a:effectLst>
                <a:latin typeface="Times New Roman" pitchFamily="18" charset="0"/>
                <a:cs typeface="Times New Roman" pitchFamily="18" charset="0"/>
              </a:endParaRPr>
            </a:p>
            <a:p>
              <a:pPr algn="ctr" eaLnBrk="0" hangingPunct="0">
                <a:defRPr/>
              </a:pPr>
              <a:r>
                <a:rPr lang="zh-TW" altLang="en-US" sz="2000" b="1" dirty="0">
                  <a:solidFill>
                    <a:srgbClr val="008000"/>
                  </a:solidFill>
                  <a:effectLst>
                    <a:outerShdw blurRad="38100" dist="38100" dir="2700000" algn="tl">
                      <a:srgbClr val="000000"/>
                    </a:outerShdw>
                  </a:effectLst>
                  <a:latin typeface="Times New Roman" pitchFamily="18" charset="0"/>
                  <a:cs typeface="Times New Roman" pitchFamily="18" charset="0"/>
                </a:rPr>
                <a:t>國中教育會考及</a:t>
              </a:r>
              <a:endParaRPr lang="en-US" altLang="zh-TW" sz="2000" b="1" dirty="0">
                <a:solidFill>
                  <a:srgbClr val="008000"/>
                </a:solidFill>
                <a:effectLst>
                  <a:outerShdw blurRad="38100" dist="38100" dir="2700000" algn="tl">
                    <a:srgbClr val="000000"/>
                  </a:outerShdw>
                </a:effectLst>
                <a:latin typeface="Times New Roman" pitchFamily="18" charset="0"/>
                <a:cs typeface="Times New Roman" pitchFamily="18" charset="0"/>
              </a:endParaRPr>
            </a:p>
            <a:p>
              <a:pPr algn="ctr" eaLnBrk="0" hangingPunct="0">
                <a:defRPr/>
              </a:pPr>
              <a:r>
                <a:rPr lang="zh-TW" altLang="en-US" sz="2000" b="1" dirty="0">
                  <a:solidFill>
                    <a:srgbClr val="008000"/>
                  </a:solidFill>
                  <a:effectLst>
                    <a:outerShdw blurRad="38100" dist="38100" dir="2700000" algn="tl">
                      <a:srgbClr val="000000"/>
                    </a:outerShdw>
                  </a:effectLst>
                  <a:latin typeface="Times New Roman" pitchFamily="18" charset="0"/>
                  <a:cs typeface="Times New Roman" pitchFamily="18" charset="0"/>
                </a:rPr>
                <a:t>全國高級中等學校與</a:t>
              </a:r>
              <a:endParaRPr lang="en-US" altLang="zh-TW" sz="2000" b="1" dirty="0">
                <a:solidFill>
                  <a:srgbClr val="008000"/>
                </a:solidFill>
                <a:effectLst>
                  <a:outerShdw blurRad="38100" dist="38100" dir="2700000" algn="tl">
                    <a:srgbClr val="000000"/>
                  </a:outerShdw>
                </a:effectLst>
                <a:latin typeface="Times New Roman" pitchFamily="18" charset="0"/>
                <a:cs typeface="Times New Roman" pitchFamily="18" charset="0"/>
              </a:endParaRPr>
            </a:p>
            <a:p>
              <a:pPr algn="ctr" eaLnBrk="0" hangingPunct="0">
                <a:defRPr/>
              </a:pPr>
              <a:r>
                <a:rPr lang="zh-TW" altLang="en-US" sz="2000" b="1" dirty="0">
                  <a:solidFill>
                    <a:srgbClr val="008000"/>
                  </a:solidFill>
                  <a:effectLst>
                    <a:outerShdw blurRad="38100" dist="38100" dir="2700000" algn="tl">
                      <a:srgbClr val="000000"/>
                    </a:outerShdw>
                  </a:effectLst>
                  <a:latin typeface="Times New Roman" pitchFamily="18" charset="0"/>
                  <a:cs typeface="Times New Roman" pitchFamily="18" charset="0"/>
                </a:rPr>
                <a:t>專科學校五年制</a:t>
              </a:r>
              <a:endParaRPr lang="en-US" altLang="zh-TW" sz="2000" b="1" dirty="0">
                <a:solidFill>
                  <a:srgbClr val="008000"/>
                </a:solidFill>
                <a:effectLst>
                  <a:outerShdw blurRad="38100" dist="38100" dir="2700000" algn="tl">
                    <a:srgbClr val="000000"/>
                  </a:outerShdw>
                </a:effectLst>
                <a:latin typeface="Times New Roman" pitchFamily="18" charset="0"/>
                <a:cs typeface="Times New Roman" pitchFamily="18" charset="0"/>
              </a:endParaRPr>
            </a:p>
            <a:p>
              <a:pPr algn="ctr" eaLnBrk="0" hangingPunct="0">
                <a:defRPr/>
              </a:pPr>
              <a:r>
                <a:rPr lang="zh-TW" altLang="en-US" sz="2000" b="1" dirty="0">
                  <a:solidFill>
                    <a:srgbClr val="008000"/>
                  </a:solidFill>
                  <a:effectLst>
                    <a:outerShdw blurRad="38100" dist="38100" dir="2700000" algn="tl">
                      <a:srgbClr val="000000"/>
                    </a:outerShdw>
                  </a:effectLst>
                  <a:latin typeface="Times New Roman" pitchFamily="18" charset="0"/>
                  <a:cs typeface="Times New Roman" pitchFamily="18" charset="0"/>
                </a:rPr>
                <a:t>適性入學重要日程表</a:t>
              </a:r>
              <a:endParaRPr lang="zh-TW" altLang="en-US" sz="2000" b="1" dirty="0">
                <a:effectLst>
                  <a:outerShdw blurRad="38100" dist="38100" dir="2700000" algn="tl">
                    <a:srgbClr val="000000"/>
                  </a:outerShdw>
                </a:effectLst>
                <a:latin typeface="Times New Roman" pitchFamily="18" charset="0"/>
                <a:ea typeface="標楷體" pitchFamily="65" charset="-120"/>
                <a:cs typeface="Times New Roman" pitchFamily="18" charset="0"/>
              </a:endParaRPr>
            </a:p>
          </p:txBody>
        </p:sp>
      </p:grpSp>
      <p:grpSp>
        <p:nvGrpSpPr>
          <p:cNvPr id="5" name="群組 17"/>
          <p:cNvGrpSpPr/>
          <p:nvPr/>
        </p:nvGrpSpPr>
        <p:grpSpPr>
          <a:xfrm>
            <a:off x="1643042" y="3000372"/>
            <a:ext cx="5572164" cy="1571636"/>
            <a:chOff x="285720" y="1928802"/>
            <a:chExt cx="5572164" cy="1571636"/>
          </a:xfrm>
        </p:grpSpPr>
        <p:sp>
          <p:nvSpPr>
            <p:cNvPr id="19" name="圓角化對角線角落矩形 18"/>
            <p:cNvSpPr/>
            <p:nvPr/>
          </p:nvSpPr>
          <p:spPr>
            <a:xfrm>
              <a:off x="285720" y="1928802"/>
              <a:ext cx="5572164" cy="1571636"/>
            </a:xfrm>
            <a:prstGeom prst="round2DiagRect">
              <a:avLst/>
            </a:prstGeom>
            <a:solidFill>
              <a:srgbClr val="CCFFCC"/>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Rectangle 4"/>
            <p:cNvSpPr txBox="1">
              <a:spLocks/>
            </p:cNvSpPr>
            <p:nvPr/>
          </p:nvSpPr>
          <p:spPr bwMode="auto">
            <a:xfrm>
              <a:off x="285720" y="2000240"/>
              <a:ext cx="5572164" cy="1428760"/>
            </a:xfrm>
            <a:prstGeom prst="rect">
              <a:avLst/>
            </a:prstGeom>
            <a:noFill/>
            <a:ln w="12700">
              <a:noFill/>
              <a:miter lim="800000"/>
              <a:headEnd/>
              <a:tailEnd/>
            </a:ln>
          </p:spPr>
          <p:txBody>
            <a:bodyPr anchor="ctr"/>
            <a:lstStyle/>
            <a:p>
              <a:pPr eaLnBrk="0" hangingPunct="0">
                <a:defRPr/>
              </a:pPr>
              <a:r>
                <a:rPr lang="zh-TW" altLang="en-US" sz="2800" b="1" dirty="0">
                  <a:solidFill>
                    <a:srgbClr val="6600CC"/>
                  </a:solidFill>
                  <a:effectLst>
                    <a:outerShdw blurRad="38100" dist="38100" dir="2700000" algn="tl">
                      <a:srgbClr val="000000"/>
                    </a:outerShdw>
                  </a:effectLst>
                  <a:latin typeface="Times New Roman" pitchFamily="18" charset="0"/>
                  <a:ea typeface="標楷體" pitchFamily="65" charset="-120"/>
                  <a:cs typeface="Times New Roman" pitchFamily="18" charset="0"/>
                </a:rPr>
                <a:t>問題：</a:t>
              </a:r>
              <a:endParaRPr lang="en-US" altLang="zh-TW" sz="2800" b="1" dirty="0">
                <a:solidFill>
                  <a:srgbClr val="6600CC"/>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a:p>
              <a:pPr eaLnBrk="0" hangingPunct="0">
                <a:defRPr/>
              </a:pPr>
              <a:r>
                <a:rPr lang="zh-TW" altLang="en-US" sz="2800" b="1" dirty="0">
                  <a:solidFill>
                    <a:srgbClr val="6600CC"/>
                  </a:solidFill>
                  <a:effectLst>
                    <a:outerShdw blurRad="38100" dist="38100" dir="2700000" algn="tl">
                      <a:srgbClr val="000000"/>
                    </a:outerShdw>
                  </a:effectLst>
                  <a:latin typeface="Times New Roman" pitchFamily="18" charset="0"/>
                  <a:ea typeface="標楷體" pitchFamily="65" charset="-120"/>
                  <a:cs typeface="Times New Roman" pitchFamily="18" charset="0"/>
                </a:rPr>
                <a:t>學校規定交件的日期與簡章不同，要以哪一個為準？</a:t>
              </a:r>
            </a:p>
          </p:txBody>
        </p:sp>
      </p:gr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vertical)">
                                      <p:cBhvr>
                                        <p:cTn id="7" dur="10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blinds(horizontal)">
                                      <p:cBhvr>
                                        <p:cTn id="12" dur="1000"/>
                                        <p:tgtEl>
                                          <p:spTgt spid="15">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blinds(horizontal)">
                                      <p:cBhvr>
                                        <p:cTn id="15" dur="1000"/>
                                        <p:tgtEl>
                                          <p:spTgt spid="15">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5">
                                            <p:txEl>
                                              <p:pRg st="3" end="3"/>
                                            </p:txEl>
                                          </p:spTgt>
                                        </p:tgtEl>
                                        <p:attrNameLst>
                                          <p:attrName>style.visibility</p:attrName>
                                        </p:attrNameLst>
                                      </p:cBhvr>
                                      <p:to>
                                        <p:strVal val="visible"/>
                                      </p:to>
                                    </p:set>
                                    <p:animEffect transition="in" filter="blinds(horizontal)">
                                      <p:cBhvr>
                                        <p:cTn id="18" dur="1000"/>
                                        <p:tgtEl>
                                          <p:spTgt spid="15">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animEffect transition="in" filter="blinds(horizontal)">
                                      <p:cBhvr>
                                        <p:cTn id="21" dur="1000"/>
                                        <p:tgtEl>
                                          <p:spTgt spid="15">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5">
                                            <p:txEl>
                                              <p:pRg st="5" end="5"/>
                                            </p:txEl>
                                          </p:spTgt>
                                        </p:tgtEl>
                                        <p:attrNameLst>
                                          <p:attrName>style.visibility</p:attrName>
                                        </p:attrNameLst>
                                      </p:cBhvr>
                                      <p:to>
                                        <p:strVal val="visible"/>
                                      </p:to>
                                    </p:set>
                                    <p:animEffect transition="in" filter="blinds(horizontal)">
                                      <p:cBhvr>
                                        <p:cTn id="24" dur="1000"/>
                                        <p:tgtEl>
                                          <p:spTgt spid="15">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5">
                                            <p:txEl>
                                              <p:pRg st="6" end="6"/>
                                            </p:txEl>
                                          </p:spTgt>
                                        </p:tgtEl>
                                        <p:attrNameLst>
                                          <p:attrName>style.visibility</p:attrName>
                                        </p:attrNameLst>
                                      </p:cBhvr>
                                      <p:to>
                                        <p:strVal val="visible"/>
                                      </p:to>
                                    </p:set>
                                    <p:animEffect transition="in" filter="blinds(horizontal)">
                                      <p:cBhvr>
                                        <p:cTn id="27" dur="1000"/>
                                        <p:tgtEl>
                                          <p:spTgt spid="15">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5">
                                            <p:txEl>
                                              <p:pRg st="7" end="7"/>
                                            </p:txEl>
                                          </p:spTgt>
                                        </p:tgtEl>
                                        <p:attrNameLst>
                                          <p:attrName>style.visibility</p:attrName>
                                        </p:attrNameLst>
                                      </p:cBhvr>
                                      <p:to>
                                        <p:strVal val="visible"/>
                                      </p:to>
                                    </p:set>
                                    <p:animEffect transition="in" filter="blinds(horizontal)">
                                      <p:cBhvr>
                                        <p:cTn id="30" dur="1000"/>
                                        <p:tgtEl>
                                          <p:spTgt spid="1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1000" fill="hold"/>
                                        <p:tgtEl>
                                          <p:spTgt spid="4"/>
                                        </p:tgtEl>
                                        <p:attrNameLst>
                                          <p:attrName>ppt_x</p:attrName>
                                        </p:attrNameLst>
                                      </p:cBhvr>
                                      <p:tavLst>
                                        <p:tav tm="0">
                                          <p:val>
                                            <p:strVal val="0-#ppt_w/2"/>
                                          </p:val>
                                        </p:tav>
                                        <p:tav tm="100000">
                                          <p:val>
                                            <p:strVal val="#ppt_x"/>
                                          </p:val>
                                        </p:tav>
                                      </p:tavLst>
                                    </p:anim>
                                    <p:anim calcmode="lin" valueType="num">
                                      <p:cBhvr additive="base">
                                        <p:cTn id="36"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checkerboard(across)">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5" fill="hold" nodeType="click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blinds(vertical)">
                                      <p:cBhvr>
                                        <p:cTn id="46" dur="1000"/>
                                        <p:tgtEl>
                                          <p:spTgt spid="1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nodeType="clickEffect">
                                  <p:stCondLst>
                                    <p:cond delay="0"/>
                                  </p:stCondLst>
                                  <p:childTnLst>
                                    <p:set>
                                      <p:cBhvr>
                                        <p:cTn id="50" dur="1" fill="hold">
                                          <p:stCondLst>
                                            <p:cond delay="0"/>
                                          </p:stCondLst>
                                        </p:cTn>
                                        <p:tgtEl>
                                          <p:spTgt spid="13">
                                            <p:txEl>
                                              <p:pRg st="1" end="1"/>
                                            </p:txEl>
                                          </p:spTgt>
                                        </p:tgtEl>
                                        <p:attrNameLst>
                                          <p:attrName>style.visibility</p:attrName>
                                        </p:attrNameLst>
                                      </p:cBhvr>
                                      <p:to>
                                        <p:strVal val="visible"/>
                                      </p:to>
                                    </p:set>
                                    <p:animEffect transition="in" filter="box(out)">
                                      <p:cBhvr>
                                        <p:cTn id="51" dur="500"/>
                                        <p:tgtEl>
                                          <p:spTgt spid="13">
                                            <p:txEl>
                                              <p:pRg st="1" end="1"/>
                                            </p:txEl>
                                          </p:spTgt>
                                        </p:tgtEl>
                                      </p:cBhvr>
                                    </p:animEffect>
                                  </p:childTnLst>
                                </p:cTn>
                              </p:par>
                              <p:par>
                                <p:cTn id="52" presetID="4" presetClass="entr" presetSubtype="32" fill="hold" nodeType="withEffect">
                                  <p:stCondLst>
                                    <p:cond delay="0"/>
                                  </p:stCondLst>
                                  <p:childTnLst>
                                    <p:set>
                                      <p:cBhvr>
                                        <p:cTn id="53" dur="1" fill="hold">
                                          <p:stCondLst>
                                            <p:cond delay="0"/>
                                          </p:stCondLst>
                                        </p:cTn>
                                        <p:tgtEl>
                                          <p:spTgt spid="13">
                                            <p:txEl>
                                              <p:pRg st="2" end="2"/>
                                            </p:txEl>
                                          </p:spTgt>
                                        </p:tgtEl>
                                        <p:attrNameLst>
                                          <p:attrName>style.visibility</p:attrName>
                                        </p:attrNameLst>
                                      </p:cBhvr>
                                      <p:to>
                                        <p:strVal val="visible"/>
                                      </p:to>
                                    </p:set>
                                    <p:animEffect transition="in" filter="box(out)">
                                      <p:cBhvr>
                                        <p:cTn id="54" dur="500"/>
                                        <p:tgtEl>
                                          <p:spTgt spid="13">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3"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1+#ppt_w/2"/>
                                          </p:val>
                                        </p:tav>
                                        <p:tav tm="100000">
                                          <p:val>
                                            <p:strVal val="#ppt_x"/>
                                          </p:val>
                                        </p:tav>
                                      </p:tavLst>
                                    </p:anim>
                                    <p:anim calcmode="lin" valueType="num">
                                      <p:cBhvr additive="base">
                                        <p:cTn id="6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向右箭號 7"/>
          <p:cNvSpPr/>
          <p:nvPr/>
        </p:nvSpPr>
        <p:spPr>
          <a:xfrm>
            <a:off x="500034" y="2786058"/>
            <a:ext cx="8143932" cy="1000132"/>
          </a:xfrm>
          <a:prstGeom prst="rightArrow">
            <a:avLst/>
          </a:prstGeom>
          <a:solidFill>
            <a:srgbClr val="FF00FF"/>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Rectangle 4"/>
          <p:cNvSpPr txBox="1">
            <a:spLocks/>
          </p:cNvSpPr>
          <p:nvPr/>
        </p:nvSpPr>
        <p:spPr bwMode="auto">
          <a:xfrm>
            <a:off x="3286116" y="428604"/>
            <a:ext cx="2928958" cy="785818"/>
          </a:xfrm>
          <a:prstGeom prst="rect">
            <a:avLst/>
          </a:prstGeom>
          <a:noFill/>
          <a:ln w="12700">
            <a:noFill/>
            <a:miter lim="800000"/>
            <a:headEnd/>
            <a:tailEnd/>
          </a:ln>
        </p:spPr>
        <p:txBody>
          <a:bodyPr anchor="ctr"/>
          <a:lstStyle/>
          <a:p>
            <a:pPr eaLnBrk="0" hangingPunct="0">
              <a:defRPr/>
            </a:pPr>
            <a:r>
              <a:rPr lang="zh-TW" altLang="en-US" sz="3600" dirty="0">
                <a:solidFill>
                  <a:srgbClr val="0000FF"/>
                </a:solidFill>
                <a:effectLst>
                  <a:outerShdw blurRad="38100" dist="38100" dir="2700000" algn="tl">
                    <a:srgbClr val="000000"/>
                  </a:outerShdw>
                </a:effectLst>
                <a:latin typeface="Times New Roman" pitchFamily="18" charset="0"/>
                <a:cs typeface="Times New Roman" pitchFamily="18" charset="0"/>
              </a:rPr>
              <a:t>招生作業流程</a:t>
            </a:r>
            <a:endParaRPr lang="zh-TW" altLang="en-US" sz="1600" b="1" dirty="0">
              <a:solidFill>
                <a:srgbClr val="006600"/>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p:txBody>
      </p:sp>
      <p:sp>
        <p:nvSpPr>
          <p:cNvPr id="7" name="文字方塊 6"/>
          <p:cNvSpPr txBox="1"/>
          <p:nvPr/>
        </p:nvSpPr>
        <p:spPr>
          <a:xfrm>
            <a:off x="642910" y="2000240"/>
            <a:ext cx="2214578" cy="2693045"/>
          </a:xfrm>
          <a:prstGeom prst="rect">
            <a:avLst/>
          </a:prstGeom>
          <a:solidFill>
            <a:srgbClr val="FFFFCC"/>
          </a:solidFill>
        </p:spPr>
        <p:txBody>
          <a:bodyPr wrap="square" rtlCol="0">
            <a:spAutoFit/>
          </a:bodyPr>
          <a:lstStyle/>
          <a:p>
            <a:pPr algn="ctr"/>
            <a:r>
              <a:rPr lang="zh-TW" altLang="en-US" sz="2000" b="1" dirty="0">
                <a:solidFill>
                  <a:srgbClr val="FF0000"/>
                </a:solidFill>
                <a:effectLst>
                  <a:outerShdw blurRad="38100" dist="38100" dir="2700000" algn="tl">
                    <a:srgbClr val="000000">
                      <a:alpha val="43137"/>
                    </a:srgbClr>
                  </a:outerShdw>
                </a:effectLst>
              </a:rPr>
              <a:t>第一階段</a:t>
            </a:r>
            <a:endParaRPr lang="en-US" altLang="zh-TW" sz="2000" b="1" dirty="0">
              <a:solidFill>
                <a:srgbClr val="FF0000"/>
              </a:solidFill>
              <a:effectLst>
                <a:outerShdw blurRad="38100" dist="38100" dir="2700000" algn="tl">
                  <a:srgbClr val="000000">
                    <a:alpha val="43137"/>
                  </a:srgbClr>
                </a:outerShdw>
              </a:effectLst>
            </a:endParaRPr>
          </a:p>
          <a:p>
            <a:pPr>
              <a:spcBef>
                <a:spcPts val="600"/>
              </a:spcBef>
            </a:pPr>
            <a:r>
              <a:rPr lang="zh-TW" altLang="en-US" sz="1400" b="1" dirty="0">
                <a:effectLst>
                  <a:outerShdw blurRad="38100" dist="38100" dir="2700000" algn="tl">
                    <a:srgbClr val="000000">
                      <a:alpha val="43137"/>
                    </a:srgbClr>
                  </a:outerShdw>
                </a:effectLst>
              </a:rPr>
              <a:t>七年一貫甄選入學</a:t>
            </a:r>
            <a:endParaRPr lang="en-US" altLang="zh-TW" sz="1400" b="1" dirty="0">
              <a:effectLst>
                <a:outerShdw blurRad="38100" dist="38100" dir="2700000" algn="tl">
                  <a:srgbClr val="000000">
                    <a:alpha val="43137"/>
                  </a:srgbClr>
                </a:outerShdw>
              </a:effectLst>
            </a:endParaRPr>
          </a:p>
          <a:p>
            <a:r>
              <a:rPr lang="zh-TW" altLang="en-US" sz="1400" b="1" dirty="0"/>
              <a:t>身心障礙學生就學安置</a:t>
            </a:r>
            <a:endParaRPr lang="en-US" altLang="zh-TW" sz="1400" b="1" dirty="0"/>
          </a:p>
          <a:p>
            <a:r>
              <a:rPr lang="zh-TW" altLang="en-US" sz="1400" b="1" dirty="0"/>
              <a:t>科學班</a:t>
            </a:r>
            <a:endParaRPr lang="en-US" altLang="zh-TW" sz="1400" b="1" dirty="0"/>
          </a:p>
          <a:p>
            <a:r>
              <a:rPr lang="zh-TW" altLang="en-US" sz="1400" b="1" dirty="0"/>
              <a:t>藝術才能班術科測驗</a:t>
            </a:r>
            <a:endParaRPr lang="en-US" altLang="zh-TW" sz="1400" b="1" dirty="0"/>
          </a:p>
          <a:p>
            <a:r>
              <a:rPr lang="zh-TW" altLang="en-US" sz="1400" b="1" dirty="0"/>
              <a:t>藝術才能班競賽入學</a:t>
            </a:r>
            <a:endParaRPr lang="en-US" altLang="zh-TW" sz="1400" b="1" dirty="0"/>
          </a:p>
          <a:p>
            <a:r>
              <a:rPr lang="zh-TW" altLang="en-US" sz="1400" b="1" dirty="0"/>
              <a:t>原住民藝能班</a:t>
            </a:r>
            <a:r>
              <a:rPr lang="en-US" altLang="zh-TW" sz="1400" b="1" dirty="0"/>
              <a:t>/</a:t>
            </a:r>
            <a:r>
              <a:rPr lang="zh-TW" altLang="en-US" sz="1400" b="1" dirty="0"/>
              <a:t>實驗班</a:t>
            </a:r>
            <a:endParaRPr lang="en-US" altLang="zh-TW" sz="1400" b="1" dirty="0"/>
          </a:p>
          <a:p>
            <a:r>
              <a:rPr lang="zh-TW" altLang="en-US" sz="1400" b="1" dirty="0"/>
              <a:t>專業群科甄選入學</a:t>
            </a:r>
            <a:endParaRPr lang="en-US" altLang="zh-TW" sz="1400" b="1" dirty="0"/>
          </a:p>
          <a:p>
            <a:r>
              <a:rPr lang="zh-TW" altLang="en-US" sz="1400" b="1" dirty="0"/>
              <a:t>體育班</a:t>
            </a:r>
            <a:r>
              <a:rPr lang="en-US" altLang="zh-TW" sz="1400" b="1" dirty="0"/>
              <a:t>/</a:t>
            </a:r>
            <a:r>
              <a:rPr lang="zh-TW" altLang="en-US" sz="1400" b="1" dirty="0"/>
              <a:t>運動優良</a:t>
            </a:r>
            <a:endParaRPr lang="en-US" altLang="zh-TW" sz="1400" b="1" dirty="0"/>
          </a:p>
          <a:p>
            <a:r>
              <a:rPr lang="zh-TW" altLang="en-US" sz="1400" b="1" dirty="0"/>
              <a:t>技優入學</a:t>
            </a:r>
            <a:endParaRPr lang="en-US" altLang="zh-TW" sz="1400" b="1" dirty="0"/>
          </a:p>
          <a:p>
            <a:r>
              <a:rPr lang="zh-TW" altLang="en-US" sz="1400" b="1" dirty="0"/>
              <a:t>軍校</a:t>
            </a:r>
            <a:r>
              <a:rPr lang="en-US" sz="1400" b="1" dirty="0"/>
              <a:t>(</a:t>
            </a:r>
            <a:r>
              <a:rPr lang="zh-TW" altLang="en-US" sz="1400" b="1" dirty="0"/>
              <a:t>中正預校</a:t>
            </a:r>
            <a:r>
              <a:rPr lang="en-US" sz="1400" b="1" dirty="0"/>
              <a:t>)</a:t>
            </a:r>
            <a:endParaRPr lang="zh-TW" altLang="en-US" sz="1400" b="1" dirty="0">
              <a:effectLst>
                <a:outerShdw blurRad="38100" dist="38100" dir="2700000" algn="tl">
                  <a:srgbClr val="000000">
                    <a:alpha val="43137"/>
                  </a:srgbClr>
                </a:outerShdw>
              </a:effectLst>
            </a:endParaRPr>
          </a:p>
        </p:txBody>
      </p:sp>
      <p:grpSp>
        <p:nvGrpSpPr>
          <p:cNvPr id="2" name="群組 16"/>
          <p:cNvGrpSpPr/>
          <p:nvPr/>
        </p:nvGrpSpPr>
        <p:grpSpPr>
          <a:xfrm>
            <a:off x="2500298" y="5000636"/>
            <a:ext cx="1285884" cy="1071570"/>
            <a:chOff x="3428992" y="4857760"/>
            <a:chExt cx="1285884" cy="857256"/>
          </a:xfrm>
        </p:grpSpPr>
        <p:sp>
          <p:nvSpPr>
            <p:cNvPr id="9" name="圓角矩形 8"/>
            <p:cNvSpPr/>
            <p:nvPr/>
          </p:nvSpPr>
          <p:spPr>
            <a:xfrm>
              <a:off x="3428992" y="4857760"/>
              <a:ext cx="1285884" cy="857256"/>
            </a:xfrm>
            <a:prstGeom prst="roundRect">
              <a:avLst/>
            </a:prstGeom>
            <a:solidFill>
              <a:srgbClr val="CCFFFF"/>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3428992" y="5029211"/>
              <a:ext cx="1285884" cy="418576"/>
            </a:xfrm>
            <a:prstGeom prst="rect">
              <a:avLst/>
            </a:prstGeom>
            <a:noFill/>
          </p:spPr>
          <p:txBody>
            <a:bodyPr wrap="square" rtlCol="0">
              <a:spAutoFit/>
            </a:bodyPr>
            <a:lstStyle/>
            <a:p>
              <a:pPr algn="ctr"/>
              <a:r>
                <a:rPr lang="zh-TW" altLang="en-US" sz="1400" b="1" dirty="0">
                  <a:solidFill>
                    <a:srgbClr val="3333FF"/>
                  </a:solidFill>
                  <a:effectLst>
                    <a:outerShdw blurRad="38100" dist="38100" dir="2700000" algn="tl">
                      <a:srgbClr val="000000">
                        <a:alpha val="43137"/>
                      </a:srgbClr>
                    </a:outerShdw>
                  </a:effectLst>
                </a:rPr>
                <a:t>國中教育會考</a:t>
              </a:r>
              <a:endParaRPr lang="en-US" altLang="zh-TW" sz="1400" b="1" dirty="0">
                <a:solidFill>
                  <a:srgbClr val="3333FF"/>
                </a:solidFill>
                <a:effectLst>
                  <a:outerShdw blurRad="38100" dist="38100" dir="2700000" algn="tl">
                    <a:srgbClr val="000000">
                      <a:alpha val="43137"/>
                    </a:srgbClr>
                  </a:outerShdw>
                </a:effectLst>
              </a:endParaRPr>
            </a:p>
            <a:p>
              <a:pPr algn="ctr"/>
              <a:r>
                <a:rPr lang="en-US" altLang="zh-TW" sz="1400" b="1" dirty="0">
                  <a:solidFill>
                    <a:srgbClr val="3333FF"/>
                  </a:solidFill>
                  <a:effectLst>
                    <a:outerShdw blurRad="38100" dist="38100" dir="2700000" algn="tl">
                      <a:srgbClr val="000000">
                        <a:alpha val="43137"/>
                      </a:srgbClr>
                    </a:outerShdw>
                  </a:effectLst>
                </a:rPr>
                <a:t>5/15</a:t>
              </a:r>
              <a:r>
                <a:rPr lang="zh-TW" altLang="en-US" sz="1400" b="1" dirty="0">
                  <a:solidFill>
                    <a:srgbClr val="3333FF"/>
                  </a:solidFill>
                  <a:effectLst>
                    <a:outerShdw blurRad="38100" dist="38100" dir="2700000" algn="tl">
                      <a:srgbClr val="000000">
                        <a:alpha val="43137"/>
                      </a:srgbClr>
                    </a:outerShdw>
                  </a:effectLst>
                </a:rPr>
                <a:t>～</a:t>
              </a:r>
              <a:r>
                <a:rPr lang="en-US" altLang="zh-TW" sz="1400" b="1" dirty="0">
                  <a:solidFill>
                    <a:srgbClr val="3333FF"/>
                  </a:solidFill>
                  <a:effectLst>
                    <a:outerShdw blurRad="38100" dist="38100" dir="2700000" algn="tl">
                      <a:srgbClr val="000000">
                        <a:alpha val="43137"/>
                      </a:srgbClr>
                    </a:outerShdw>
                  </a:effectLst>
                </a:rPr>
                <a:t>16</a:t>
              </a:r>
              <a:endParaRPr lang="zh-TW" altLang="en-US" sz="1400" b="1" dirty="0">
                <a:solidFill>
                  <a:srgbClr val="3333FF"/>
                </a:solidFill>
                <a:effectLst>
                  <a:outerShdw blurRad="38100" dist="38100" dir="2700000" algn="tl">
                    <a:srgbClr val="000000">
                      <a:alpha val="43137"/>
                    </a:srgbClr>
                  </a:outerShdw>
                </a:effectLst>
              </a:endParaRPr>
            </a:p>
          </p:txBody>
        </p:sp>
      </p:grpSp>
      <p:cxnSp>
        <p:nvCxnSpPr>
          <p:cNvPr id="16" name="直線單箭頭接點 15"/>
          <p:cNvCxnSpPr/>
          <p:nvPr/>
        </p:nvCxnSpPr>
        <p:spPr>
          <a:xfrm rot="5400000">
            <a:off x="1571604" y="3286124"/>
            <a:ext cx="3000396" cy="1588"/>
          </a:xfrm>
          <a:prstGeom prst="straightConnector1">
            <a:avLst/>
          </a:prstGeom>
          <a:ln w="635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4" name="群組 20"/>
          <p:cNvGrpSpPr/>
          <p:nvPr/>
        </p:nvGrpSpPr>
        <p:grpSpPr>
          <a:xfrm>
            <a:off x="5072066" y="4929198"/>
            <a:ext cx="1285884" cy="1071570"/>
            <a:chOff x="5286380" y="4714884"/>
            <a:chExt cx="1285884" cy="1071570"/>
          </a:xfrm>
        </p:grpSpPr>
        <p:sp>
          <p:nvSpPr>
            <p:cNvPr id="19" name="圓角矩形 18"/>
            <p:cNvSpPr/>
            <p:nvPr/>
          </p:nvSpPr>
          <p:spPr>
            <a:xfrm>
              <a:off x="5286380" y="4714884"/>
              <a:ext cx="1285884" cy="1071570"/>
            </a:xfrm>
            <a:prstGeom prst="roundRect">
              <a:avLst/>
            </a:prstGeom>
            <a:solidFill>
              <a:srgbClr val="CCFFFF"/>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p:cNvSpPr txBox="1"/>
            <p:nvPr/>
          </p:nvSpPr>
          <p:spPr>
            <a:xfrm>
              <a:off x="5286380" y="4929198"/>
              <a:ext cx="1285884" cy="738664"/>
            </a:xfrm>
            <a:prstGeom prst="rect">
              <a:avLst/>
            </a:prstGeom>
            <a:noFill/>
          </p:spPr>
          <p:txBody>
            <a:bodyPr wrap="square" rtlCol="0">
              <a:spAutoFit/>
            </a:bodyPr>
            <a:lstStyle/>
            <a:p>
              <a:pPr algn="ctr"/>
              <a:r>
                <a:rPr lang="zh-TW" altLang="en-US" sz="1400" b="1" dirty="0">
                  <a:solidFill>
                    <a:srgbClr val="3333FF"/>
                  </a:solidFill>
                  <a:effectLst>
                    <a:outerShdw blurRad="38100" dist="38100" dir="2700000" algn="tl">
                      <a:srgbClr val="000000">
                        <a:alpha val="43137"/>
                      </a:srgbClr>
                    </a:outerShdw>
                  </a:effectLst>
                </a:rPr>
                <a:t>國中教育會考成績公告</a:t>
              </a:r>
              <a:endParaRPr lang="en-US" altLang="zh-TW" sz="1400" b="1" dirty="0">
                <a:solidFill>
                  <a:srgbClr val="3333FF"/>
                </a:solidFill>
                <a:effectLst>
                  <a:outerShdw blurRad="38100" dist="38100" dir="2700000" algn="tl">
                    <a:srgbClr val="000000">
                      <a:alpha val="43137"/>
                    </a:srgbClr>
                  </a:outerShdw>
                </a:effectLst>
              </a:endParaRPr>
            </a:p>
            <a:p>
              <a:pPr algn="ctr"/>
              <a:r>
                <a:rPr lang="en-US" altLang="zh-TW" sz="1400" b="1" dirty="0">
                  <a:solidFill>
                    <a:srgbClr val="3333FF"/>
                  </a:solidFill>
                  <a:effectLst>
                    <a:outerShdw blurRad="38100" dist="38100" dir="2700000" algn="tl">
                      <a:srgbClr val="000000">
                        <a:alpha val="43137"/>
                      </a:srgbClr>
                    </a:outerShdw>
                  </a:effectLst>
                </a:rPr>
                <a:t>6/4</a:t>
              </a:r>
              <a:endParaRPr lang="zh-TW" altLang="en-US" sz="1400" b="1" dirty="0">
                <a:solidFill>
                  <a:srgbClr val="3333FF"/>
                </a:solidFill>
                <a:effectLst>
                  <a:outerShdw blurRad="38100" dist="38100" dir="2700000" algn="tl">
                    <a:srgbClr val="000000">
                      <a:alpha val="43137"/>
                    </a:srgbClr>
                  </a:outerShdw>
                </a:effectLst>
              </a:endParaRPr>
            </a:p>
          </p:txBody>
        </p:sp>
      </p:grpSp>
      <p:cxnSp>
        <p:nvCxnSpPr>
          <p:cNvPr id="22" name="直線單箭頭接點 21"/>
          <p:cNvCxnSpPr/>
          <p:nvPr/>
        </p:nvCxnSpPr>
        <p:spPr>
          <a:xfrm rot="5400000">
            <a:off x="4215604" y="3286124"/>
            <a:ext cx="2999602" cy="794"/>
          </a:xfrm>
          <a:prstGeom prst="straightConnector1">
            <a:avLst/>
          </a:prstGeom>
          <a:ln w="635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4" name="文字方塊 23"/>
          <p:cNvSpPr txBox="1"/>
          <p:nvPr/>
        </p:nvSpPr>
        <p:spPr>
          <a:xfrm>
            <a:off x="3286116" y="2000240"/>
            <a:ext cx="2214578" cy="2600712"/>
          </a:xfrm>
          <a:prstGeom prst="rect">
            <a:avLst/>
          </a:prstGeom>
          <a:solidFill>
            <a:srgbClr val="FFFFCC"/>
          </a:solidFill>
        </p:spPr>
        <p:txBody>
          <a:bodyPr wrap="square" rtlCol="0">
            <a:spAutoFit/>
          </a:bodyPr>
          <a:lstStyle/>
          <a:p>
            <a:pPr algn="ctr"/>
            <a:r>
              <a:rPr lang="zh-TW" altLang="en-US" sz="2000" b="1" dirty="0">
                <a:solidFill>
                  <a:srgbClr val="FF0000"/>
                </a:solidFill>
                <a:effectLst>
                  <a:outerShdw blurRad="38100" dist="38100" dir="2700000" algn="tl">
                    <a:srgbClr val="000000">
                      <a:alpha val="43137"/>
                    </a:srgbClr>
                  </a:outerShdw>
                </a:effectLst>
              </a:rPr>
              <a:t>第二階段</a:t>
            </a:r>
          </a:p>
          <a:p>
            <a:pPr>
              <a:spcBef>
                <a:spcPts val="600"/>
              </a:spcBef>
            </a:pPr>
            <a:r>
              <a:rPr lang="zh-TW" altLang="en-US" sz="1400" b="1" dirty="0"/>
              <a:t>產業特殊需求類科入學</a:t>
            </a:r>
            <a:endParaRPr lang="en-US" altLang="zh-TW" sz="1400" b="1" dirty="0"/>
          </a:p>
          <a:p>
            <a:pPr>
              <a:spcBef>
                <a:spcPts val="0"/>
              </a:spcBef>
            </a:pPr>
            <a:r>
              <a:rPr lang="zh-TW" altLang="en-US" sz="1400" b="1" dirty="0"/>
              <a:t>技術型高中單獨招生</a:t>
            </a:r>
            <a:endParaRPr lang="en-US" altLang="zh-TW" sz="1400" b="1" dirty="0"/>
          </a:p>
          <a:p>
            <a:pPr>
              <a:spcBef>
                <a:spcPts val="0"/>
              </a:spcBef>
            </a:pPr>
            <a:r>
              <a:rPr lang="zh-TW" altLang="en-US" sz="1400" b="1" dirty="0"/>
              <a:t>實用技能學程</a:t>
            </a:r>
            <a:endParaRPr lang="en-US" altLang="zh-TW" sz="1400" b="1" dirty="0"/>
          </a:p>
          <a:p>
            <a:pPr>
              <a:spcBef>
                <a:spcPts val="0"/>
              </a:spcBef>
            </a:pPr>
            <a:r>
              <a:rPr lang="zh-TW" altLang="en-US" sz="1400" b="1" dirty="0"/>
              <a:t>建教班</a:t>
            </a:r>
            <a:r>
              <a:rPr lang="en-US" altLang="zh-TW" sz="1400" b="1" dirty="0"/>
              <a:t>/</a:t>
            </a:r>
            <a:r>
              <a:rPr lang="zh-TW" altLang="en-US" sz="1400" b="1" dirty="0"/>
              <a:t>產學班</a:t>
            </a:r>
            <a:r>
              <a:rPr lang="en-US" altLang="zh-TW" sz="1400" b="1" dirty="0"/>
              <a:t>/</a:t>
            </a:r>
            <a:r>
              <a:rPr lang="zh-TW" altLang="en-US" sz="1400" b="1" dirty="0"/>
              <a:t>菁英班</a:t>
            </a:r>
            <a:endParaRPr lang="en-US" altLang="zh-TW" sz="1400" b="1" dirty="0"/>
          </a:p>
          <a:p>
            <a:pPr>
              <a:spcBef>
                <a:spcPts val="0"/>
              </a:spcBef>
            </a:pPr>
            <a:r>
              <a:rPr lang="zh-TW" altLang="en-US" sz="1600" b="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完全免試入學</a:t>
            </a:r>
            <a:endParaRPr lang="en-US" altLang="zh-TW" sz="1600" b="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spcBef>
                <a:spcPts val="0"/>
              </a:spcBef>
            </a:pPr>
            <a:r>
              <a:rPr lang="zh-TW" altLang="en-US" sz="1600" b="1" dirty="0">
                <a:solidFill>
                  <a:srgbClr val="008000"/>
                </a:solidFill>
                <a:effectLst>
                  <a:outerShdw blurRad="38100" dist="38100" dir="2700000" algn="tl">
                    <a:srgbClr val="000000">
                      <a:alpha val="43137"/>
                    </a:srgbClr>
                  </a:outerShdw>
                </a:effectLst>
              </a:rPr>
              <a:t>五專優先免試入學</a:t>
            </a:r>
            <a:endParaRPr lang="en-US" altLang="zh-TW" sz="1200" b="1" dirty="0">
              <a:solidFill>
                <a:srgbClr val="3333FF"/>
              </a:solidFill>
              <a:effectLst>
                <a:outerShdw blurRad="38100" dist="38100" dir="2700000" algn="tl">
                  <a:srgbClr val="000000">
                    <a:alpha val="43137"/>
                  </a:srgbClr>
                </a:outerShdw>
              </a:effectLst>
            </a:endParaRPr>
          </a:p>
          <a:p>
            <a:pPr>
              <a:spcBef>
                <a:spcPts val="0"/>
              </a:spcBef>
            </a:pPr>
            <a:endParaRPr lang="en-US" altLang="zh-TW" sz="1200" b="1" dirty="0">
              <a:solidFill>
                <a:srgbClr val="3333FF"/>
              </a:solidFill>
              <a:effectLst>
                <a:outerShdw blurRad="38100" dist="38100" dir="2700000" algn="tl">
                  <a:srgbClr val="000000">
                    <a:alpha val="43137"/>
                  </a:srgbClr>
                </a:outerShdw>
              </a:effectLst>
            </a:endParaRPr>
          </a:p>
          <a:p>
            <a:pPr>
              <a:spcBef>
                <a:spcPts val="0"/>
              </a:spcBef>
            </a:pPr>
            <a:endParaRPr lang="en-US" altLang="zh-TW" sz="1200" b="1" dirty="0">
              <a:solidFill>
                <a:srgbClr val="3333FF"/>
              </a:solidFill>
              <a:effectLst>
                <a:outerShdw blurRad="38100" dist="38100" dir="2700000" algn="tl">
                  <a:srgbClr val="000000">
                    <a:alpha val="43137"/>
                  </a:srgbClr>
                </a:outerShdw>
              </a:effectLst>
            </a:endParaRPr>
          </a:p>
          <a:p>
            <a:pPr>
              <a:spcBef>
                <a:spcPts val="0"/>
              </a:spcBef>
            </a:pPr>
            <a:endParaRPr lang="en-US" altLang="zh-TW" sz="1200" b="1" dirty="0">
              <a:solidFill>
                <a:srgbClr val="3333FF"/>
              </a:solidFill>
              <a:effectLst>
                <a:outerShdw blurRad="38100" dist="38100" dir="2700000" algn="tl">
                  <a:srgbClr val="000000">
                    <a:alpha val="43137"/>
                  </a:srgbClr>
                </a:outerShdw>
              </a:effectLst>
            </a:endParaRPr>
          </a:p>
          <a:p>
            <a:pPr>
              <a:spcBef>
                <a:spcPts val="0"/>
              </a:spcBef>
            </a:pPr>
            <a:endParaRPr lang="en-US" altLang="zh-TW" sz="1400" b="1" dirty="0">
              <a:solidFill>
                <a:srgbClr val="3333FF"/>
              </a:solidFill>
              <a:effectLst>
                <a:outerShdw blurRad="38100" dist="38100" dir="2700000" algn="tl">
                  <a:srgbClr val="000000">
                    <a:alpha val="43137"/>
                  </a:srgbClr>
                </a:outerShdw>
              </a:effectLst>
            </a:endParaRPr>
          </a:p>
        </p:txBody>
      </p:sp>
      <p:sp>
        <p:nvSpPr>
          <p:cNvPr id="25" name="文字方塊 24"/>
          <p:cNvSpPr txBox="1"/>
          <p:nvPr/>
        </p:nvSpPr>
        <p:spPr>
          <a:xfrm>
            <a:off x="5929322" y="2000240"/>
            <a:ext cx="2214578" cy="2677656"/>
          </a:xfrm>
          <a:prstGeom prst="rect">
            <a:avLst/>
          </a:prstGeom>
          <a:solidFill>
            <a:srgbClr val="FFFFCC"/>
          </a:solidFill>
        </p:spPr>
        <p:txBody>
          <a:bodyPr wrap="square" rtlCol="0">
            <a:spAutoFit/>
          </a:bodyPr>
          <a:lstStyle/>
          <a:p>
            <a:pPr algn="ctr"/>
            <a:r>
              <a:rPr lang="zh-TW" altLang="en-US" sz="2000" b="1" dirty="0">
                <a:solidFill>
                  <a:srgbClr val="FF0000"/>
                </a:solidFill>
                <a:effectLst>
                  <a:outerShdw blurRad="38100" dist="38100" dir="2700000" algn="tl">
                    <a:srgbClr val="000000">
                      <a:alpha val="43137"/>
                    </a:srgbClr>
                  </a:outerShdw>
                </a:effectLst>
              </a:rPr>
              <a:t>第三階段</a:t>
            </a:r>
            <a:endParaRPr lang="en-US" altLang="zh-TW" sz="2000" b="1" dirty="0">
              <a:solidFill>
                <a:srgbClr val="FF0000"/>
              </a:solidFill>
              <a:effectLst>
                <a:outerShdw blurRad="38100" dist="38100" dir="2700000" algn="tl">
                  <a:srgbClr val="000000">
                    <a:alpha val="43137"/>
                  </a:srgbClr>
                </a:outerShdw>
              </a:effectLst>
            </a:endParaRPr>
          </a:p>
          <a:p>
            <a:pPr>
              <a:spcBef>
                <a:spcPts val="0"/>
              </a:spcBef>
            </a:pPr>
            <a:r>
              <a:rPr lang="zh-TW" altLang="en-US" sz="1600" b="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基隆</a:t>
            </a:r>
            <a:r>
              <a:rPr lang="zh-TW" altLang="zh-TW" sz="1600" b="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市優先免試入學</a:t>
            </a:r>
            <a:endParaRPr lang="en-US" altLang="zh-TW" sz="1600" b="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spcBef>
                <a:spcPts val="0"/>
              </a:spcBef>
            </a:pPr>
            <a:r>
              <a:rPr lang="zh-TW" altLang="en-US" sz="1600" b="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直升入學</a:t>
            </a:r>
            <a:endParaRPr lang="en-US" altLang="zh-TW" sz="1600" b="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spcBef>
                <a:spcPts val="0"/>
              </a:spcBef>
            </a:pPr>
            <a:r>
              <a:rPr lang="zh-TW" altLang="en-US" sz="1600" b="1" dirty="0">
                <a:solidFill>
                  <a:srgbClr val="3333FF"/>
                </a:solidFill>
                <a:effectLst>
                  <a:outerShdw blurRad="38100" dist="38100" dir="2700000" algn="tl">
                    <a:srgbClr val="000000">
                      <a:alpha val="43137"/>
                    </a:srgbClr>
                  </a:outerShdw>
                </a:effectLst>
              </a:rPr>
              <a:t>高中職免試入學</a:t>
            </a:r>
            <a:endParaRPr lang="en-US" altLang="zh-TW" sz="1600" b="1" dirty="0">
              <a:solidFill>
                <a:srgbClr val="3333FF"/>
              </a:solidFill>
              <a:effectLst>
                <a:outerShdw blurRad="38100" dist="38100" dir="2700000" algn="tl">
                  <a:srgbClr val="000000">
                    <a:alpha val="43137"/>
                  </a:srgbClr>
                </a:outerShdw>
              </a:effectLst>
            </a:endParaRPr>
          </a:p>
          <a:p>
            <a:pPr>
              <a:spcBef>
                <a:spcPts val="0"/>
              </a:spcBef>
            </a:pPr>
            <a:r>
              <a:rPr lang="zh-TW" altLang="en-US" sz="1600" b="1" dirty="0">
                <a:solidFill>
                  <a:srgbClr val="008000"/>
                </a:solidFill>
                <a:effectLst>
                  <a:outerShdw blurRad="38100" dist="38100" dir="2700000" algn="tl">
                    <a:srgbClr val="000000">
                      <a:alpha val="43137"/>
                    </a:srgbClr>
                  </a:outerShdw>
                </a:effectLst>
              </a:rPr>
              <a:t>五專免試入學</a:t>
            </a:r>
            <a:endParaRPr lang="en-US" altLang="zh-TW" sz="1600" b="1" dirty="0">
              <a:solidFill>
                <a:srgbClr val="008000"/>
              </a:solidFill>
              <a:effectLst>
                <a:outerShdw blurRad="38100" dist="38100" dir="2700000" algn="tl">
                  <a:srgbClr val="000000">
                    <a:alpha val="43137"/>
                  </a:srgbClr>
                </a:outerShdw>
              </a:effectLst>
            </a:endParaRPr>
          </a:p>
          <a:p>
            <a:pPr>
              <a:spcBef>
                <a:spcPts val="0"/>
              </a:spcBef>
            </a:pPr>
            <a:r>
              <a:rPr lang="zh-TW" altLang="en-US" sz="1400" b="1" dirty="0"/>
              <a:t>學科考試分發入學</a:t>
            </a:r>
            <a:endParaRPr lang="en-US" altLang="zh-TW" sz="1400" b="1" dirty="0"/>
          </a:p>
          <a:p>
            <a:pPr>
              <a:spcBef>
                <a:spcPts val="0"/>
              </a:spcBef>
            </a:pPr>
            <a:r>
              <a:rPr lang="zh-TW" altLang="en-US" sz="1400" b="1" dirty="0"/>
              <a:t>私校獨招</a:t>
            </a:r>
            <a:endParaRPr lang="en-US" altLang="zh-TW" sz="1400" b="1" dirty="0"/>
          </a:p>
          <a:p>
            <a:pPr>
              <a:spcBef>
                <a:spcPts val="0"/>
              </a:spcBef>
            </a:pPr>
            <a:endParaRPr lang="en-US" altLang="zh-TW" sz="1400" b="1" dirty="0"/>
          </a:p>
          <a:p>
            <a:pPr>
              <a:spcBef>
                <a:spcPts val="0"/>
              </a:spcBef>
            </a:pPr>
            <a:endParaRPr lang="en-US" altLang="zh-TW" sz="1400" b="1" dirty="0"/>
          </a:p>
          <a:p>
            <a:pPr>
              <a:spcBef>
                <a:spcPts val="0"/>
              </a:spcBef>
            </a:pPr>
            <a:r>
              <a:rPr lang="zh-TW" altLang="en-US" sz="1400" b="1" dirty="0">
                <a:solidFill>
                  <a:srgbClr val="FF00FF"/>
                </a:solidFill>
              </a:rPr>
              <a:t>免試、特招之續招</a:t>
            </a:r>
            <a:endParaRPr lang="en-US" altLang="zh-TW" sz="1400" b="1" dirty="0">
              <a:solidFill>
                <a:srgbClr val="FF00FF"/>
              </a:solidFill>
            </a:endParaRPr>
          </a:p>
          <a:p>
            <a:pPr>
              <a:spcBef>
                <a:spcPts val="0"/>
              </a:spcBef>
            </a:pPr>
            <a:r>
              <a:rPr lang="zh-TW" altLang="en-US" sz="1400" b="1" dirty="0">
                <a:solidFill>
                  <a:srgbClr val="FF00FF"/>
                </a:solidFill>
                <a:effectLst>
                  <a:outerShdw blurRad="38100" dist="38100" dir="2700000" algn="tl">
                    <a:srgbClr val="000000">
                      <a:alpha val="43137"/>
                    </a:srgbClr>
                  </a:outerShdw>
                </a:effectLst>
              </a:rPr>
              <a:t>其他招生管道</a:t>
            </a:r>
            <a:endParaRPr lang="zh-TW" altLang="en-US" sz="1400" b="1" dirty="0">
              <a:effectLst>
                <a:outerShdw blurRad="38100" dist="38100" dir="2700000" algn="tl">
                  <a:srgbClr val="000000">
                    <a:alpha val="43137"/>
                  </a:srgbClr>
                </a:outerShdw>
              </a:effectLst>
            </a:endParaRPr>
          </a:p>
        </p:txBody>
      </p:sp>
      <p:sp>
        <p:nvSpPr>
          <p:cNvPr id="15" name="文字方塊 14"/>
          <p:cNvSpPr txBox="1"/>
          <p:nvPr/>
        </p:nvSpPr>
        <p:spPr>
          <a:xfrm>
            <a:off x="642910" y="1357298"/>
            <a:ext cx="4857784" cy="461665"/>
          </a:xfrm>
          <a:prstGeom prst="rect">
            <a:avLst/>
          </a:prstGeom>
          <a:solidFill>
            <a:srgbClr val="FFCCFF"/>
          </a:solidFill>
          <a:ln w="19050">
            <a:solidFill>
              <a:srgbClr val="FF0000"/>
            </a:solidFill>
          </a:ln>
        </p:spPr>
        <p:txBody>
          <a:bodyPr wrap="square" rtlCol="0">
            <a:spAutoFit/>
          </a:bodyPr>
          <a:lstStyle/>
          <a:p>
            <a:pPr algn="ctr"/>
            <a:r>
              <a:rPr lang="zh-TW" altLang="en-US" sz="24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不採計國中教育會考成績</a:t>
            </a:r>
          </a:p>
        </p:txBody>
      </p:sp>
      <p:sp>
        <p:nvSpPr>
          <p:cNvPr id="17" name="文字方塊 16"/>
          <p:cNvSpPr txBox="1"/>
          <p:nvPr/>
        </p:nvSpPr>
        <p:spPr>
          <a:xfrm>
            <a:off x="5929322" y="1357298"/>
            <a:ext cx="2643206" cy="461665"/>
          </a:xfrm>
          <a:prstGeom prst="rect">
            <a:avLst/>
          </a:prstGeom>
          <a:solidFill>
            <a:srgbClr val="FFCCFF"/>
          </a:solidFill>
          <a:ln w="19050">
            <a:solidFill>
              <a:srgbClr val="FF0000"/>
            </a:solidFill>
          </a:ln>
        </p:spPr>
        <p:txBody>
          <a:bodyPr wrap="square" rtlCol="0">
            <a:spAutoFit/>
          </a:bodyPr>
          <a:lstStyle/>
          <a:p>
            <a:pPr algn="ctr"/>
            <a:r>
              <a:rPr lang="zh-TW" altLang="en-US" sz="24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原則採計會考成績</a:t>
            </a:r>
          </a:p>
        </p:txBody>
      </p:sp>
      <p:sp>
        <p:nvSpPr>
          <p:cNvPr id="6" name="文字方塊 5">
            <a:extLst>
              <a:ext uri="{FF2B5EF4-FFF2-40B4-BE49-F238E27FC236}">
                <a16:creationId xmlns:a16="http://schemas.microsoft.com/office/drawing/2014/main" id="{94C7EAEA-1FD3-4FFC-AA35-B76D124E94D8}"/>
              </a:ext>
            </a:extLst>
          </p:cNvPr>
          <p:cNvSpPr txBox="1"/>
          <p:nvPr/>
        </p:nvSpPr>
        <p:spPr>
          <a:xfrm>
            <a:off x="0" y="0"/>
            <a:ext cx="1368152" cy="369332"/>
          </a:xfrm>
          <a:prstGeom prst="rect">
            <a:avLst/>
          </a:prstGeom>
          <a:noFill/>
        </p:spPr>
        <p:txBody>
          <a:bodyPr wrap="square" rtlCol="0">
            <a:spAutoFit/>
          </a:bodyPr>
          <a:lstStyle/>
          <a:p>
            <a:r>
              <a:rPr lang="zh-TW" altLang="en-US" dirty="0"/>
              <a:t>基隆市</a:t>
            </a:r>
          </a:p>
        </p:txBody>
      </p:sp>
    </p:spTree>
    <p:extLst>
      <p:ext uri="{BB962C8B-B14F-4D97-AF65-F5344CB8AC3E}">
        <p14:creationId xmlns:p14="http://schemas.microsoft.com/office/powerpoint/2010/main" val="2415255236"/>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amond(in)">
                                      <p:cBhvr>
                                        <p:cTn id="13" dur="20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32"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amond(out)">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amond(in)">
                                      <p:cBhvr>
                                        <p:cTn id="23" dur="2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32"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amond(out)">
                                      <p:cBhvr>
                                        <p:cTn id="28" dur="2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ssolv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dissolv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linds(horizontal)">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dissolv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linds(horizontal)">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24" grpId="0" animBg="1"/>
      <p:bldP spid="25" grpId="0" animBg="1"/>
      <p:bldP spid="15"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p:cNvSpPr>
          <p:nvPr/>
        </p:nvSpPr>
        <p:spPr bwMode="auto">
          <a:xfrm>
            <a:off x="357158" y="642918"/>
            <a:ext cx="8429684" cy="1143008"/>
          </a:xfrm>
          <a:prstGeom prst="rect">
            <a:avLst/>
          </a:prstGeom>
          <a:solidFill>
            <a:srgbClr val="FFCCFF"/>
          </a:solidFill>
          <a:ln w="12700">
            <a:solidFill>
              <a:srgbClr val="3333FF"/>
            </a:solidFill>
            <a:miter lim="800000"/>
            <a:headEnd/>
            <a:tailEnd/>
          </a:ln>
        </p:spPr>
        <p:txBody>
          <a:bodyPr anchor="ctr"/>
          <a:lstStyle/>
          <a:p>
            <a:pPr eaLnBrk="0" hangingPunct="0">
              <a:defRPr/>
            </a:pPr>
            <a:r>
              <a:rPr lang="en-US" altLang="zh-TW" sz="3600" dirty="0">
                <a:solidFill>
                  <a:srgbClr val="008000"/>
                </a:solidFill>
                <a:effectLst>
                  <a:outerShdw blurRad="38100" dist="38100" dir="2700000" algn="tl">
                    <a:srgbClr val="000000"/>
                  </a:outerShdw>
                </a:effectLst>
                <a:latin typeface="Times New Roman" pitchFamily="18" charset="0"/>
                <a:cs typeface="Times New Roman" pitchFamily="18" charset="0"/>
              </a:rPr>
              <a:t>2</a:t>
            </a:r>
            <a:r>
              <a:rPr lang="en-US" altLang="zh-TW" sz="3600" b="1" dirty="0">
                <a:solidFill>
                  <a:srgbClr val="008000"/>
                </a:solidFill>
                <a:effectLst>
                  <a:outerShdw blurRad="38100" dist="38100" dir="2700000" algn="tl">
                    <a:srgbClr val="000000"/>
                  </a:outerShdw>
                </a:effectLst>
                <a:latin typeface="Times New Roman" pitchFamily="18" charset="0"/>
                <a:cs typeface="Times New Roman" pitchFamily="18" charset="0"/>
              </a:rPr>
              <a:t>.</a:t>
            </a:r>
            <a:r>
              <a:rPr lang="zh-TW" altLang="en-US" sz="3600" b="1" dirty="0">
                <a:solidFill>
                  <a:srgbClr val="008000"/>
                </a:solidFill>
                <a:effectLst>
                  <a:outerShdw blurRad="38100" dist="38100" dir="2700000" algn="tl">
                    <a:srgbClr val="000000"/>
                  </a:outerShdw>
                </a:effectLst>
                <a:latin typeface="Times New Roman" pitchFamily="18" charset="0"/>
                <a:cs typeface="Times New Roman" pitchFamily="18" charset="0"/>
              </a:rPr>
              <a:t> </a:t>
            </a:r>
            <a:r>
              <a:rPr lang="zh-TW" altLang="en-US" sz="4800" b="1" dirty="0">
                <a:solidFill>
                  <a:srgbClr val="FF00FF"/>
                </a:solidFill>
                <a:effectLst>
                  <a:outerShdw blurRad="38100" dist="38100" dir="2700000" algn="tl">
                    <a:srgbClr val="000000"/>
                  </a:outerShdw>
                </a:effectLst>
                <a:latin typeface="Times New Roman" pitchFamily="18" charset="0"/>
                <a:cs typeface="Times New Roman" pitchFamily="18" charset="0"/>
              </a:rPr>
              <a:t>考</a:t>
            </a:r>
            <a:r>
              <a:rPr lang="zh-TW" altLang="en-US" sz="3600" b="1" dirty="0">
                <a:solidFill>
                  <a:srgbClr val="FF00FF"/>
                </a:solidFill>
                <a:effectLst>
                  <a:outerShdw blurRad="38100" dist="38100" dir="2700000" algn="tl">
                    <a:srgbClr val="000000"/>
                  </a:outerShdw>
                </a:effectLst>
                <a:latin typeface="Times New Roman" pitchFamily="18" charset="0"/>
                <a:cs typeface="Times New Roman" pitchFamily="18" charset="0"/>
              </a:rPr>
              <a:t> </a:t>
            </a:r>
            <a:r>
              <a:rPr lang="zh-TW" altLang="en-US" sz="4800" b="1" dirty="0">
                <a:solidFill>
                  <a:srgbClr val="3333FF"/>
                </a:solidFill>
                <a:effectLst>
                  <a:outerShdw blurRad="38100" dist="38100" dir="2700000" algn="tl">
                    <a:srgbClr val="000000"/>
                  </a:outerShdw>
                </a:effectLst>
                <a:latin typeface="Times New Roman" pitchFamily="18" charset="0"/>
                <a:cs typeface="Times New Roman" pitchFamily="18" charset="0"/>
              </a:rPr>
              <a:t>招</a:t>
            </a:r>
            <a:r>
              <a:rPr lang="zh-TW" altLang="en-US" sz="3600" b="1" dirty="0">
                <a:solidFill>
                  <a:srgbClr val="008000"/>
                </a:solidFill>
                <a:effectLst>
                  <a:outerShdw blurRad="38100" dist="38100" dir="2700000" algn="tl">
                    <a:srgbClr val="000000"/>
                  </a:outerShdw>
                </a:effectLst>
                <a:latin typeface="Times New Roman" pitchFamily="18" charset="0"/>
                <a:cs typeface="Times New Roman" pitchFamily="18" charset="0"/>
              </a:rPr>
              <a:t> 分離的多元入學方式</a:t>
            </a:r>
            <a:endParaRPr lang="en-US" altLang="zh-TW" sz="3600" b="1" dirty="0">
              <a:solidFill>
                <a:srgbClr val="008000"/>
              </a:solidFill>
              <a:effectLst>
                <a:outerShdw blurRad="38100" dist="38100" dir="2700000" algn="tl">
                  <a:srgbClr val="000000"/>
                </a:outerShdw>
              </a:effectLst>
              <a:latin typeface="Times New Roman" pitchFamily="18" charset="0"/>
              <a:cs typeface="Times New Roman" pitchFamily="18" charset="0"/>
            </a:endParaRPr>
          </a:p>
          <a:p>
            <a:pPr eaLnBrk="0" hangingPunct="0">
              <a:defRPr/>
            </a:pPr>
            <a:r>
              <a:rPr lang="zh-TW" altLang="en-US" sz="20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   </a:t>
            </a:r>
            <a:r>
              <a:rPr lang="zh-TW" altLang="en-US" sz="2000" b="1" dirty="0">
                <a:solidFill>
                  <a:srgbClr val="FF00FF"/>
                </a:solidFill>
                <a:effectLst>
                  <a:outerShdw blurRad="38100" dist="38100" dir="2700000" algn="tl">
                    <a:srgbClr val="000000"/>
                  </a:outerShdw>
                </a:effectLst>
                <a:latin typeface="標楷體" pitchFamily="65" charset="-120"/>
                <a:ea typeface="標楷體" pitchFamily="65" charset="-120"/>
                <a:cs typeface="Times New Roman" pitchFamily="18" charset="0"/>
              </a:rPr>
              <a:t>考試→取得成績證明</a:t>
            </a:r>
            <a:r>
              <a:rPr lang="zh-TW" altLang="en-US" sz="20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a:t>
            </a:r>
            <a:r>
              <a:rPr lang="zh-TW" altLang="en-US" sz="2000" b="1" dirty="0">
                <a:solidFill>
                  <a:srgbClr val="3333FF"/>
                </a:solidFill>
                <a:effectLst>
                  <a:outerShdw blurRad="38100" dist="38100" dir="2700000" algn="tl">
                    <a:srgbClr val="000000"/>
                  </a:outerShdw>
                </a:effectLst>
                <a:latin typeface="標楷體" pitchFamily="65" charset="-120"/>
                <a:ea typeface="標楷體" pitchFamily="65" charset="-120"/>
                <a:cs typeface="Times New Roman" pitchFamily="18" charset="0"/>
              </a:rPr>
              <a:t>招生→取得入學資格</a:t>
            </a:r>
            <a:endParaRPr lang="zh-TW" altLang="en-US" sz="2000" b="1" dirty="0">
              <a:solidFill>
                <a:srgbClr val="3333FF"/>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p:txBody>
      </p:sp>
      <p:grpSp>
        <p:nvGrpSpPr>
          <p:cNvPr id="2" name="群組 14"/>
          <p:cNvGrpSpPr/>
          <p:nvPr/>
        </p:nvGrpSpPr>
        <p:grpSpPr>
          <a:xfrm>
            <a:off x="500034" y="2071678"/>
            <a:ext cx="8143932" cy="4357718"/>
            <a:chOff x="0" y="5143512"/>
            <a:chExt cx="4429124" cy="1571636"/>
          </a:xfrm>
        </p:grpSpPr>
        <p:sp>
          <p:nvSpPr>
            <p:cNvPr id="9" name="爆炸 2 8"/>
            <p:cNvSpPr/>
            <p:nvPr/>
          </p:nvSpPr>
          <p:spPr>
            <a:xfrm>
              <a:off x="0" y="5143512"/>
              <a:ext cx="4429124" cy="1571636"/>
            </a:xfrm>
            <a:prstGeom prst="irregularSeal2">
              <a:avLst/>
            </a:prstGeom>
            <a:solidFill>
              <a:srgbClr val="FF00FF"/>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Rectangle 4"/>
            <p:cNvSpPr txBox="1">
              <a:spLocks/>
            </p:cNvSpPr>
            <p:nvPr/>
          </p:nvSpPr>
          <p:spPr bwMode="auto">
            <a:xfrm>
              <a:off x="995291" y="5633038"/>
              <a:ext cx="2500330" cy="553801"/>
            </a:xfrm>
            <a:prstGeom prst="rect">
              <a:avLst/>
            </a:prstGeom>
            <a:noFill/>
            <a:ln w="12700">
              <a:noFill/>
              <a:miter lim="800000"/>
              <a:headEnd/>
              <a:tailEnd/>
            </a:ln>
          </p:spPr>
          <p:txBody>
            <a:bodyPr anchor="ctr"/>
            <a:lstStyle/>
            <a:p>
              <a:pPr eaLnBrk="0" hangingPunct="0">
                <a:defRPr/>
              </a:pPr>
              <a:r>
                <a:rPr lang="zh-TW" altLang="en-US" sz="3600" b="1" dirty="0">
                  <a:solidFill>
                    <a:srgbClr val="3333FF"/>
                  </a:solidFill>
                  <a:effectLst>
                    <a:outerShdw blurRad="38100" dist="38100" dir="2700000" algn="tl">
                      <a:srgbClr val="000000"/>
                    </a:outerShdw>
                  </a:effectLst>
                  <a:latin typeface="標楷體" pitchFamily="65" charset="-120"/>
                  <a:ea typeface="標楷體" pitchFamily="65" charset="-120"/>
                  <a:cs typeface="Times New Roman" pitchFamily="18" charset="0"/>
                </a:rPr>
                <a:t>只參加國中教育會考</a:t>
              </a:r>
              <a:endParaRPr lang="en-US" altLang="zh-TW" sz="3600" b="1" dirty="0">
                <a:solidFill>
                  <a:srgbClr val="3333FF"/>
                </a:solidFill>
                <a:effectLst>
                  <a:outerShdw blurRad="38100" dist="38100" dir="2700000" algn="tl">
                    <a:srgbClr val="000000"/>
                  </a:outerShdw>
                </a:effectLst>
                <a:latin typeface="標楷體" pitchFamily="65" charset="-120"/>
                <a:ea typeface="標楷體" pitchFamily="65" charset="-120"/>
                <a:cs typeface="Times New Roman" pitchFamily="18" charset="0"/>
              </a:endParaRPr>
            </a:p>
            <a:p>
              <a:pPr eaLnBrk="0" hangingPunct="0">
                <a:defRPr/>
              </a:pPr>
              <a:r>
                <a:rPr lang="zh-TW" altLang="en-US" sz="3600" b="1" dirty="0">
                  <a:solidFill>
                    <a:srgbClr val="3333FF"/>
                  </a:solidFill>
                  <a:effectLst>
                    <a:outerShdw blurRad="38100" dist="38100" dir="2700000" algn="tl">
                      <a:srgbClr val="000000"/>
                    </a:outerShdw>
                  </a:effectLst>
                  <a:latin typeface="標楷體" pitchFamily="65" charset="-120"/>
                  <a:ea typeface="標楷體" pitchFamily="65" charset="-120"/>
                  <a:cs typeface="Times New Roman" pitchFamily="18" charset="0"/>
                </a:rPr>
                <a:t>並不意謂就有學校唸</a:t>
              </a:r>
            </a:p>
          </p:txBody>
        </p:sp>
      </p:gr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B3C7E81-52C8-455A-AD0C-706D0BAE85F9}"/>
              </a:ext>
            </a:extLst>
          </p:cNvPr>
          <p:cNvSpPr/>
          <p:nvPr/>
        </p:nvSpPr>
        <p:spPr>
          <a:xfrm>
            <a:off x="935596" y="548680"/>
            <a:ext cx="7272808" cy="707886"/>
          </a:xfrm>
          <a:prstGeom prst="rect">
            <a:avLst/>
          </a:prstGeom>
        </p:spPr>
        <p:txBody>
          <a:bodyPr wrap="square">
            <a:spAutoFit/>
          </a:bodyPr>
          <a:lstStyle/>
          <a:p>
            <a:pPr marL="146050" indent="-146050" algn="ctr">
              <a:spcBef>
                <a:spcPts val="600"/>
              </a:spcBef>
              <a:spcAft>
                <a:spcPts val="0"/>
              </a:spcAft>
            </a:pPr>
            <a:r>
              <a:rPr lang="zh-TW" altLang="en-US" sz="4000" b="1" dirty="0">
                <a:solidFill>
                  <a:srgbClr val="1D2129"/>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招生作業流程</a:t>
            </a:r>
            <a:r>
              <a:rPr lang="en-US" altLang="zh-TW"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zh-TW" alt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考招合一</a:t>
            </a:r>
            <a:r>
              <a:rPr lang="en-US" altLang="zh-TW"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zh-TW" altLang="zh-TW"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3" name="群組 22">
            <a:extLst>
              <a:ext uri="{FF2B5EF4-FFF2-40B4-BE49-F238E27FC236}">
                <a16:creationId xmlns:a16="http://schemas.microsoft.com/office/drawing/2014/main" id="{9B1C169C-D752-47E4-A0D3-61567B51319D}"/>
              </a:ext>
            </a:extLst>
          </p:cNvPr>
          <p:cNvGrpSpPr/>
          <p:nvPr/>
        </p:nvGrpSpPr>
        <p:grpSpPr>
          <a:xfrm>
            <a:off x="1306355" y="1742614"/>
            <a:ext cx="6625924" cy="3937217"/>
            <a:chOff x="1306355" y="1742614"/>
            <a:chExt cx="6625924" cy="3937217"/>
          </a:xfrm>
        </p:grpSpPr>
        <p:sp>
          <p:nvSpPr>
            <p:cNvPr id="4" name="文字方塊 3">
              <a:extLst>
                <a:ext uri="{FF2B5EF4-FFF2-40B4-BE49-F238E27FC236}">
                  <a16:creationId xmlns:a16="http://schemas.microsoft.com/office/drawing/2014/main" id="{890CE035-9EB1-4310-A75F-9EA07B69282B}"/>
                </a:ext>
              </a:extLst>
            </p:cNvPr>
            <p:cNvSpPr txBox="1"/>
            <p:nvPr/>
          </p:nvSpPr>
          <p:spPr>
            <a:xfrm>
              <a:off x="1306355" y="1958059"/>
              <a:ext cx="1008112" cy="523220"/>
            </a:xfrm>
            <a:prstGeom prst="rect">
              <a:avLst/>
            </a:prstGeom>
            <a:solidFill>
              <a:srgbClr val="FFFFCC"/>
            </a:solidFill>
            <a:ln w="25400">
              <a:solidFill>
                <a:srgbClr val="008000"/>
              </a:solidFill>
            </a:ln>
          </p:spPr>
          <p:txBody>
            <a:bodyPr wrap="square" rtlCol="0">
              <a:spAutoFit/>
            </a:bodyPr>
            <a:lstStyle/>
            <a:p>
              <a:pPr algn="ctr"/>
              <a:r>
                <a:rPr lang="zh-TW" altLang="en-US" sz="2800" b="1" dirty="0">
                  <a:effectLst>
                    <a:outerShdw blurRad="38100" dist="38100" dir="2700000" algn="tl">
                      <a:srgbClr val="000000">
                        <a:alpha val="43137"/>
                      </a:srgbClr>
                    </a:outerShdw>
                  </a:effectLst>
                </a:rPr>
                <a:t>簡章</a:t>
              </a:r>
            </a:p>
          </p:txBody>
        </p:sp>
        <p:sp>
          <p:nvSpPr>
            <p:cNvPr id="5" name="文字方塊 4">
              <a:extLst>
                <a:ext uri="{FF2B5EF4-FFF2-40B4-BE49-F238E27FC236}">
                  <a16:creationId xmlns:a16="http://schemas.microsoft.com/office/drawing/2014/main" id="{9D4052B7-44AC-4A40-9A98-3BCC4FC588F8}"/>
                </a:ext>
              </a:extLst>
            </p:cNvPr>
            <p:cNvSpPr txBox="1"/>
            <p:nvPr/>
          </p:nvSpPr>
          <p:spPr>
            <a:xfrm>
              <a:off x="2961456" y="1742614"/>
              <a:ext cx="1656184" cy="954107"/>
            </a:xfrm>
            <a:prstGeom prst="rect">
              <a:avLst/>
            </a:prstGeom>
            <a:solidFill>
              <a:srgbClr val="FFFFCC"/>
            </a:solidFill>
            <a:ln w="25400">
              <a:solidFill>
                <a:srgbClr val="008000"/>
              </a:solidFill>
            </a:ln>
          </p:spPr>
          <p:txBody>
            <a:bodyPr wrap="square" rtlCol="0">
              <a:spAutoFit/>
            </a:bodyPr>
            <a:lstStyle/>
            <a:p>
              <a:pPr algn="ctr"/>
              <a:r>
                <a:rPr lang="zh-TW" altLang="en-US" sz="2800" b="1" dirty="0">
                  <a:effectLst>
                    <a:outerShdw blurRad="38100" dist="38100" dir="2700000" algn="tl">
                      <a:srgbClr val="000000">
                        <a:alpha val="43137"/>
                      </a:srgbClr>
                    </a:outerShdw>
                  </a:effectLst>
                </a:rPr>
                <a:t>報名</a:t>
              </a:r>
              <a:r>
                <a:rPr lang="en-US" altLang="zh-TW" sz="2800" b="1" dirty="0">
                  <a:effectLst>
                    <a:outerShdw blurRad="38100" dist="38100" dir="2700000" algn="tl">
                      <a:srgbClr val="000000">
                        <a:alpha val="43137"/>
                      </a:srgbClr>
                    </a:outerShdw>
                  </a:effectLst>
                </a:rPr>
                <a:t>&amp;</a:t>
              </a:r>
            </a:p>
            <a:p>
              <a:pPr algn="ctr"/>
              <a:r>
                <a:rPr lang="zh-TW" altLang="en-US" sz="2800" b="1" dirty="0">
                  <a:effectLst>
                    <a:outerShdw blurRad="38100" dist="38100" dir="2700000" algn="tl">
                      <a:srgbClr val="000000">
                        <a:alpha val="43137"/>
                      </a:srgbClr>
                    </a:outerShdw>
                  </a:effectLst>
                </a:rPr>
                <a:t>志願選填</a:t>
              </a:r>
            </a:p>
          </p:txBody>
        </p:sp>
        <p:sp>
          <p:nvSpPr>
            <p:cNvPr id="6" name="文字方塊 5">
              <a:extLst>
                <a:ext uri="{FF2B5EF4-FFF2-40B4-BE49-F238E27FC236}">
                  <a16:creationId xmlns:a16="http://schemas.microsoft.com/office/drawing/2014/main" id="{65F78BBB-D46E-4BA3-9B1E-F09553BBB2FC}"/>
                </a:ext>
              </a:extLst>
            </p:cNvPr>
            <p:cNvSpPr txBox="1"/>
            <p:nvPr/>
          </p:nvSpPr>
          <p:spPr>
            <a:xfrm>
              <a:off x="5319586" y="1958059"/>
              <a:ext cx="959261" cy="523220"/>
            </a:xfrm>
            <a:prstGeom prst="rect">
              <a:avLst/>
            </a:prstGeom>
            <a:solidFill>
              <a:srgbClr val="FFFFCC"/>
            </a:solidFill>
            <a:ln w="25400">
              <a:solidFill>
                <a:srgbClr val="008000"/>
              </a:solidFill>
            </a:ln>
          </p:spPr>
          <p:txBody>
            <a:bodyPr wrap="square" rtlCol="0">
              <a:spAutoFit/>
            </a:bodyPr>
            <a:lstStyle/>
            <a:p>
              <a:pPr algn="ctr"/>
              <a:r>
                <a:rPr lang="zh-TW" altLang="en-US" sz="2800" b="1" dirty="0">
                  <a:solidFill>
                    <a:srgbClr val="FF0000"/>
                  </a:solidFill>
                  <a:effectLst>
                    <a:outerShdw blurRad="38100" dist="38100" dir="2700000" algn="tl">
                      <a:srgbClr val="000000">
                        <a:alpha val="43137"/>
                      </a:srgbClr>
                    </a:outerShdw>
                  </a:effectLst>
                </a:rPr>
                <a:t>考試</a:t>
              </a:r>
            </a:p>
          </p:txBody>
        </p:sp>
        <p:sp>
          <p:nvSpPr>
            <p:cNvPr id="8" name="文字方塊 7">
              <a:extLst>
                <a:ext uri="{FF2B5EF4-FFF2-40B4-BE49-F238E27FC236}">
                  <a16:creationId xmlns:a16="http://schemas.microsoft.com/office/drawing/2014/main" id="{77C1060E-C358-4F0F-AF6F-68F65CCF88A3}"/>
                </a:ext>
              </a:extLst>
            </p:cNvPr>
            <p:cNvSpPr txBox="1"/>
            <p:nvPr/>
          </p:nvSpPr>
          <p:spPr>
            <a:xfrm>
              <a:off x="6973019" y="1958059"/>
              <a:ext cx="959260" cy="523220"/>
            </a:xfrm>
            <a:prstGeom prst="rect">
              <a:avLst/>
            </a:prstGeom>
            <a:solidFill>
              <a:srgbClr val="FFFFCC"/>
            </a:solidFill>
            <a:ln w="25400">
              <a:solidFill>
                <a:srgbClr val="008000"/>
              </a:solidFill>
            </a:ln>
          </p:spPr>
          <p:txBody>
            <a:bodyPr wrap="square" rtlCol="0">
              <a:spAutoFit/>
            </a:bodyPr>
            <a:lstStyle/>
            <a:p>
              <a:pPr algn="ctr"/>
              <a:r>
                <a:rPr lang="zh-TW" altLang="en-US" sz="2800" b="1" dirty="0">
                  <a:effectLst>
                    <a:outerShdw blurRad="38100" dist="38100" dir="2700000" algn="tl">
                      <a:srgbClr val="000000">
                        <a:alpha val="43137"/>
                      </a:srgbClr>
                    </a:outerShdw>
                  </a:effectLst>
                </a:rPr>
                <a:t>分發</a:t>
              </a:r>
            </a:p>
          </p:txBody>
        </p:sp>
        <p:sp>
          <p:nvSpPr>
            <p:cNvPr id="9" name="文字方塊 8">
              <a:extLst>
                <a:ext uri="{FF2B5EF4-FFF2-40B4-BE49-F238E27FC236}">
                  <a16:creationId xmlns:a16="http://schemas.microsoft.com/office/drawing/2014/main" id="{40719581-D207-4E39-B7C6-864C97C6732E}"/>
                </a:ext>
              </a:extLst>
            </p:cNvPr>
            <p:cNvSpPr txBox="1"/>
            <p:nvPr/>
          </p:nvSpPr>
          <p:spPr>
            <a:xfrm>
              <a:off x="6973020" y="3454845"/>
              <a:ext cx="959259" cy="523220"/>
            </a:xfrm>
            <a:prstGeom prst="rect">
              <a:avLst/>
            </a:prstGeom>
            <a:solidFill>
              <a:srgbClr val="FFFFCC"/>
            </a:solidFill>
            <a:ln w="25400">
              <a:solidFill>
                <a:srgbClr val="008000"/>
              </a:solidFill>
            </a:ln>
          </p:spPr>
          <p:txBody>
            <a:bodyPr wrap="square" rtlCol="0">
              <a:spAutoFit/>
            </a:bodyPr>
            <a:lstStyle/>
            <a:p>
              <a:pPr algn="ctr"/>
              <a:r>
                <a:rPr lang="zh-TW" altLang="en-US" sz="2800" b="1" dirty="0">
                  <a:effectLst>
                    <a:outerShdw blurRad="38100" dist="38100" dir="2700000" algn="tl">
                      <a:srgbClr val="000000">
                        <a:alpha val="43137"/>
                      </a:srgbClr>
                    </a:outerShdw>
                  </a:effectLst>
                </a:rPr>
                <a:t>放榜</a:t>
              </a:r>
            </a:p>
          </p:txBody>
        </p:sp>
        <p:sp>
          <p:nvSpPr>
            <p:cNvPr id="10" name="文字方塊 9">
              <a:extLst>
                <a:ext uri="{FF2B5EF4-FFF2-40B4-BE49-F238E27FC236}">
                  <a16:creationId xmlns:a16="http://schemas.microsoft.com/office/drawing/2014/main" id="{B25F0C2B-DEA3-4F5B-803F-D02FBE0F3DF1}"/>
                </a:ext>
              </a:extLst>
            </p:cNvPr>
            <p:cNvSpPr txBox="1"/>
            <p:nvPr/>
          </p:nvSpPr>
          <p:spPr>
            <a:xfrm>
              <a:off x="6973019" y="4941168"/>
              <a:ext cx="959259" cy="523220"/>
            </a:xfrm>
            <a:prstGeom prst="rect">
              <a:avLst/>
            </a:prstGeom>
            <a:solidFill>
              <a:srgbClr val="FFFFCC"/>
            </a:solidFill>
            <a:ln w="25400">
              <a:solidFill>
                <a:srgbClr val="008000"/>
              </a:solidFill>
            </a:ln>
          </p:spPr>
          <p:txBody>
            <a:bodyPr wrap="square" rtlCol="0">
              <a:spAutoFit/>
            </a:bodyPr>
            <a:lstStyle/>
            <a:p>
              <a:pPr algn="ctr"/>
              <a:r>
                <a:rPr lang="zh-TW" altLang="en-US" sz="2800" b="1" dirty="0">
                  <a:effectLst>
                    <a:outerShdw blurRad="38100" dist="38100" dir="2700000" algn="tl">
                      <a:srgbClr val="000000">
                        <a:alpha val="43137"/>
                      </a:srgbClr>
                    </a:outerShdw>
                  </a:effectLst>
                </a:rPr>
                <a:t>複查</a:t>
              </a:r>
            </a:p>
          </p:txBody>
        </p:sp>
        <p:sp>
          <p:nvSpPr>
            <p:cNvPr id="11" name="文字方塊 10">
              <a:extLst>
                <a:ext uri="{FF2B5EF4-FFF2-40B4-BE49-F238E27FC236}">
                  <a16:creationId xmlns:a16="http://schemas.microsoft.com/office/drawing/2014/main" id="{D2279766-02BF-4201-8205-6CE76395EC1F}"/>
                </a:ext>
              </a:extLst>
            </p:cNvPr>
            <p:cNvSpPr txBox="1"/>
            <p:nvPr/>
          </p:nvSpPr>
          <p:spPr>
            <a:xfrm>
              <a:off x="5319589" y="4941168"/>
              <a:ext cx="959258" cy="523220"/>
            </a:xfrm>
            <a:prstGeom prst="rect">
              <a:avLst/>
            </a:prstGeom>
            <a:solidFill>
              <a:srgbClr val="FFFFCC"/>
            </a:solidFill>
            <a:ln w="25400">
              <a:solidFill>
                <a:srgbClr val="008000"/>
              </a:solidFill>
            </a:ln>
          </p:spPr>
          <p:txBody>
            <a:bodyPr wrap="square" rtlCol="0">
              <a:spAutoFit/>
            </a:bodyPr>
            <a:lstStyle/>
            <a:p>
              <a:pPr algn="ctr"/>
              <a:r>
                <a:rPr lang="zh-TW" altLang="en-US" sz="2800" b="1" dirty="0">
                  <a:effectLst>
                    <a:outerShdw blurRad="38100" dist="38100" dir="2700000" algn="tl">
                      <a:srgbClr val="000000">
                        <a:alpha val="43137"/>
                      </a:srgbClr>
                    </a:outerShdw>
                  </a:effectLst>
                </a:rPr>
                <a:t>報到</a:t>
              </a:r>
            </a:p>
          </p:txBody>
        </p:sp>
        <p:sp>
          <p:nvSpPr>
            <p:cNvPr id="12" name="文字方塊 11">
              <a:extLst>
                <a:ext uri="{FF2B5EF4-FFF2-40B4-BE49-F238E27FC236}">
                  <a16:creationId xmlns:a16="http://schemas.microsoft.com/office/drawing/2014/main" id="{F998ED07-4216-41A8-B276-A37666C8E18B}"/>
                </a:ext>
              </a:extLst>
            </p:cNvPr>
            <p:cNvSpPr txBox="1"/>
            <p:nvPr/>
          </p:nvSpPr>
          <p:spPr>
            <a:xfrm>
              <a:off x="1344841" y="4941167"/>
              <a:ext cx="936104" cy="523220"/>
            </a:xfrm>
            <a:prstGeom prst="rect">
              <a:avLst/>
            </a:prstGeom>
            <a:solidFill>
              <a:srgbClr val="FFFFCC"/>
            </a:solidFill>
            <a:ln w="25400">
              <a:solidFill>
                <a:srgbClr val="008000"/>
              </a:solidFill>
            </a:ln>
          </p:spPr>
          <p:txBody>
            <a:bodyPr wrap="square" rtlCol="0">
              <a:spAutoFit/>
            </a:bodyPr>
            <a:lstStyle/>
            <a:p>
              <a:pPr algn="ctr"/>
              <a:r>
                <a:rPr lang="zh-TW" altLang="en-US" sz="2800" b="1" dirty="0">
                  <a:effectLst>
                    <a:outerShdw blurRad="38100" dist="38100" dir="2700000" algn="tl">
                      <a:srgbClr val="000000">
                        <a:alpha val="43137"/>
                      </a:srgbClr>
                    </a:outerShdw>
                  </a:effectLst>
                </a:rPr>
                <a:t>續招</a:t>
              </a:r>
            </a:p>
          </p:txBody>
        </p:sp>
        <p:sp>
          <p:nvSpPr>
            <p:cNvPr id="13" name="箭號: 向右 12">
              <a:extLst>
                <a:ext uri="{FF2B5EF4-FFF2-40B4-BE49-F238E27FC236}">
                  <a16:creationId xmlns:a16="http://schemas.microsoft.com/office/drawing/2014/main" id="{C0F1A3C6-E97E-457D-A82D-58260A22DE9A}"/>
                </a:ext>
              </a:extLst>
            </p:cNvPr>
            <p:cNvSpPr/>
            <p:nvPr/>
          </p:nvSpPr>
          <p:spPr>
            <a:xfrm>
              <a:off x="2460368" y="2067958"/>
              <a:ext cx="360040" cy="303421"/>
            </a:xfrm>
            <a:prstGeom prst="rightArrow">
              <a:avLst/>
            </a:prstGeom>
            <a:solidFill>
              <a:srgbClr val="FF00FF"/>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箭號: 向右 13">
              <a:extLst>
                <a:ext uri="{FF2B5EF4-FFF2-40B4-BE49-F238E27FC236}">
                  <a16:creationId xmlns:a16="http://schemas.microsoft.com/office/drawing/2014/main" id="{14CDCBBF-BC0F-4F89-9C22-4AA04EA47A00}"/>
                </a:ext>
              </a:extLst>
            </p:cNvPr>
            <p:cNvSpPr/>
            <p:nvPr/>
          </p:nvSpPr>
          <p:spPr>
            <a:xfrm>
              <a:off x="4829488" y="2067958"/>
              <a:ext cx="360040" cy="303421"/>
            </a:xfrm>
            <a:prstGeom prst="rightArrow">
              <a:avLst/>
            </a:prstGeom>
            <a:solidFill>
              <a:srgbClr val="FF00FF"/>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箭號: 向右 14">
              <a:extLst>
                <a:ext uri="{FF2B5EF4-FFF2-40B4-BE49-F238E27FC236}">
                  <a16:creationId xmlns:a16="http://schemas.microsoft.com/office/drawing/2014/main" id="{5EB3C2DD-9118-4577-85CE-3EC50FC044D8}"/>
                </a:ext>
              </a:extLst>
            </p:cNvPr>
            <p:cNvSpPr/>
            <p:nvPr/>
          </p:nvSpPr>
          <p:spPr>
            <a:xfrm>
              <a:off x="6445913" y="2067956"/>
              <a:ext cx="360040" cy="303421"/>
            </a:xfrm>
            <a:prstGeom prst="rightArrow">
              <a:avLst/>
            </a:prstGeom>
            <a:solidFill>
              <a:srgbClr val="FF00FF"/>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a:extLst>
                <a:ext uri="{FF2B5EF4-FFF2-40B4-BE49-F238E27FC236}">
                  <a16:creationId xmlns:a16="http://schemas.microsoft.com/office/drawing/2014/main" id="{C21DA820-318D-4956-A671-A4B0F45B7008}"/>
                </a:ext>
              </a:extLst>
            </p:cNvPr>
            <p:cNvSpPr txBox="1"/>
            <p:nvPr/>
          </p:nvSpPr>
          <p:spPr>
            <a:xfrm>
              <a:off x="2996331" y="4725724"/>
              <a:ext cx="1656184" cy="954107"/>
            </a:xfrm>
            <a:prstGeom prst="rect">
              <a:avLst/>
            </a:prstGeom>
            <a:solidFill>
              <a:srgbClr val="FFFFCC"/>
            </a:solidFill>
            <a:ln w="25400">
              <a:solidFill>
                <a:srgbClr val="008000"/>
              </a:solidFill>
            </a:ln>
          </p:spPr>
          <p:txBody>
            <a:bodyPr wrap="square" rtlCol="0">
              <a:spAutoFit/>
            </a:bodyPr>
            <a:lstStyle/>
            <a:p>
              <a:pPr algn="ctr"/>
              <a:r>
                <a:rPr lang="zh-TW" altLang="en-US" sz="2800" b="1" dirty="0">
                  <a:effectLst>
                    <a:outerShdw blurRad="38100" dist="38100" dir="2700000" algn="tl">
                      <a:srgbClr val="000000">
                        <a:alpha val="43137"/>
                      </a:srgbClr>
                    </a:outerShdw>
                  </a:effectLst>
                </a:rPr>
                <a:t>放棄</a:t>
              </a:r>
              <a:endParaRPr lang="en-US" altLang="zh-TW" sz="2800" b="1" dirty="0">
                <a:effectLst>
                  <a:outerShdw blurRad="38100" dist="38100" dir="2700000" algn="tl">
                    <a:srgbClr val="000000">
                      <a:alpha val="43137"/>
                    </a:srgbClr>
                  </a:outerShdw>
                </a:effectLst>
              </a:endParaRPr>
            </a:p>
            <a:p>
              <a:pPr algn="ctr"/>
              <a:r>
                <a:rPr lang="zh-TW" altLang="en-US" sz="2800" b="1" dirty="0">
                  <a:effectLst>
                    <a:outerShdw blurRad="38100" dist="38100" dir="2700000" algn="tl">
                      <a:srgbClr val="000000">
                        <a:alpha val="43137"/>
                      </a:srgbClr>
                    </a:outerShdw>
                  </a:effectLst>
                </a:rPr>
                <a:t>錄取資格</a:t>
              </a:r>
            </a:p>
          </p:txBody>
        </p:sp>
        <p:sp>
          <p:nvSpPr>
            <p:cNvPr id="17" name="箭號: 向右 16">
              <a:extLst>
                <a:ext uri="{FF2B5EF4-FFF2-40B4-BE49-F238E27FC236}">
                  <a16:creationId xmlns:a16="http://schemas.microsoft.com/office/drawing/2014/main" id="{4BE317BB-B9DE-416F-AF88-7190D1549D3B}"/>
                </a:ext>
              </a:extLst>
            </p:cNvPr>
            <p:cNvSpPr/>
            <p:nvPr/>
          </p:nvSpPr>
          <p:spPr>
            <a:xfrm rot="5400000">
              <a:off x="7106406" y="2831444"/>
              <a:ext cx="692482" cy="303421"/>
            </a:xfrm>
            <a:prstGeom prst="rightArrow">
              <a:avLst/>
            </a:prstGeom>
            <a:solidFill>
              <a:srgbClr val="FF00FF"/>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箭號: 向右 17">
              <a:extLst>
                <a:ext uri="{FF2B5EF4-FFF2-40B4-BE49-F238E27FC236}">
                  <a16:creationId xmlns:a16="http://schemas.microsoft.com/office/drawing/2014/main" id="{418F4CC3-4530-4824-A857-8EE61BC491BC}"/>
                </a:ext>
              </a:extLst>
            </p:cNvPr>
            <p:cNvSpPr/>
            <p:nvPr/>
          </p:nvSpPr>
          <p:spPr>
            <a:xfrm rot="5400000">
              <a:off x="7103866" y="4307906"/>
              <a:ext cx="692482" cy="303421"/>
            </a:xfrm>
            <a:prstGeom prst="rightArrow">
              <a:avLst/>
            </a:prstGeom>
            <a:solidFill>
              <a:srgbClr val="FF00FF"/>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箭號: 向右 18">
              <a:extLst>
                <a:ext uri="{FF2B5EF4-FFF2-40B4-BE49-F238E27FC236}">
                  <a16:creationId xmlns:a16="http://schemas.microsoft.com/office/drawing/2014/main" id="{056932C1-D5E3-4323-8722-5DF0F038CC53}"/>
                </a:ext>
              </a:extLst>
            </p:cNvPr>
            <p:cNvSpPr/>
            <p:nvPr/>
          </p:nvSpPr>
          <p:spPr>
            <a:xfrm rot="10800000">
              <a:off x="6445913" y="5051066"/>
              <a:ext cx="360040" cy="303421"/>
            </a:xfrm>
            <a:prstGeom prst="rightArrow">
              <a:avLst/>
            </a:prstGeom>
            <a:solidFill>
              <a:srgbClr val="FF00FF"/>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箭號: 向右 19">
              <a:extLst>
                <a:ext uri="{FF2B5EF4-FFF2-40B4-BE49-F238E27FC236}">
                  <a16:creationId xmlns:a16="http://schemas.microsoft.com/office/drawing/2014/main" id="{ACA34DAA-9607-4DE5-B7B4-8C85D1755BB3}"/>
                </a:ext>
              </a:extLst>
            </p:cNvPr>
            <p:cNvSpPr/>
            <p:nvPr/>
          </p:nvSpPr>
          <p:spPr>
            <a:xfrm rot="10800000">
              <a:off x="4806032" y="5051066"/>
              <a:ext cx="360040" cy="303421"/>
            </a:xfrm>
            <a:prstGeom prst="rightArrow">
              <a:avLst/>
            </a:prstGeom>
            <a:solidFill>
              <a:srgbClr val="FF00FF"/>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箭號: 向右 20">
              <a:extLst>
                <a:ext uri="{FF2B5EF4-FFF2-40B4-BE49-F238E27FC236}">
                  <a16:creationId xmlns:a16="http://schemas.microsoft.com/office/drawing/2014/main" id="{90E0136C-95CC-4F28-B1CA-1507C9EC78AA}"/>
                </a:ext>
              </a:extLst>
            </p:cNvPr>
            <p:cNvSpPr/>
            <p:nvPr/>
          </p:nvSpPr>
          <p:spPr>
            <a:xfrm rot="10800000">
              <a:off x="2504147" y="5056000"/>
              <a:ext cx="360040" cy="303421"/>
            </a:xfrm>
            <a:prstGeom prst="rightArrow">
              <a:avLst/>
            </a:prstGeom>
            <a:solidFill>
              <a:srgbClr val="FF00FF"/>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箭號: 向右 21">
              <a:extLst>
                <a:ext uri="{FF2B5EF4-FFF2-40B4-BE49-F238E27FC236}">
                  <a16:creationId xmlns:a16="http://schemas.microsoft.com/office/drawing/2014/main" id="{7CA4E221-1FB8-404F-B371-3081792CFED1}"/>
                </a:ext>
              </a:extLst>
            </p:cNvPr>
            <p:cNvSpPr/>
            <p:nvPr/>
          </p:nvSpPr>
          <p:spPr>
            <a:xfrm rot="-5400000">
              <a:off x="725939" y="3569675"/>
              <a:ext cx="2168945" cy="303421"/>
            </a:xfrm>
            <a:prstGeom prst="rightArrow">
              <a:avLst/>
            </a:prstGeom>
            <a:solidFill>
              <a:srgbClr val="FF00FF"/>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4" name="文字方塊 23">
            <a:extLst>
              <a:ext uri="{FF2B5EF4-FFF2-40B4-BE49-F238E27FC236}">
                <a16:creationId xmlns:a16="http://schemas.microsoft.com/office/drawing/2014/main" id="{92639170-4740-4EE6-AE13-B02C54B91E55}"/>
              </a:ext>
            </a:extLst>
          </p:cNvPr>
          <p:cNvSpPr txBox="1"/>
          <p:nvPr/>
        </p:nvSpPr>
        <p:spPr>
          <a:xfrm>
            <a:off x="156432" y="2661321"/>
            <a:ext cx="1188409" cy="2185214"/>
          </a:xfrm>
          <a:prstGeom prst="rect">
            <a:avLst/>
          </a:prstGeom>
          <a:noFill/>
          <a:ln w="25400">
            <a:noFill/>
          </a:ln>
        </p:spPr>
        <p:txBody>
          <a:bodyPr wrap="square" rtlCol="0">
            <a:spAutoFit/>
          </a:bodyPr>
          <a:lstStyle/>
          <a:p>
            <a:pPr algn="ctr"/>
            <a:r>
              <a:rPr lang="zh-TW" altLang="en-US" sz="3600" b="1" dirty="0">
                <a:solidFill>
                  <a:srgbClr val="FF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考試</a:t>
            </a:r>
            <a:endParaRPr lang="en-US" altLang="zh-TW" sz="3600" b="1" dirty="0">
              <a:solidFill>
                <a:srgbClr val="FF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a:r>
              <a:rPr lang="en-US" altLang="zh-TW" sz="1400" b="1" dirty="0">
                <a:latin typeface="+mn-ea"/>
                <a:ea typeface="+mn-ea"/>
              </a:rPr>
              <a:t>(</a:t>
            </a:r>
            <a:r>
              <a:rPr lang="zh-TW" altLang="en-US" sz="1400" b="1" dirty="0">
                <a:latin typeface="+mn-ea"/>
                <a:ea typeface="+mn-ea"/>
              </a:rPr>
              <a:t>成績證明</a:t>
            </a:r>
            <a:r>
              <a:rPr lang="en-US" altLang="zh-TW" sz="1400" b="1" dirty="0">
                <a:latin typeface="+mn-ea"/>
                <a:ea typeface="+mn-ea"/>
              </a:rPr>
              <a:t>)</a:t>
            </a:r>
          </a:p>
          <a:p>
            <a:pPr algn="ctr"/>
            <a:r>
              <a:rPr lang="en-US" altLang="zh-TW" sz="3600" b="1"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&amp;</a:t>
            </a:r>
          </a:p>
          <a:p>
            <a:pPr algn="ctr"/>
            <a:r>
              <a:rPr lang="zh-TW" altLang="en-US" sz="3600" b="1" dirty="0">
                <a:solidFill>
                  <a:srgbClr val="008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招生</a:t>
            </a:r>
            <a:endParaRPr lang="en-US" altLang="zh-TW" sz="3600" b="1" dirty="0">
              <a:solidFill>
                <a:srgbClr val="008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a:r>
              <a:rPr lang="en-US" altLang="zh-TW" sz="1400" b="1" dirty="0">
                <a:latin typeface="+mn-ea"/>
                <a:ea typeface="+mn-ea"/>
              </a:rPr>
              <a:t>(</a:t>
            </a:r>
            <a:r>
              <a:rPr lang="zh-TW" altLang="en-US" sz="1400" b="1" dirty="0">
                <a:latin typeface="+mn-ea"/>
                <a:ea typeface="+mn-ea"/>
              </a:rPr>
              <a:t>入學資格</a:t>
            </a:r>
            <a:r>
              <a:rPr lang="en-US" altLang="zh-TW" sz="1400" b="1" dirty="0">
                <a:latin typeface="+mn-ea"/>
                <a:ea typeface="+mn-ea"/>
              </a:rPr>
              <a:t>)</a:t>
            </a:r>
            <a:endParaRPr lang="zh-TW" altLang="en-US" sz="1400" b="1" dirty="0">
              <a:latin typeface="+mn-ea"/>
              <a:ea typeface="+mn-ea"/>
            </a:endParaRPr>
          </a:p>
        </p:txBody>
      </p:sp>
    </p:spTree>
    <p:extLst>
      <p:ext uri="{BB962C8B-B14F-4D97-AF65-F5344CB8AC3E}">
        <p14:creationId xmlns:p14="http://schemas.microsoft.com/office/powerpoint/2010/main" val="4113508758"/>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ChangeArrowheads="1"/>
          </p:cNvSpPr>
          <p:nvPr/>
        </p:nvSpPr>
        <p:spPr bwMode="auto">
          <a:xfrm>
            <a:off x="-215900" y="857250"/>
            <a:ext cx="9144000" cy="0"/>
          </a:xfrm>
          <a:prstGeom prst="rect">
            <a:avLst/>
          </a:prstGeom>
          <a:noFill/>
          <a:ln w="9525">
            <a:noFill/>
            <a:miter lim="800000"/>
            <a:headEnd/>
            <a:tailEnd/>
          </a:ln>
        </p:spPr>
        <p:txBody>
          <a:bodyPr wrap="none" anchor="ctr">
            <a:spAutoFit/>
          </a:bodyPr>
          <a:lstStyle/>
          <a:p>
            <a:endParaRPr lang="zh-TW" altLang="en-US"/>
          </a:p>
        </p:txBody>
      </p:sp>
      <p:sp>
        <p:nvSpPr>
          <p:cNvPr id="3076" name="Rectangle 9"/>
          <p:cNvSpPr>
            <a:spLocks noChangeArrowheads="1"/>
          </p:cNvSpPr>
          <p:nvPr/>
        </p:nvSpPr>
        <p:spPr bwMode="auto">
          <a:xfrm>
            <a:off x="611188" y="404813"/>
            <a:ext cx="8001000" cy="6247864"/>
          </a:xfrm>
          <a:prstGeom prst="rect">
            <a:avLst/>
          </a:prstGeom>
          <a:solidFill>
            <a:srgbClr val="CCFFCC"/>
          </a:solidFill>
          <a:ln w="12700">
            <a:noFill/>
            <a:miter lim="800000"/>
            <a:headEnd/>
            <a:tailEnd/>
          </a:ln>
        </p:spPr>
        <p:txBody>
          <a:bodyPr>
            <a:spAutoFit/>
          </a:bodyPr>
          <a:lstStyle/>
          <a:p>
            <a:pPr>
              <a:spcBef>
                <a:spcPts val="600"/>
              </a:spcBef>
              <a:defRPr/>
            </a:pPr>
            <a:r>
              <a:rPr lang="zh-TW" altLang="en-US" sz="3200" b="1" dirty="0">
                <a:solidFill>
                  <a:srgbClr val="7030A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專長項目</a:t>
            </a:r>
            <a:r>
              <a:rPr lang="en-US" altLang="zh-TW" sz="3200" b="1" dirty="0">
                <a:solidFill>
                  <a:srgbClr val="7030A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b="1" dirty="0">
                <a:solidFill>
                  <a:srgbClr val="7030A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國中學生升學部分</a:t>
            </a:r>
            <a:r>
              <a:rPr lang="en-US" altLang="zh-TW" sz="3200" b="1" dirty="0">
                <a:solidFill>
                  <a:srgbClr val="7030A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3200" b="1" dirty="0">
                <a:solidFill>
                  <a:srgbClr val="7030A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200" b="1" dirty="0">
              <a:solidFill>
                <a:srgbClr val="7030A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spcBef>
                <a:spcPts val="0"/>
              </a:spcBef>
              <a:defRPr/>
            </a:pPr>
            <a:r>
              <a:rPr lang="zh-TW" altLang="en-US" sz="2400" b="1" dirty="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b="1" dirty="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國中畢業生</a:t>
            </a:r>
            <a:r>
              <a:rPr lang="zh-TW"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多元升學進路 </a:t>
            </a:r>
            <a:r>
              <a:rPr lang="en-US" altLang="zh-TW" sz="2400" b="1" dirty="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b="1" dirty="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適性入學</a:t>
            </a:r>
          </a:p>
          <a:p>
            <a:pPr>
              <a:spcBef>
                <a:spcPts val="0"/>
              </a:spcBef>
              <a:defRPr/>
            </a:pPr>
            <a:r>
              <a:rPr lang="zh-TW" altLang="en-US" sz="2400" b="1" dirty="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國中教育會考</a:t>
            </a:r>
            <a:endParaRPr lang="en-US" altLang="zh-TW"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spcBef>
                <a:spcPts val="0"/>
              </a:spcBef>
              <a:defRPr/>
            </a:pPr>
            <a:r>
              <a:rPr lang="zh-TW" altLang="en-US" sz="2400" b="1" dirty="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b="1" dirty="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現行</a:t>
            </a:r>
            <a:r>
              <a:rPr lang="zh-TW"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升學管道</a:t>
            </a:r>
            <a:r>
              <a:rPr lang="zh-TW" altLang="en-US" sz="2400" b="1" dirty="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簡介</a:t>
            </a:r>
            <a:r>
              <a:rPr lang="zh-TW" altLang="en-US" sz="2400" b="1" u="sng" dirty="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與建議</a:t>
            </a:r>
            <a:endParaRPr lang="en-US" altLang="zh-TW" sz="2400" b="1" u="sng" dirty="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defRPr/>
            </a:pPr>
            <a:r>
              <a:rPr lang="zh-TW" altLang="en-US" sz="2400" b="1"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b="1"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免試入學</a:t>
            </a:r>
            <a:r>
              <a:rPr lang="en-US" altLang="zh-TW" sz="1400" b="1"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高中職、五專</a:t>
            </a:r>
            <a:r>
              <a:rPr lang="en-US" altLang="zh-TW" sz="1400" b="1"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p>
          <a:p>
            <a:pPr>
              <a:spcBef>
                <a:spcPts val="600"/>
              </a:spcBef>
              <a:defRPr/>
            </a:pPr>
            <a:r>
              <a:rPr lang="zh-TW" altLang="en-US" sz="2400" b="1"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b="1"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特色招生</a:t>
            </a:r>
            <a:r>
              <a:rPr lang="en-US" altLang="zh-TW" sz="1400" b="1"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高中職、五專</a:t>
            </a:r>
            <a:r>
              <a:rPr lang="en-US" altLang="zh-TW" sz="1400" b="1"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p>
          <a:p>
            <a:pPr>
              <a:spcBef>
                <a:spcPts val="600"/>
              </a:spcBef>
              <a:defRPr/>
            </a:pPr>
            <a:r>
              <a:rPr lang="zh-TW" altLang="en-US" sz="2400" b="1"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b="1"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甄選入學</a:t>
            </a:r>
            <a:r>
              <a:rPr lang="en-US" altLang="zh-TW" sz="1400" b="1"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音樂、美術、舞蹈、戲劇、科學、體育、專業群科</a:t>
            </a:r>
            <a:r>
              <a:rPr lang="en-US" altLang="zh-TW" sz="1400" b="1"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p>
          <a:p>
            <a:pPr>
              <a:spcBef>
                <a:spcPts val="600"/>
              </a:spcBef>
              <a:defRPr/>
            </a:pPr>
            <a:r>
              <a:rPr lang="zh-TW" altLang="en-US" sz="2400" b="1"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400" b="1"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其他</a:t>
            </a:r>
            <a:r>
              <a:rPr lang="en-US" altLang="zh-TW" sz="1400" b="1"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實用技能學程、建教合作班、產學合作班、雙軌訓練旗艦計畫、七年一貫班</a:t>
            </a:r>
            <a:endParaRPr lang="en-US" altLang="zh-TW" sz="1400" b="1"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defRPr/>
            </a:pPr>
            <a:r>
              <a:rPr lang="zh-TW" altLang="en-US" sz="1400" b="1"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技優入學、產業特殊需求類科、運動優良、身心障礙</a:t>
            </a:r>
            <a:r>
              <a:rPr lang="en-US" altLang="zh-TW" sz="1400" b="1" dirty="0">
                <a:solidFill>
                  <a:srgbClr val="FF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p>
          <a:p>
            <a:pPr>
              <a:spcBef>
                <a:spcPts val="0"/>
              </a:spcBef>
              <a:defRPr/>
            </a:pPr>
            <a:r>
              <a:rPr lang="zh-TW"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400" b="1" dirty="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認識</a:t>
            </a:r>
            <a:r>
              <a:rPr lang="zh-TW"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技職教育</a:t>
            </a:r>
            <a:endParaRPr lang="en-US" altLang="zh-TW"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spcBef>
                <a:spcPts val="0"/>
              </a:spcBef>
              <a:defRPr/>
            </a:pPr>
            <a:r>
              <a:rPr lang="zh-TW" altLang="en-US" sz="24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認識</a:t>
            </a:r>
            <a:r>
              <a:rPr lang="zh-TW"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綜合高中</a:t>
            </a:r>
            <a:endParaRPr lang="en-US" altLang="zh-TW"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spcBef>
                <a:spcPts val="0"/>
              </a:spcBef>
              <a:defRPr/>
            </a:pPr>
            <a:r>
              <a:rPr lang="zh-TW"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800" b="1" dirty="0">
                <a:solidFill>
                  <a:srgbClr val="0033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志願選填與落點分析</a:t>
            </a:r>
            <a:r>
              <a:rPr lang="en-US" altLang="zh-TW" sz="2800" b="1" dirty="0">
                <a:solidFill>
                  <a:srgbClr val="0033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1" dirty="0">
                <a:solidFill>
                  <a:srgbClr val="0033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如何選擇校系</a:t>
            </a:r>
            <a:r>
              <a:rPr lang="en-US" altLang="zh-TW" sz="2800" b="1" dirty="0">
                <a:solidFill>
                  <a:srgbClr val="0033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p>
          <a:p>
            <a:pPr>
              <a:spcBef>
                <a:spcPts val="0"/>
              </a:spcBef>
              <a:defRPr/>
            </a:pPr>
            <a:r>
              <a:rPr lang="zh-TW" altLang="en-US" sz="2400" b="1" dirty="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十二年國民基本教育</a:t>
            </a:r>
            <a:endParaRPr lang="en-US" altLang="zh-TW"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spcBef>
                <a:spcPts val="0"/>
              </a:spcBef>
              <a:defRPr/>
            </a:pPr>
            <a:r>
              <a:rPr lang="zh-TW"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en-US" sz="2400" b="1" dirty="0">
                <a:solidFill>
                  <a:srgbClr val="0000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認識</a:t>
            </a:r>
            <a:r>
              <a:rPr lang="en-US" altLang="zh-TW" sz="2800" b="1" dirty="0">
                <a:solidFill>
                  <a:srgbClr val="0033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800" b="1" dirty="0">
                <a:solidFill>
                  <a:srgbClr val="0033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課綱</a:t>
            </a:r>
            <a:r>
              <a:rPr lang="en-US" altLang="zh-TW" sz="24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國中階段</a:t>
            </a:r>
            <a:r>
              <a:rPr lang="en-US" altLang="zh-TW" sz="24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ransition advTm="5000">
    <p:cut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B3C7E81-52C8-455A-AD0C-706D0BAE85F9}"/>
              </a:ext>
            </a:extLst>
          </p:cNvPr>
          <p:cNvSpPr/>
          <p:nvPr/>
        </p:nvSpPr>
        <p:spPr>
          <a:xfrm>
            <a:off x="935596" y="548680"/>
            <a:ext cx="7272808" cy="707886"/>
          </a:xfrm>
          <a:prstGeom prst="rect">
            <a:avLst/>
          </a:prstGeom>
        </p:spPr>
        <p:txBody>
          <a:bodyPr wrap="square">
            <a:spAutoFit/>
          </a:bodyPr>
          <a:lstStyle/>
          <a:p>
            <a:pPr marL="146050" indent="-146050" algn="ctr">
              <a:spcBef>
                <a:spcPts val="600"/>
              </a:spcBef>
              <a:spcAft>
                <a:spcPts val="0"/>
              </a:spcAft>
            </a:pPr>
            <a:r>
              <a:rPr lang="zh-TW" altLang="en-US" sz="4000" b="1" dirty="0">
                <a:solidFill>
                  <a:srgbClr val="1D2129"/>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招生作業流程</a:t>
            </a:r>
            <a:r>
              <a:rPr lang="en-US" altLang="zh-TW"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zh-TW" alt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考招分離</a:t>
            </a:r>
            <a:r>
              <a:rPr lang="en-US" altLang="zh-TW"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zh-TW" altLang="zh-TW"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5" name="文字方塊 24">
            <a:extLst>
              <a:ext uri="{FF2B5EF4-FFF2-40B4-BE49-F238E27FC236}">
                <a16:creationId xmlns:a16="http://schemas.microsoft.com/office/drawing/2014/main" id="{9EB00CB2-1C46-4F46-A263-69B7FCECF245}"/>
              </a:ext>
            </a:extLst>
          </p:cNvPr>
          <p:cNvSpPr txBox="1"/>
          <p:nvPr/>
        </p:nvSpPr>
        <p:spPr>
          <a:xfrm>
            <a:off x="154034" y="1783759"/>
            <a:ext cx="1188409" cy="646331"/>
          </a:xfrm>
          <a:prstGeom prst="rect">
            <a:avLst/>
          </a:prstGeom>
          <a:noFill/>
          <a:ln w="25400">
            <a:noFill/>
          </a:ln>
        </p:spPr>
        <p:txBody>
          <a:bodyPr wrap="square" rtlCol="0">
            <a:spAutoFit/>
          </a:bodyPr>
          <a:lstStyle/>
          <a:p>
            <a:pPr algn="ctr"/>
            <a:r>
              <a:rPr lang="zh-TW" altLang="en-US" sz="3600" b="1" dirty="0">
                <a:solidFill>
                  <a:srgbClr val="FF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考試</a:t>
            </a:r>
            <a:endParaRPr lang="zh-TW" altLang="en-US" sz="1400" b="1" dirty="0">
              <a:latin typeface="+mn-ea"/>
              <a:ea typeface="+mn-ea"/>
            </a:endParaRPr>
          </a:p>
        </p:txBody>
      </p:sp>
      <p:grpSp>
        <p:nvGrpSpPr>
          <p:cNvPr id="2" name="群組 1">
            <a:extLst>
              <a:ext uri="{FF2B5EF4-FFF2-40B4-BE49-F238E27FC236}">
                <a16:creationId xmlns:a16="http://schemas.microsoft.com/office/drawing/2014/main" id="{54784020-4C09-42D3-9928-1B6DC17F7730}"/>
              </a:ext>
            </a:extLst>
          </p:cNvPr>
          <p:cNvGrpSpPr/>
          <p:nvPr/>
        </p:nvGrpSpPr>
        <p:grpSpPr>
          <a:xfrm>
            <a:off x="1323539" y="1734659"/>
            <a:ext cx="7503226" cy="830998"/>
            <a:chOff x="1323539" y="1734659"/>
            <a:chExt cx="7503226" cy="830998"/>
          </a:xfrm>
        </p:grpSpPr>
        <p:sp>
          <p:nvSpPr>
            <p:cNvPr id="4" name="文字方塊 3">
              <a:extLst>
                <a:ext uri="{FF2B5EF4-FFF2-40B4-BE49-F238E27FC236}">
                  <a16:creationId xmlns:a16="http://schemas.microsoft.com/office/drawing/2014/main" id="{890CE035-9EB1-4310-A75F-9EA07B69282B}"/>
                </a:ext>
              </a:extLst>
            </p:cNvPr>
            <p:cNvSpPr txBox="1"/>
            <p:nvPr/>
          </p:nvSpPr>
          <p:spPr>
            <a:xfrm>
              <a:off x="1323539" y="1926015"/>
              <a:ext cx="800189" cy="461665"/>
            </a:xfrm>
            <a:prstGeom prst="rect">
              <a:avLst/>
            </a:prstGeom>
            <a:solidFill>
              <a:srgbClr val="CCFFCC"/>
            </a:solidFill>
            <a:ln w="25400">
              <a:solidFill>
                <a:srgbClr val="008000"/>
              </a:solidFill>
            </a:ln>
          </p:spPr>
          <p:txBody>
            <a:bodyPr wrap="square" rtlCol="0">
              <a:spAutoFit/>
            </a:bodyPr>
            <a:lstStyle/>
            <a:p>
              <a:pPr algn="ct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簡章</a:t>
              </a:r>
            </a:p>
          </p:txBody>
        </p:sp>
        <p:sp>
          <p:nvSpPr>
            <p:cNvPr id="5" name="文字方塊 4">
              <a:extLst>
                <a:ext uri="{FF2B5EF4-FFF2-40B4-BE49-F238E27FC236}">
                  <a16:creationId xmlns:a16="http://schemas.microsoft.com/office/drawing/2014/main" id="{9D4052B7-44AC-4A40-9A98-3BCC4FC588F8}"/>
                </a:ext>
              </a:extLst>
            </p:cNvPr>
            <p:cNvSpPr txBox="1"/>
            <p:nvPr/>
          </p:nvSpPr>
          <p:spPr>
            <a:xfrm>
              <a:off x="2664743" y="1926015"/>
              <a:ext cx="800189" cy="461665"/>
            </a:xfrm>
            <a:prstGeom prst="rect">
              <a:avLst/>
            </a:prstGeom>
            <a:solidFill>
              <a:srgbClr val="CCFFCC"/>
            </a:solidFill>
            <a:ln w="25400">
              <a:solidFill>
                <a:srgbClr val="008000"/>
              </a:solidFill>
            </a:ln>
          </p:spPr>
          <p:txBody>
            <a:bodyPr wrap="square" rtlCol="0">
              <a:spAutoFit/>
            </a:bodyPr>
            <a:lstStyle/>
            <a:p>
              <a:pPr algn="ct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報名</a:t>
              </a:r>
            </a:p>
          </p:txBody>
        </p:sp>
        <p:sp>
          <p:nvSpPr>
            <p:cNvPr id="6" name="文字方塊 5">
              <a:extLst>
                <a:ext uri="{FF2B5EF4-FFF2-40B4-BE49-F238E27FC236}">
                  <a16:creationId xmlns:a16="http://schemas.microsoft.com/office/drawing/2014/main" id="{65F78BBB-D46E-4BA3-9B1E-F09553BBB2FC}"/>
                </a:ext>
              </a:extLst>
            </p:cNvPr>
            <p:cNvSpPr txBox="1"/>
            <p:nvPr/>
          </p:nvSpPr>
          <p:spPr>
            <a:xfrm>
              <a:off x="3992776" y="1919328"/>
              <a:ext cx="800189" cy="461665"/>
            </a:xfrm>
            <a:prstGeom prst="rect">
              <a:avLst/>
            </a:prstGeom>
            <a:solidFill>
              <a:srgbClr val="CCFFCC"/>
            </a:solidFill>
            <a:ln w="25400">
              <a:solidFill>
                <a:srgbClr val="008000"/>
              </a:solidFill>
            </a:ln>
          </p:spPr>
          <p:txBody>
            <a:bodyPr wrap="square" rtlCol="0">
              <a:spAutoFit/>
            </a:bodyPr>
            <a:lstStyle/>
            <a:p>
              <a:pPr algn="ctr"/>
              <a:r>
                <a:rPr lang="zh-TW" altLang="en-US"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考試</a:t>
              </a:r>
            </a:p>
          </p:txBody>
        </p:sp>
        <p:sp>
          <p:nvSpPr>
            <p:cNvPr id="8" name="文字方塊 7">
              <a:extLst>
                <a:ext uri="{FF2B5EF4-FFF2-40B4-BE49-F238E27FC236}">
                  <a16:creationId xmlns:a16="http://schemas.microsoft.com/office/drawing/2014/main" id="{77C1060E-C358-4F0F-AF6F-68F65CCF88A3}"/>
                </a:ext>
              </a:extLst>
            </p:cNvPr>
            <p:cNvSpPr txBox="1"/>
            <p:nvPr/>
          </p:nvSpPr>
          <p:spPr>
            <a:xfrm>
              <a:off x="5333980" y="1734660"/>
              <a:ext cx="800189" cy="830997"/>
            </a:xfrm>
            <a:prstGeom prst="rect">
              <a:avLst/>
            </a:prstGeom>
            <a:solidFill>
              <a:srgbClr val="CCFFCC"/>
            </a:solidFill>
            <a:ln w="25400">
              <a:solidFill>
                <a:srgbClr val="008000"/>
              </a:solidFill>
            </a:ln>
          </p:spPr>
          <p:txBody>
            <a:bodyPr wrap="square" rtlCol="0">
              <a:spAutoFit/>
            </a:bodyPr>
            <a:lstStyle/>
            <a:p>
              <a:pPr algn="ct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閱卷評分</a:t>
              </a:r>
            </a:p>
          </p:txBody>
        </p:sp>
        <p:sp>
          <p:nvSpPr>
            <p:cNvPr id="9" name="文字方塊 8">
              <a:extLst>
                <a:ext uri="{FF2B5EF4-FFF2-40B4-BE49-F238E27FC236}">
                  <a16:creationId xmlns:a16="http://schemas.microsoft.com/office/drawing/2014/main" id="{40719581-D207-4E39-B7C6-864C97C6732E}"/>
                </a:ext>
              </a:extLst>
            </p:cNvPr>
            <p:cNvSpPr txBox="1"/>
            <p:nvPr/>
          </p:nvSpPr>
          <p:spPr>
            <a:xfrm>
              <a:off x="6679359" y="1734659"/>
              <a:ext cx="800190" cy="830997"/>
            </a:xfrm>
            <a:prstGeom prst="rect">
              <a:avLst/>
            </a:prstGeom>
            <a:solidFill>
              <a:srgbClr val="CCFFCC"/>
            </a:solidFill>
            <a:ln w="25400">
              <a:solidFill>
                <a:srgbClr val="008000"/>
              </a:solidFill>
            </a:ln>
          </p:spPr>
          <p:txBody>
            <a:bodyPr wrap="square" rtlCol="0">
              <a:spAutoFit/>
            </a:bodyPr>
            <a:lstStyle/>
            <a:p>
              <a:pPr algn="ct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成績</a:t>
              </a:r>
              <a:endParaRPr lang="en-US"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查詢</a:t>
              </a:r>
            </a:p>
          </p:txBody>
        </p:sp>
        <p:sp>
          <p:nvSpPr>
            <p:cNvPr id="10" name="文字方塊 9">
              <a:extLst>
                <a:ext uri="{FF2B5EF4-FFF2-40B4-BE49-F238E27FC236}">
                  <a16:creationId xmlns:a16="http://schemas.microsoft.com/office/drawing/2014/main" id="{B25F0C2B-DEA3-4F5B-803F-D02FBE0F3DF1}"/>
                </a:ext>
              </a:extLst>
            </p:cNvPr>
            <p:cNvSpPr txBox="1"/>
            <p:nvPr/>
          </p:nvSpPr>
          <p:spPr>
            <a:xfrm>
              <a:off x="8026574" y="1945858"/>
              <a:ext cx="800191" cy="461665"/>
            </a:xfrm>
            <a:prstGeom prst="rect">
              <a:avLst/>
            </a:prstGeom>
            <a:solidFill>
              <a:srgbClr val="CCFFCC"/>
            </a:solidFill>
            <a:ln w="25400">
              <a:solidFill>
                <a:srgbClr val="008000"/>
              </a:solidFill>
            </a:ln>
          </p:spPr>
          <p:txBody>
            <a:bodyPr wrap="square" rtlCol="0">
              <a:spAutoFit/>
            </a:bodyPr>
            <a:lstStyle/>
            <a:p>
              <a:pPr algn="ct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複查</a:t>
              </a:r>
            </a:p>
          </p:txBody>
        </p:sp>
        <p:sp>
          <p:nvSpPr>
            <p:cNvPr id="13" name="箭號: 向右 12">
              <a:extLst>
                <a:ext uri="{FF2B5EF4-FFF2-40B4-BE49-F238E27FC236}">
                  <a16:creationId xmlns:a16="http://schemas.microsoft.com/office/drawing/2014/main" id="{C0F1A3C6-E97E-457D-A82D-58260A22DE9A}"/>
                </a:ext>
              </a:extLst>
            </p:cNvPr>
            <p:cNvSpPr/>
            <p:nvPr/>
          </p:nvSpPr>
          <p:spPr>
            <a:xfrm>
              <a:off x="2239242" y="2005135"/>
              <a:ext cx="360040" cy="303421"/>
            </a:xfrm>
            <a:prstGeom prst="rightArrow">
              <a:avLst/>
            </a:prstGeom>
            <a:solidFill>
              <a:srgbClr val="FF00FF"/>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箭號: 向右 13">
              <a:extLst>
                <a:ext uri="{FF2B5EF4-FFF2-40B4-BE49-F238E27FC236}">
                  <a16:creationId xmlns:a16="http://schemas.microsoft.com/office/drawing/2014/main" id="{14CDCBBF-BC0F-4F89-9C22-4AA04EA47A00}"/>
                </a:ext>
              </a:extLst>
            </p:cNvPr>
            <p:cNvSpPr/>
            <p:nvPr/>
          </p:nvSpPr>
          <p:spPr>
            <a:xfrm>
              <a:off x="3556475" y="2005136"/>
              <a:ext cx="360040" cy="303421"/>
            </a:xfrm>
            <a:prstGeom prst="rightArrow">
              <a:avLst/>
            </a:prstGeom>
            <a:solidFill>
              <a:srgbClr val="FF00FF"/>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箭號: 向右 14">
              <a:extLst>
                <a:ext uri="{FF2B5EF4-FFF2-40B4-BE49-F238E27FC236}">
                  <a16:creationId xmlns:a16="http://schemas.microsoft.com/office/drawing/2014/main" id="{5EB3C2DD-9118-4577-85CE-3EC50FC044D8}"/>
                </a:ext>
              </a:extLst>
            </p:cNvPr>
            <p:cNvSpPr/>
            <p:nvPr/>
          </p:nvSpPr>
          <p:spPr>
            <a:xfrm>
              <a:off x="4891791" y="2005136"/>
              <a:ext cx="360040" cy="303421"/>
            </a:xfrm>
            <a:prstGeom prst="rightArrow">
              <a:avLst/>
            </a:prstGeom>
            <a:solidFill>
              <a:srgbClr val="FF00FF"/>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箭號: 向右 25">
              <a:extLst>
                <a:ext uri="{FF2B5EF4-FFF2-40B4-BE49-F238E27FC236}">
                  <a16:creationId xmlns:a16="http://schemas.microsoft.com/office/drawing/2014/main" id="{44B55022-AD06-4801-B31C-1498DA6B6BED}"/>
                </a:ext>
              </a:extLst>
            </p:cNvPr>
            <p:cNvSpPr/>
            <p:nvPr/>
          </p:nvSpPr>
          <p:spPr>
            <a:xfrm>
              <a:off x="6238506" y="2024981"/>
              <a:ext cx="360040" cy="303421"/>
            </a:xfrm>
            <a:prstGeom prst="rightArrow">
              <a:avLst/>
            </a:prstGeom>
            <a:solidFill>
              <a:srgbClr val="FF00FF"/>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箭號: 向右 26">
              <a:extLst>
                <a:ext uri="{FF2B5EF4-FFF2-40B4-BE49-F238E27FC236}">
                  <a16:creationId xmlns:a16="http://schemas.microsoft.com/office/drawing/2014/main" id="{ACDB5CD8-4A15-4E3C-AAF0-01B37A8C1685}"/>
                </a:ext>
              </a:extLst>
            </p:cNvPr>
            <p:cNvSpPr/>
            <p:nvPr/>
          </p:nvSpPr>
          <p:spPr>
            <a:xfrm>
              <a:off x="7585735" y="2024981"/>
              <a:ext cx="360040" cy="303421"/>
            </a:xfrm>
            <a:prstGeom prst="rightArrow">
              <a:avLst/>
            </a:prstGeom>
            <a:solidFill>
              <a:srgbClr val="FF00FF"/>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8" name="文字方塊 27">
            <a:extLst>
              <a:ext uri="{FF2B5EF4-FFF2-40B4-BE49-F238E27FC236}">
                <a16:creationId xmlns:a16="http://schemas.microsoft.com/office/drawing/2014/main" id="{0605C491-75CE-484B-9F18-8B0EA535BA48}"/>
              </a:ext>
            </a:extLst>
          </p:cNvPr>
          <p:cNvSpPr txBox="1"/>
          <p:nvPr/>
        </p:nvSpPr>
        <p:spPr>
          <a:xfrm>
            <a:off x="150521" y="4123624"/>
            <a:ext cx="1188409" cy="646331"/>
          </a:xfrm>
          <a:prstGeom prst="rect">
            <a:avLst/>
          </a:prstGeom>
          <a:noFill/>
          <a:ln w="25400">
            <a:noFill/>
          </a:ln>
        </p:spPr>
        <p:txBody>
          <a:bodyPr wrap="square" rtlCol="0">
            <a:spAutoFit/>
          </a:bodyPr>
          <a:lstStyle/>
          <a:p>
            <a:pPr algn="ctr"/>
            <a:r>
              <a:rPr lang="zh-TW" altLang="en-US" sz="3600" b="1" dirty="0">
                <a:solidFill>
                  <a:srgbClr val="008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招生</a:t>
            </a:r>
            <a:endParaRPr lang="zh-TW" altLang="en-US" sz="3600" b="1" dirty="0">
              <a:solidFill>
                <a:srgbClr val="FF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grpSp>
        <p:nvGrpSpPr>
          <p:cNvPr id="7" name="群組 6">
            <a:extLst>
              <a:ext uri="{FF2B5EF4-FFF2-40B4-BE49-F238E27FC236}">
                <a16:creationId xmlns:a16="http://schemas.microsoft.com/office/drawing/2014/main" id="{7F7DCD99-F55C-4627-8267-1FC5FC6CA1FD}"/>
              </a:ext>
            </a:extLst>
          </p:cNvPr>
          <p:cNvGrpSpPr/>
          <p:nvPr/>
        </p:nvGrpSpPr>
        <p:grpSpPr>
          <a:xfrm>
            <a:off x="1323538" y="3353142"/>
            <a:ext cx="6842312" cy="2234355"/>
            <a:chOff x="1323538" y="3353142"/>
            <a:chExt cx="6842312" cy="2234355"/>
          </a:xfrm>
        </p:grpSpPr>
        <p:sp>
          <p:nvSpPr>
            <p:cNvPr id="11" name="文字方塊 10">
              <a:extLst>
                <a:ext uri="{FF2B5EF4-FFF2-40B4-BE49-F238E27FC236}">
                  <a16:creationId xmlns:a16="http://schemas.microsoft.com/office/drawing/2014/main" id="{D2279766-02BF-4201-8205-6CE76395EC1F}"/>
                </a:ext>
              </a:extLst>
            </p:cNvPr>
            <p:cNvSpPr txBox="1"/>
            <p:nvPr/>
          </p:nvSpPr>
          <p:spPr>
            <a:xfrm>
              <a:off x="5553103" y="4941167"/>
              <a:ext cx="822212" cy="461665"/>
            </a:xfrm>
            <a:prstGeom prst="rect">
              <a:avLst/>
            </a:prstGeom>
            <a:solidFill>
              <a:srgbClr val="FFCCFF"/>
            </a:solidFill>
            <a:ln w="25400">
              <a:solidFill>
                <a:srgbClr val="008000"/>
              </a:solidFill>
            </a:ln>
          </p:spPr>
          <p:txBody>
            <a:bodyPr wrap="square" rtlCol="0">
              <a:spAutoFit/>
            </a:bodyPr>
            <a:lstStyle/>
            <a:p>
              <a:pPr algn="ct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報到</a:t>
              </a:r>
            </a:p>
          </p:txBody>
        </p:sp>
        <p:sp>
          <p:nvSpPr>
            <p:cNvPr id="12" name="文字方塊 11">
              <a:extLst>
                <a:ext uri="{FF2B5EF4-FFF2-40B4-BE49-F238E27FC236}">
                  <a16:creationId xmlns:a16="http://schemas.microsoft.com/office/drawing/2014/main" id="{F998ED07-4216-41A8-B276-A37666C8E18B}"/>
                </a:ext>
              </a:extLst>
            </p:cNvPr>
            <p:cNvSpPr txBox="1"/>
            <p:nvPr/>
          </p:nvSpPr>
          <p:spPr>
            <a:xfrm>
              <a:off x="1344841" y="4941167"/>
              <a:ext cx="800189" cy="461665"/>
            </a:xfrm>
            <a:prstGeom prst="rect">
              <a:avLst/>
            </a:prstGeom>
            <a:solidFill>
              <a:srgbClr val="FFCCFF"/>
            </a:solidFill>
            <a:ln w="25400">
              <a:solidFill>
                <a:srgbClr val="008000"/>
              </a:solidFill>
            </a:ln>
          </p:spPr>
          <p:txBody>
            <a:bodyPr wrap="square" rtlCol="0">
              <a:spAutoFit/>
            </a:bodyPr>
            <a:lstStyle/>
            <a:p>
              <a:pPr algn="ct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續招</a:t>
              </a:r>
            </a:p>
          </p:txBody>
        </p:sp>
        <p:sp>
          <p:nvSpPr>
            <p:cNvPr id="16" name="文字方塊 15">
              <a:extLst>
                <a:ext uri="{FF2B5EF4-FFF2-40B4-BE49-F238E27FC236}">
                  <a16:creationId xmlns:a16="http://schemas.microsoft.com/office/drawing/2014/main" id="{C21DA820-318D-4956-A671-A4B0F45B7008}"/>
                </a:ext>
              </a:extLst>
            </p:cNvPr>
            <p:cNvSpPr txBox="1"/>
            <p:nvPr/>
          </p:nvSpPr>
          <p:spPr>
            <a:xfrm>
              <a:off x="3133381" y="4756500"/>
              <a:ext cx="1403202" cy="830997"/>
            </a:xfrm>
            <a:prstGeom prst="rect">
              <a:avLst/>
            </a:prstGeom>
            <a:solidFill>
              <a:srgbClr val="FFCCFF"/>
            </a:solidFill>
            <a:ln w="25400">
              <a:solidFill>
                <a:srgbClr val="008000"/>
              </a:solidFill>
            </a:ln>
          </p:spPr>
          <p:txBody>
            <a:bodyPr wrap="square" rtlCol="0">
              <a:spAutoFit/>
            </a:bodyPr>
            <a:lstStyle/>
            <a:p>
              <a:pPr algn="ct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放棄</a:t>
              </a:r>
              <a:endParaRPr lang="en-US" altLang="zh-TW"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錄取資格</a:t>
              </a:r>
            </a:p>
          </p:txBody>
        </p:sp>
        <p:sp>
          <p:nvSpPr>
            <p:cNvPr id="29" name="文字方塊 28">
              <a:extLst>
                <a:ext uri="{FF2B5EF4-FFF2-40B4-BE49-F238E27FC236}">
                  <a16:creationId xmlns:a16="http://schemas.microsoft.com/office/drawing/2014/main" id="{E0082927-1211-4744-8922-A29AF9723977}"/>
                </a:ext>
              </a:extLst>
            </p:cNvPr>
            <p:cNvSpPr txBox="1"/>
            <p:nvPr/>
          </p:nvSpPr>
          <p:spPr>
            <a:xfrm>
              <a:off x="1323538" y="3537809"/>
              <a:ext cx="800189" cy="461665"/>
            </a:xfrm>
            <a:prstGeom prst="rect">
              <a:avLst/>
            </a:prstGeom>
            <a:solidFill>
              <a:srgbClr val="FFCCFF"/>
            </a:solidFill>
            <a:ln w="25400">
              <a:solidFill>
                <a:srgbClr val="008000"/>
              </a:solidFill>
            </a:ln>
          </p:spPr>
          <p:txBody>
            <a:bodyPr wrap="square" rtlCol="0">
              <a:spAutoFit/>
            </a:bodyPr>
            <a:lstStyle/>
            <a:p>
              <a:pPr algn="ct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簡章</a:t>
              </a:r>
            </a:p>
          </p:txBody>
        </p:sp>
        <p:sp>
          <p:nvSpPr>
            <p:cNvPr id="30" name="箭號: 向右 29">
              <a:extLst>
                <a:ext uri="{FF2B5EF4-FFF2-40B4-BE49-F238E27FC236}">
                  <a16:creationId xmlns:a16="http://schemas.microsoft.com/office/drawing/2014/main" id="{ABD0AA66-AEEF-4B43-9BF1-83D325091AB9}"/>
                </a:ext>
              </a:extLst>
            </p:cNvPr>
            <p:cNvSpPr/>
            <p:nvPr/>
          </p:nvSpPr>
          <p:spPr>
            <a:xfrm>
              <a:off x="2237255" y="3621534"/>
              <a:ext cx="759076" cy="303421"/>
            </a:xfrm>
            <a:prstGeom prst="rightArrow">
              <a:avLst/>
            </a:prstGeom>
            <a:solidFill>
              <a:srgbClr val="FF00FF"/>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文字方塊 30">
              <a:extLst>
                <a:ext uri="{FF2B5EF4-FFF2-40B4-BE49-F238E27FC236}">
                  <a16:creationId xmlns:a16="http://schemas.microsoft.com/office/drawing/2014/main" id="{EC7002EE-1D82-433C-A168-D95DB27CAFAF}"/>
                </a:ext>
              </a:extLst>
            </p:cNvPr>
            <p:cNvSpPr txBox="1"/>
            <p:nvPr/>
          </p:nvSpPr>
          <p:spPr>
            <a:xfrm>
              <a:off x="3116944" y="3353142"/>
              <a:ext cx="1403202" cy="830997"/>
            </a:xfrm>
            <a:prstGeom prst="rect">
              <a:avLst/>
            </a:prstGeom>
            <a:solidFill>
              <a:srgbClr val="FFCCFF"/>
            </a:solidFill>
            <a:ln w="25400">
              <a:solidFill>
                <a:srgbClr val="008000"/>
              </a:solidFill>
            </a:ln>
          </p:spPr>
          <p:txBody>
            <a:bodyPr wrap="square" rtlCol="0">
              <a:spAutoFit/>
            </a:bodyPr>
            <a:lstStyle/>
            <a:p>
              <a:pPr algn="ctr"/>
              <a:r>
                <a:rPr lang="zh-TW" altLang="en-US" sz="24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報名</a:t>
              </a:r>
              <a:r>
                <a:rPr lang="en-US" altLang="zh-TW" sz="24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&amp;</a:t>
              </a:r>
            </a:p>
            <a:p>
              <a:pPr algn="ctr"/>
              <a:r>
                <a:rPr lang="zh-TW" altLang="en-US" sz="24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選填志願</a:t>
              </a:r>
            </a:p>
          </p:txBody>
        </p:sp>
        <p:sp>
          <p:nvSpPr>
            <p:cNvPr id="32" name="文字方塊 31">
              <a:extLst>
                <a:ext uri="{FF2B5EF4-FFF2-40B4-BE49-F238E27FC236}">
                  <a16:creationId xmlns:a16="http://schemas.microsoft.com/office/drawing/2014/main" id="{B8B8856E-063B-4E1F-B7A6-2DBD9D602D63}"/>
                </a:ext>
              </a:extLst>
            </p:cNvPr>
            <p:cNvSpPr txBox="1"/>
            <p:nvPr/>
          </p:nvSpPr>
          <p:spPr>
            <a:xfrm>
              <a:off x="5549862" y="3476254"/>
              <a:ext cx="800189" cy="461665"/>
            </a:xfrm>
            <a:prstGeom prst="rect">
              <a:avLst/>
            </a:prstGeom>
            <a:solidFill>
              <a:srgbClr val="FFCCFF"/>
            </a:solidFill>
            <a:ln w="25400">
              <a:solidFill>
                <a:srgbClr val="008000"/>
              </a:solidFill>
            </a:ln>
          </p:spPr>
          <p:txBody>
            <a:bodyPr wrap="square" rtlCol="0">
              <a:spAutoFit/>
            </a:bodyPr>
            <a:lstStyle/>
            <a:p>
              <a:pPr algn="ct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分發</a:t>
              </a:r>
            </a:p>
          </p:txBody>
        </p:sp>
        <p:sp>
          <p:nvSpPr>
            <p:cNvPr id="33" name="文字方塊 32">
              <a:extLst>
                <a:ext uri="{FF2B5EF4-FFF2-40B4-BE49-F238E27FC236}">
                  <a16:creationId xmlns:a16="http://schemas.microsoft.com/office/drawing/2014/main" id="{230CC3D1-B51D-44C4-B94F-1BB513860762}"/>
                </a:ext>
              </a:extLst>
            </p:cNvPr>
            <p:cNvSpPr txBox="1"/>
            <p:nvPr/>
          </p:nvSpPr>
          <p:spPr>
            <a:xfrm>
              <a:off x="7365660" y="3520598"/>
              <a:ext cx="800190" cy="461665"/>
            </a:xfrm>
            <a:prstGeom prst="rect">
              <a:avLst/>
            </a:prstGeom>
            <a:solidFill>
              <a:srgbClr val="FFCCFF"/>
            </a:solidFill>
            <a:ln w="25400">
              <a:solidFill>
                <a:srgbClr val="008000"/>
              </a:solidFill>
            </a:ln>
          </p:spPr>
          <p:txBody>
            <a:bodyPr wrap="square" rtlCol="0">
              <a:spAutoFit/>
            </a:bodyPr>
            <a:lstStyle/>
            <a:p>
              <a:pPr algn="ct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放榜</a:t>
              </a:r>
            </a:p>
          </p:txBody>
        </p:sp>
        <p:sp>
          <p:nvSpPr>
            <p:cNvPr id="34" name="文字方塊 33">
              <a:extLst>
                <a:ext uri="{FF2B5EF4-FFF2-40B4-BE49-F238E27FC236}">
                  <a16:creationId xmlns:a16="http://schemas.microsoft.com/office/drawing/2014/main" id="{63901308-3576-4566-A836-09E4076A4193}"/>
                </a:ext>
              </a:extLst>
            </p:cNvPr>
            <p:cNvSpPr txBox="1"/>
            <p:nvPr/>
          </p:nvSpPr>
          <p:spPr>
            <a:xfrm>
              <a:off x="7365660" y="4936212"/>
              <a:ext cx="800190" cy="461665"/>
            </a:xfrm>
            <a:prstGeom prst="rect">
              <a:avLst/>
            </a:prstGeom>
            <a:solidFill>
              <a:srgbClr val="FFCCFF"/>
            </a:solidFill>
            <a:ln w="25400">
              <a:solidFill>
                <a:srgbClr val="008000"/>
              </a:solidFill>
            </a:ln>
          </p:spPr>
          <p:txBody>
            <a:bodyPr wrap="square" rtlCol="0">
              <a:spAutoFit/>
            </a:bodyPr>
            <a:lstStyle/>
            <a:p>
              <a:pPr algn="ctr"/>
              <a:r>
                <a:rPr lang="zh-TW" altLang="en-US" sz="2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複查</a:t>
              </a:r>
            </a:p>
          </p:txBody>
        </p:sp>
        <p:sp>
          <p:nvSpPr>
            <p:cNvPr id="35" name="箭號: 向右 34">
              <a:extLst>
                <a:ext uri="{FF2B5EF4-FFF2-40B4-BE49-F238E27FC236}">
                  <a16:creationId xmlns:a16="http://schemas.microsoft.com/office/drawing/2014/main" id="{174B0E97-340A-4594-916D-92F52267FC50}"/>
                </a:ext>
              </a:extLst>
            </p:cNvPr>
            <p:cNvSpPr/>
            <p:nvPr/>
          </p:nvSpPr>
          <p:spPr>
            <a:xfrm>
              <a:off x="4655466" y="3594610"/>
              <a:ext cx="759076" cy="303421"/>
            </a:xfrm>
            <a:prstGeom prst="rightArrow">
              <a:avLst/>
            </a:prstGeom>
            <a:solidFill>
              <a:srgbClr val="FF00FF"/>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箭號: 向右 35">
              <a:extLst>
                <a:ext uri="{FF2B5EF4-FFF2-40B4-BE49-F238E27FC236}">
                  <a16:creationId xmlns:a16="http://schemas.microsoft.com/office/drawing/2014/main" id="{9A51C78A-CBAD-46CE-8E21-9D58C43BBC04}"/>
                </a:ext>
              </a:extLst>
            </p:cNvPr>
            <p:cNvSpPr/>
            <p:nvPr/>
          </p:nvSpPr>
          <p:spPr>
            <a:xfrm>
              <a:off x="6485371" y="3594610"/>
              <a:ext cx="759076" cy="303421"/>
            </a:xfrm>
            <a:prstGeom prst="rightArrow">
              <a:avLst/>
            </a:prstGeom>
            <a:solidFill>
              <a:srgbClr val="FF00FF"/>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箭號: 向右 36">
              <a:extLst>
                <a:ext uri="{FF2B5EF4-FFF2-40B4-BE49-F238E27FC236}">
                  <a16:creationId xmlns:a16="http://schemas.microsoft.com/office/drawing/2014/main" id="{BF2F06E5-B2F3-4D50-9EA2-B0B49ECD1629}"/>
                </a:ext>
              </a:extLst>
            </p:cNvPr>
            <p:cNvSpPr/>
            <p:nvPr/>
          </p:nvSpPr>
          <p:spPr>
            <a:xfrm rot="10800000">
              <a:off x="6506810" y="5012528"/>
              <a:ext cx="759076" cy="303421"/>
            </a:xfrm>
            <a:prstGeom prst="rightArrow">
              <a:avLst/>
            </a:prstGeom>
            <a:solidFill>
              <a:srgbClr val="FF00FF"/>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箭號: 向右 37">
              <a:extLst>
                <a:ext uri="{FF2B5EF4-FFF2-40B4-BE49-F238E27FC236}">
                  <a16:creationId xmlns:a16="http://schemas.microsoft.com/office/drawing/2014/main" id="{C4728D75-7A0D-4302-AABD-65CAFD6FAE37}"/>
                </a:ext>
              </a:extLst>
            </p:cNvPr>
            <p:cNvSpPr/>
            <p:nvPr/>
          </p:nvSpPr>
          <p:spPr>
            <a:xfrm rot="10800000">
              <a:off x="4668076" y="5051062"/>
              <a:ext cx="763485" cy="303421"/>
            </a:xfrm>
            <a:prstGeom prst="rightArrow">
              <a:avLst/>
            </a:prstGeom>
            <a:solidFill>
              <a:srgbClr val="FF00FF"/>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箭號: 向右 38">
              <a:extLst>
                <a:ext uri="{FF2B5EF4-FFF2-40B4-BE49-F238E27FC236}">
                  <a16:creationId xmlns:a16="http://schemas.microsoft.com/office/drawing/2014/main" id="{33BC6389-FF70-4EEB-B876-5267BB78F844}"/>
                </a:ext>
              </a:extLst>
            </p:cNvPr>
            <p:cNvSpPr/>
            <p:nvPr/>
          </p:nvSpPr>
          <p:spPr>
            <a:xfrm rot="10800000">
              <a:off x="2276523" y="5027217"/>
              <a:ext cx="735317" cy="303421"/>
            </a:xfrm>
            <a:prstGeom prst="rightArrow">
              <a:avLst/>
            </a:prstGeom>
            <a:solidFill>
              <a:srgbClr val="FF00FF"/>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箭號: 向右 39">
              <a:extLst>
                <a:ext uri="{FF2B5EF4-FFF2-40B4-BE49-F238E27FC236}">
                  <a16:creationId xmlns:a16="http://schemas.microsoft.com/office/drawing/2014/main" id="{74862592-AAE2-4936-B1FC-9252673B7DA6}"/>
                </a:ext>
              </a:extLst>
            </p:cNvPr>
            <p:cNvSpPr/>
            <p:nvPr/>
          </p:nvSpPr>
          <p:spPr>
            <a:xfrm rot="-5400000">
              <a:off x="1395243" y="4327909"/>
              <a:ext cx="656778" cy="303421"/>
            </a:xfrm>
            <a:prstGeom prst="rightArrow">
              <a:avLst/>
            </a:prstGeom>
            <a:solidFill>
              <a:srgbClr val="FF00FF"/>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箭號: 向右 43">
              <a:extLst>
                <a:ext uri="{FF2B5EF4-FFF2-40B4-BE49-F238E27FC236}">
                  <a16:creationId xmlns:a16="http://schemas.microsoft.com/office/drawing/2014/main" id="{BAC375A1-238A-43BB-9593-7BFC44D86F78}"/>
                </a:ext>
              </a:extLst>
            </p:cNvPr>
            <p:cNvSpPr/>
            <p:nvPr/>
          </p:nvSpPr>
          <p:spPr>
            <a:xfrm rot="5400000">
              <a:off x="7438705" y="4307526"/>
              <a:ext cx="656778" cy="303421"/>
            </a:xfrm>
            <a:prstGeom prst="rightArrow">
              <a:avLst/>
            </a:prstGeom>
            <a:solidFill>
              <a:srgbClr val="FF00FF"/>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7" name="文字方塊 16">
            <a:extLst>
              <a:ext uri="{FF2B5EF4-FFF2-40B4-BE49-F238E27FC236}">
                <a16:creationId xmlns:a16="http://schemas.microsoft.com/office/drawing/2014/main" id="{4348A870-F938-42E5-9E16-6D61B5D0D01F}"/>
              </a:ext>
            </a:extLst>
          </p:cNvPr>
          <p:cNvSpPr txBox="1"/>
          <p:nvPr/>
        </p:nvSpPr>
        <p:spPr>
          <a:xfrm>
            <a:off x="3303056" y="5683127"/>
            <a:ext cx="1827794" cy="584775"/>
          </a:xfrm>
          <a:prstGeom prst="rect">
            <a:avLst/>
          </a:prstGeom>
          <a:solidFill>
            <a:srgbClr val="FFFF00"/>
          </a:solidFill>
          <a:ln w="25400">
            <a:solidFill>
              <a:srgbClr val="3333FF"/>
            </a:solidFill>
          </a:ln>
        </p:spPr>
        <p:txBody>
          <a:bodyPr wrap="square" rtlCol="0">
            <a:spAutoFit/>
          </a:bodyPr>
          <a:lstStyle/>
          <a:p>
            <a:r>
              <a:rPr lang="zh-TW" altLang="en-US" sz="3200" dirty="0">
                <a:solidFill>
                  <a:srgbClr val="3333FF"/>
                </a:solidFill>
                <a:latin typeface="標楷體" panose="03000509000000000000" pitchFamily="65" charset="-120"/>
                <a:ea typeface="標楷體" panose="03000509000000000000" pitchFamily="65" charset="-120"/>
              </a:rPr>
              <a:t>入學資格</a:t>
            </a:r>
          </a:p>
        </p:txBody>
      </p:sp>
      <p:sp>
        <p:nvSpPr>
          <p:cNvPr id="45" name="文字方塊 44">
            <a:extLst>
              <a:ext uri="{FF2B5EF4-FFF2-40B4-BE49-F238E27FC236}">
                <a16:creationId xmlns:a16="http://schemas.microsoft.com/office/drawing/2014/main" id="{392849CF-60B4-49D0-AD8B-60963FDF7AC4}"/>
              </a:ext>
            </a:extLst>
          </p:cNvPr>
          <p:cNvSpPr txBox="1"/>
          <p:nvPr/>
        </p:nvSpPr>
        <p:spPr>
          <a:xfrm>
            <a:off x="3303056" y="2483116"/>
            <a:ext cx="1913398" cy="584775"/>
          </a:xfrm>
          <a:prstGeom prst="rect">
            <a:avLst/>
          </a:prstGeom>
          <a:solidFill>
            <a:srgbClr val="FFFF00"/>
          </a:solidFill>
          <a:ln w="25400">
            <a:solidFill>
              <a:srgbClr val="3333FF"/>
            </a:solidFill>
          </a:ln>
        </p:spPr>
        <p:txBody>
          <a:bodyPr wrap="square" rtlCol="0">
            <a:spAutoFit/>
          </a:bodyPr>
          <a:lstStyle/>
          <a:p>
            <a:r>
              <a:rPr lang="zh-TW" altLang="en-US" sz="3200" dirty="0">
                <a:solidFill>
                  <a:srgbClr val="3333FF"/>
                </a:solidFill>
                <a:latin typeface="標楷體" panose="03000509000000000000" pitchFamily="65" charset="-120"/>
                <a:ea typeface="標楷體" panose="03000509000000000000" pitchFamily="65" charset="-120"/>
              </a:rPr>
              <a:t>成績證明</a:t>
            </a:r>
          </a:p>
        </p:txBody>
      </p:sp>
      <p:grpSp>
        <p:nvGrpSpPr>
          <p:cNvPr id="41" name="群組 14">
            <a:extLst>
              <a:ext uri="{FF2B5EF4-FFF2-40B4-BE49-F238E27FC236}">
                <a16:creationId xmlns:a16="http://schemas.microsoft.com/office/drawing/2014/main" id="{3FA9C2CE-3536-4B11-AE89-41C6B9270EF6}"/>
              </a:ext>
            </a:extLst>
          </p:cNvPr>
          <p:cNvGrpSpPr/>
          <p:nvPr/>
        </p:nvGrpSpPr>
        <p:grpSpPr>
          <a:xfrm>
            <a:off x="1111060" y="1703882"/>
            <a:ext cx="7349371" cy="4357718"/>
            <a:chOff x="0" y="5143512"/>
            <a:chExt cx="4429124" cy="1571636"/>
          </a:xfrm>
        </p:grpSpPr>
        <p:sp>
          <p:nvSpPr>
            <p:cNvPr id="42" name="爆炸 2 8">
              <a:extLst>
                <a:ext uri="{FF2B5EF4-FFF2-40B4-BE49-F238E27FC236}">
                  <a16:creationId xmlns:a16="http://schemas.microsoft.com/office/drawing/2014/main" id="{1D0E6BB0-7293-426B-AD6E-C29548E0F0EC}"/>
                </a:ext>
              </a:extLst>
            </p:cNvPr>
            <p:cNvSpPr/>
            <p:nvPr/>
          </p:nvSpPr>
          <p:spPr>
            <a:xfrm>
              <a:off x="0" y="5143512"/>
              <a:ext cx="4429124" cy="1571636"/>
            </a:xfrm>
            <a:prstGeom prst="irregularSeal2">
              <a:avLst/>
            </a:prstGeom>
            <a:solidFill>
              <a:srgbClr val="FF00FF"/>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Rectangle 4">
              <a:extLst>
                <a:ext uri="{FF2B5EF4-FFF2-40B4-BE49-F238E27FC236}">
                  <a16:creationId xmlns:a16="http://schemas.microsoft.com/office/drawing/2014/main" id="{81018E7A-DB56-4C38-A431-1F374B6AE323}"/>
                </a:ext>
              </a:extLst>
            </p:cNvPr>
            <p:cNvSpPr txBox="1">
              <a:spLocks/>
            </p:cNvSpPr>
            <p:nvPr/>
          </p:nvSpPr>
          <p:spPr bwMode="auto">
            <a:xfrm>
              <a:off x="995291" y="5633038"/>
              <a:ext cx="2500330" cy="553801"/>
            </a:xfrm>
            <a:prstGeom prst="rect">
              <a:avLst/>
            </a:prstGeom>
            <a:noFill/>
            <a:ln w="12700">
              <a:noFill/>
              <a:miter lim="800000"/>
              <a:headEnd/>
              <a:tailEnd/>
            </a:ln>
          </p:spPr>
          <p:txBody>
            <a:bodyPr anchor="ctr"/>
            <a:lstStyle/>
            <a:p>
              <a:pPr eaLnBrk="0" hangingPunct="0">
                <a:defRPr/>
              </a:pPr>
              <a:r>
                <a:rPr lang="zh-TW" altLang="en-US" sz="3600" b="1" dirty="0">
                  <a:solidFill>
                    <a:srgbClr val="3333FF"/>
                  </a:solidFill>
                  <a:effectLst>
                    <a:outerShdw blurRad="38100" dist="38100" dir="2700000" algn="tl">
                      <a:srgbClr val="000000"/>
                    </a:outerShdw>
                  </a:effectLst>
                  <a:latin typeface="標楷體" pitchFamily="65" charset="-120"/>
                  <a:ea typeface="標楷體" pitchFamily="65" charset="-120"/>
                  <a:cs typeface="Times New Roman" pitchFamily="18" charset="0"/>
                </a:rPr>
                <a:t>務必把握</a:t>
              </a:r>
              <a:r>
                <a:rPr lang="zh-TW" altLang="en-US" sz="4800" b="1" dirty="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報名</a:t>
              </a:r>
              <a:r>
                <a:rPr lang="zh-TW" altLang="en-US" sz="3600" b="1" dirty="0">
                  <a:solidFill>
                    <a:srgbClr val="3333FF"/>
                  </a:solidFill>
                  <a:effectLst>
                    <a:outerShdw blurRad="38100" dist="38100" dir="2700000" algn="tl">
                      <a:srgbClr val="000000"/>
                    </a:outerShdw>
                  </a:effectLst>
                  <a:latin typeface="標楷體" pitchFamily="65" charset="-120"/>
                  <a:ea typeface="標楷體" pitchFamily="65" charset="-120"/>
                  <a:cs typeface="Times New Roman" pitchFamily="18" charset="0"/>
                </a:rPr>
                <a:t>日期</a:t>
              </a:r>
            </a:p>
          </p:txBody>
        </p:sp>
      </p:grpSp>
    </p:spTree>
    <p:extLst>
      <p:ext uri="{BB962C8B-B14F-4D97-AF65-F5344CB8AC3E}">
        <p14:creationId xmlns:p14="http://schemas.microsoft.com/office/powerpoint/2010/main" val="3808323561"/>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500" fill="hold"/>
                                        <p:tgtEl>
                                          <p:spTgt spid="45"/>
                                        </p:tgtEl>
                                        <p:attrNameLst>
                                          <p:attrName>ppt_x</p:attrName>
                                        </p:attrNameLst>
                                      </p:cBhvr>
                                      <p:tavLst>
                                        <p:tav tm="0">
                                          <p:val>
                                            <p:strVal val="0-#ppt_w/2"/>
                                          </p:val>
                                        </p:tav>
                                        <p:tav tm="100000">
                                          <p:val>
                                            <p:strVal val="#ppt_x"/>
                                          </p:val>
                                        </p:tav>
                                      </p:tavLst>
                                    </p:anim>
                                    <p:anim calcmode="lin" valueType="num">
                                      <p:cBhvr additive="base">
                                        <p:cTn id="21"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ppt_x"/>
                                          </p:val>
                                        </p:tav>
                                        <p:tav tm="100000">
                                          <p:val>
                                            <p:strVal val="#ppt_x"/>
                                          </p:val>
                                        </p:tav>
                                      </p:tavLst>
                                    </p:anim>
                                    <p:anim calcmode="lin" valueType="num">
                                      <p:cBhvr additive="base">
                                        <p:cTn id="3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17" grpId="0" animBg="1"/>
      <p:bldP spid="4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827584" y="2636912"/>
            <a:ext cx="7358114" cy="3308598"/>
          </a:xfrm>
          <a:prstGeom prst="rect">
            <a:avLst/>
          </a:prstGeom>
          <a:solidFill>
            <a:schemeClr val="accent1"/>
          </a:solidFill>
          <a:ln w="9525">
            <a:noFill/>
            <a:miter lim="800000"/>
            <a:headEnd/>
            <a:tailEnd/>
          </a:ln>
        </p:spPr>
        <p:txBody>
          <a:bodyPr wrap="square">
            <a:spAutoFit/>
          </a:bodyPr>
          <a:lstStyle/>
          <a:p>
            <a:pPr algn="just">
              <a:defRPr/>
            </a:pPr>
            <a:r>
              <a:rPr lang="zh-TW" altLang="en-US" sz="2400" b="1" dirty="0">
                <a:solidFill>
                  <a:srgbClr val="008000"/>
                </a:solidFill>
                <a:effectLst>
                  <a:outerShdw blurRad="38100" dist="38100" dir="2700000" algn="tl">
                    <a:srgbClr val="000000"/>
                  </a:outerShdw>
                </a:effectLst>
                <a:latin typeface="標楷體" pitchFamily="65" charset="-120"/>
                <a:ea typeface="標楷體" pitchFamily="65" charset="-120"/>
                <a:cs typeface="Times New Roman" pitchFamily="18" charset="0"/>
              </a:rPr>
              <a:t>不採計</a:t>
            </a:r>
            <a:r>
              <a:rPr lang="zh-TW" altLang="en-US" sz="2400" b="1" dirty="0">
                <a:solidFill>
                  <a:srgbClr val="3333FF"/>
                </a:solidFill>
                <a:effectLst>
                  <a:outerShdw blurRad="38100" dist="38100" dir="2700000" algn="tl">
                    <a:srgbClr val="000000"/>
                  </a:outerShdw>
                </a:effectLst>
                <a:latin typeface="標楷體" pitchFamily="65" charset="-120"/>
                <a:ea typeface="標楷體" pitchFamily="65" charset="-120"/>
                <a:cs typeface="Times New Roman" pitchFamily="18" charset="0"/>
              </a:rPr>
              <a:t>國中教育會考成績的入學管道</a:t>
            </a:r>
            <a:endParaRPr lang="en-US" altLang="zh-TW" sz="2400" b="1" dirty="0">
              <a:solidFill>
                <a:srgbClr val="3333FF"/>
              </a:solidFill>
              <a:effectLst>
                <a:outerShdw blurRad="38100" dist="38100" dir="2700000" algn="tl">
                  <a:srgbClr val="000000"/>
                </a:outerShdw>
              </a:effectLst>
              <a:latin typeface="標楷體" pitchFamily="65" charset="-120"/>
              <a:ea typeface="標楷體" pitchFamily="65" charset="-120"/>
              <a:cs typeface="Times New Roman" pitchFamily="18" charset="0"/>
            </a:endParaRPr>
          </a:p>
          <a:p>
            <a:pPr algn="just">
              <a:spcBef>
                <a:spcPts val="300"/>
              </a:spcBef>
              <a:defRPr/>
            </a:pPr>
            <a:r>
              <a:rPr lang="zh-TW" altLang="en-US"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  </a:t>
            </a:r>
            <a:r>
              <a:rPr lang="en-US" altLang="zh-TW"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a:t>
            </a:r>
            <a:r>
              <a:rPr lang="zh-TW" altLang="en-US"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技優入學</a:t>
            </a:r>
            <a:endParaRPr lang="en-US" altLang="zh-TW"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endParaRPr>
          </a:p>
          <a:p>
            <a:pPr algn="just">
              <a:spcBef>
                <a:spcPts val="300"/>
              </a:spcBef>
              <a:defRPr/>
            </a:pPr>
            <a:r>
              <a:rPr lang="zh-TW" altLang="en-US"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  </a:t>
            </a:r>
            <a:r>
              <a:rPr lang="en-US" altLang="zh-TW"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a:t>
            </a:r>
            <a:r>
              <a:rPr lang="zh-TW" altLang="en-US"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藝才班甄選入學－競賽表現、七年一貫甄選入學</a:t>
            </a:r>
            <a:endParaRPr lang="en-US" altLang="zh-TW"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endParaRPr>
          </a:p>
          <a:p>
            <a:pPr algn="just">
              <a:spcBef>
                <a:spcPts val="300"/>
              </a:spcBef>
              <a:defRPr/>
            </a:pPr>
            <a:r>
              <a:rPr lang="zh-TW" altLang="en-US"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  </a:t>
            </a:r>
            <a:r>
              <a:rPr lang="en-US" altLang="zh-TW"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a:t>
            </a:r>
            <a:r>
              <a:rPr lang="zh-TW" altLang="en-US"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體育班甄選入學、運動成績優良甄審甄試、運動成績優良單獨招生</a:t>
            </a:r>
            <a:endParaRPr lang="en-US" altLang="zh-TW"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endParaRPr>
          </a:p>
          <a:p>
            <a:pPr algn="just">
              <a:spcBef>
                <a:spcPts val="300"/>
              </a:spcBef>
              <a:defRPr/>
            </a:pPr>
            <a:r>
              <a:rPr lang="zh-TW" altLang="en-US"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  </a:t>
            </a:r>
            <a:r>
              <a:rPr lang="en-US" altLang="zh-TW"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a:t>
            </a:r>
            <a:r>
              <a:rPr lang="zh-TW" altLang="en-US"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科學班甄選入學</a:t>
            </a:r>
            <a:endParaRPr lang="en-US" altLang="zh-TW"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endParaRPr>
          </a:p>
          <a:p>
            <a:pPr algn="just">
              <a:spcBef>
                <a:spcPts val="300"/>
              </a:spcBef>
              <a:defRPr/>
            </a:pPr>
            <a:r>
              <a:rPr lang="zh-TW" altLang="en-US"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  </a:t>
            </a:r>
            <a:r>
              <a:rPr lang="en-US" altLang="zh-TW"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a:t>
            </a:r>
            <a:r>
              <a:rPr lang="zh-TW" altLang="en-US"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完全免試入學</a:t>
            </a:r>
            <a:endParaRPr lang="en-US" altLang="zh-TW"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endParaRPr>
          </a:p>
          <a:p>
            <a:pPr algn="just">
              <a:spcBef>
                <a:spcPts val="300"/>
              </a:spcBef>
              <a:defRPr/>
            </a:pPr>
            <a:r>
              <a:rPr lang="zh-TW" altLang="en-US"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  </a:t>
            </a:r>
            <a:r>
              <a:rPr lang="en-US" altLang="zh-TW"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a:t>
            </a:r>
            <a:r>
              <a:rPr lang="zh-TW" altLang="en-US"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部分優先免試入學</a:t>
            </a:r>
            <a:r>
              <a:rPr lang="en-US" altLang="zh-TW"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a:t>
            </a:r>
            <a:r>
              <a:rPr lang="zh-TW" altLang="en-US"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例如：台北市優免第一類、新北市私校優免、私立五專</a:t>
            </a:r>
            <a:r>
              <a:rPr lang="en-US" altLang="zh-TW"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a:t>
            </a:r>
          </a:p>
          <a:p>
            <a:pPr algn="just">
              <a:spcBef>
                <a:spcPts val="300"/>
              </a:spcBef>
              <a:defRPr/>
            </a:pPr>
            <a:r>
              <a:rPr lang="zh-TW" altLang="en-US"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  </a:t>
            </a:r>
            <a:r>
              <a:rPr lang="en-US" altLang="zh-TW"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a:t>
            </a:r>
            <a:r>
              <a:rPr lang="zh-TW" altLang="en-US"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部分技術型高級中等學校單獨招生</a:t>
            </a:r>
            <a:endParaRPr lang="en-US" altLang="zh-TW"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endParaRPr>
          </a:p>
          <a:p>
            <a:pPr algn="just">
              <a:spcBef>
                <a:spcPts val="300"/>
              </a:spcBef>
              <a:defRPr/>
            </a:pPr>
            <a:r>
              <a:rPr lang="zh-TW" altLang="en-US"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  </a:t>
            </a:r>
            <a:r>
              <a:rPr lang="en-US" altLang="zh-TW"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a:t>
            </a:r>
            <a:r>
              <a:rPr lang="zh-TW" altLang="en-US"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實用技能學程</a:t>
            </a:r>
            <a:endParaRPr lang="en-US" altLang="zh-TW"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endParaRPr>
          </a:p>
          <a:p>
            <a:pPr algn="just">
              <a:spcBef>
                <a:spcPts val="300"/>
              </a:spcBef>
              <a:defRPr/>
            </a:pPr>
            <a:r>
              <a:rPr lang="zh-TW" altLang="en-US"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  </a:t>
            </a:r>
            <a:r>
              <a:rPr lang="en-US" altLang="zh-TW"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a:t>
            </a:r>
            <a:r>
              <a:rPr lang="zh-TW" altLang="en-US"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建教合作班、產學合作班、台德菁英班</a:t>
            </a:r>
            <a:endParaRPr lang="en-US" altLang="zh-TW"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endParaRPr>
          </a:p>
          <a:p>
            <a:pPr algn="just">
              <a:spcBef>
                <a:spcPts val="300"/>
              </a:spcBef>
              <a:defRPr/>
            </a:pPr>
            <a:r>
              <a:rPr lang="zh-TW" altLang="en-US"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  </a:t>
            </a:r>
            <a:r>
              <a:rPr lang="en-US" altLang="zh-TW"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a:t>
            </a:r>
            <a:r>
              <a:rPr lang="zh-TW" altLang="en-US"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部分原住民藝能</a:t>
            </a:r>
            <a:r>
              <a:rPr lang="en-US" altLang="zh-TW"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a:t>
            </a:r>
            <a:r>
              <a:rPr lang="zh-TW" altLang="en-US" sz="1600" b="1" dirty="0">
                <a:solidFill>
                  <a:srgbClr val="9900FF"/>
                </a:solidFill>
                <a:effectLst>
                  <a:outerShdw blurRad="38100" dist="38100" dir="2700000" algn="tl">
                    <a:srgbClr val="000000"/>
                  </a:outerShdw>
                </a:effectLst>
                <a:latin typeface="標楷體" pitchFamily="65" charset="-120"/>
                <a:ea typeface="標楷體" pitchFamily="65" charset="-120"/>
                <a:cs typeface="Times New Roman" pitchFamily="18" charset="0"/>
              </a:rPr>
              <a:t>實驗班</a:t>
            </a:r>
            <a:endParaRPr lang="en-US" altLang="zh-TW" sz="16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endParaRPr>
          </a:p>
        </p:txBody>
      </p:sp>
      <p:sp>
        <p:nvSpPr>
          <p:cNvPr id="8" name="Rectangle 7"/>
          <p:cNvSpPr>
            <a:spLocks noChangeArrowheads="1"/>
          </p:cNvSpPr>
          <p:nvPr/>
        </p:nvSpPr>
        <p:spPr bwMode="auto">
          <a:xfrm>
            <a:off x="827584" y="836712"/>
            <a:ext cx="7358114" cy="1600438"/>
          </a:xfrm>
          <a:prstGeom prst="rect">
            <a:avLst/>
          </a:prstGeom>
          <a:solidFill>
            <a:schemeClr val="accent1"/>
          </a:solidFill>
          <a:ln w="9525">
            <a:noFill/>
            <a:miter lim="800000"/>
            <a:headEnd/>
            <a:tailEnd/>
          </a:ln>
        </p:spPr>
        <p:txBody>
          <a:bodyPr wrap="square">
            <a:spAutoFit/>
          </a:bodyPr>
          <a:lstStyle/>
          <a:p>
            <a:pPr algn="just">
              <a:defRPr/>
            </a:pPr>
            <a:r>
              <a:rPr lang="zh-TW" altLang="en-US" sz="2400" b="1" dirty="0">
                <a:solidFill>
                  <a:srgbClr val="3333FF"/>
                </a:solidFill>
                <a:effectLst>
                  <a:outerShdw blurRad="38100" dist="38100" dir="2700000" algn="tl">
                    <a:srgbClr val="000000"/>
                  </a:outerShdw>
                </a:effectLst>
                <a:latin typeface="標楷體" pitchFamily="65" charset="-120"/>
                <a:ea typeface="標楷體" pitchFamily="65" charset="-120"/>
                <a:cs typeface="Times New Roman" pitchFamily="18" charset="0"/>
              </a:rPr>
              <a:t>只把國中教育會考成績</a:t>
            </a:r>
            <a:r>
              <a:rPr lang="zh-TW" altLang="en-US" sz="2400" b="1" dirty="0">
                <a:solidFill>
                  <a:srgbClr val="008000"/>
                </a:solidFill>
                <a:effectLst>
                  <a:outerShdw blurRad="38100" dist="38100" dir="2700000" algn="tl">
                    <a:srgbClr val="000000"/>
                  </a:outerShdw>
                </a:effectLst>
                <a:latin typeface="標楷體" pitchFamily="65" charset="-120"/>
                <a:ea typeface="標楷體" pitchFamily="65" charset="-120"/>
                <a:cs typeface="Times New Roman" pitchFamily="18" charset="0"/>
              </a:rPr>
              <a:t>做為門檻</a:t>
            </a:r>
            <a:r>
              <a:rPr lang="zh-TW" altLang="en-US" sz="2400" b="1" dirty="0">
                <a:solidFill>
                  <a:srgbClr val="3333FF"/>
                </a:solidFill>
                <a:effectLst>
                  <a:outerShdw blurRad="38100" dist="38100" dir="2700000" algn="tl">
                    <a:srgbClr val="000000"/>
                  </a:outerShdw>
                </a:effectLst>
                <a:latin typeface="標楷體" pitchFamily="65" charset="-120"/>
                <a:ea typeface="標楷體" pitchFamily="65" charset="-120"/>
                <a:cs typeface="Times New Roman" pitchFamily="18" charset="0"/>
              </a:rPr>
              <a:t>的入學管道  </a:t>
            </a:r>
            <a:endParaRPr lang="en-US" altLang="zh-TW" sz="2400" b="1" dirty="0">
              <a:solidFill>
                <a:srgbClr val="3333FF"/>
              </a:solidFill>
              <a:effectLst>
                <a:outerShdw blurRad="38100" dist="38100" dir="2700000" algn="tl">
                  <a:srgbClr val="000000"/>
                </a:outerShdw>
              </a:effectLst>
              <a:latin typeface="標楷體" pitchFamily="65" charset="-120"/>
              <a:ea typeface="標楷體" pitchFamily="65" charset="-120"/>
              <a:cs typeface="Times New Roman" pitchFamily="18" charset="0"/>
            </a:endParaRPr>
          </a:p>
          <a:p>
            <a:pPr algn="just">
              <a:spcBef>
                <a:spcPts val="300"/>
              </a:spcBef>
              <a:defRPr/>
            </a:pPr>
            <a:r>
              <a:rPr lang="zh-TW" altLang="en-US" sz="1600" b="1" dirty="0">
                <a:solidFill>
                  <a:srgbClr val="CC66FF"/>
                </a:solidFill>
                <a:effectLst>
                  <a:outerShdw blurRad="38100" dist="38100" dir="2700000" algn="tl">
                    <a:srgbClr val="000000"/>
                  </a:outerShdw>
                </a:effectLst>
                <a:latin typeface="標楷體" pitchFamily="65" charset="-120"/>
                <a:ea typeface="標楷體" pitchFamily="65" charset="-120"/>
                <a:cs typeface="Times New Roman" pitchFamily="18" charset="0"/>
              </a:rPr>
              <a:t>   ▽學科考試分發入學</a:t>
            </a:r>
            <a:endParaRPr lang="en-US" altLang="zh-TW" sz="1600" b="1" dirty="0">
              <a:solidFill>
                <a:srgbClr val="CC66FF"/>
              </a:solidFill>
              <a:effectLst>
                <a:outerShdw blurRad="38100" dist="38100" dir="2700000" algn="tl">
                  <a:srgbClr val="000000"/>
                </a:outerShdw>
              </a:effectLst>
              <a:latin typeface="標楷體" pitchFamily="65" charset="-120"/>
              <a:ea typeface="標楷體" pitchFamily="65" charset="-120"/>
              <a:cs typeface="Times New Roman" pitchFamily="18" charset="0"/>
            </a:endParaRPr>
          </a:p>
          <a:p>
            <a:pPr algn="just">
              <a:spcBef>
                <a:spcPts val="300"/>
              </a:spcBef>
              <a:defRPr/>
            </a:pPr>
            <a:r>
              <a:rPr lang="zh-TW" altLang="en-US" sz="1600" b="1" dirty="0">
                <a:solidFill>
                  <a:srgbClr val="CC66FF"/>
                </a:solidFill>
                <a:effectLst>
                  <a:outerShdw blurRad="38100" dist="38100" dir="2700000" algn="tl">
                    <a:srgbClr val="000000"/>
                  </a:outerShdw>
                </a:effectLst>
                <a:latin typeface="標楷體" pitchFamily="65" charset="-120"/>
                <a:ea typeface="標楷體" pitchFamily="65" charset="-120"/>
                <a:cs typeface="Times New Roman" pitchFamily="18" charset="0"/>
              </a:rPr>
              <a:t>   ▽專業群科甄選入學</a:t>
            </a:r>
            <a:endParaRPr lang="en-US" altLang="zh-TW" sz="1600" b="1" dirty="0">
              <a:solidFill>
                <a:srgbClr val="CC66FF"/>
              </a:solidFill>
              <a:effectLst>
                <a:outerShdw blurRad="38100" dist="38100" dir="2700000" algn="tl">
                  <a:srgbClr val="000000"/>
                </a:outerShdw>
              </a:effectLst>
              <a:latin typeface="標楷體" pitchFamily="65" charset="-120"/>
              <a:ea typeface="標楷體" pitchFamily="65" charset="-120"/>
              <a:cs typeface="Times New Roman" pitchFamily="18" charset="0"/>
            </a:endParaRPr>
          </a:p>
          <a:p>
            <a:pPr algn="just">
              <a:spcBef>
                <a:spcPts val="300"/>
              </a:spcBef>
              <a:defRPr/>
            </a:pPr>
            <a:r>
              <a:rPr lang="zh-TW" altLang="en-US" sz="1600" b="1" dirty="0">
                <a:solidFill>
                  <a:srgbClr val="CC66FF"/>
                </a:solidFill>
                <a:effectLst>
                  <a:outerShdw blurRad="38100" dist="38100" dir="2700000" algn="tl">
                    <a:srgbClr val="000000"/>
                  </a:outerShdw>
                </a:effectLst>
                <a:latin typeface="標楷體" pitchFamily="65" charset="-120"/>
                <a:ea typeface="標楷體" pitchFamily="65" charset="-120"/>
                <a:cs typeface="Times New Roman" pitchFamily="18" charset="0"/>
              </a:rPr>
              <a:t>   ▽藝才班甄選入學－聯合分發</a:t>
            </a:r>
            <a:endParaRPr lang="en-US" altLang="zh-TW" sz="1600" b="1" dirty="0">
              <a:solidFill>
                <a:srgbClr val="CC66FF"/>
              </a:solidFill>
              <a:effectLst>
                <a:outerShdw blurRad="38100" dist="38100" dir="2700000" algn="tl">
                  <a:srgbClr val="000000"/>
                </a:outerShdw>
              </a:effectLst>
              <a:latin typeface="標楷體" pitchFamily="65" charset="-120"/>
              <a:ea typeface="標楷體" pitchFamily="65" charset="-120"/>
              <a:cs typeface="Times New Roman" pitchFamily="18" charset="0"/>
            </a:endParaRPr>
          </a:p>
          <a:p>
            <a:pPr algn="just">
              <a:spcBef>
                <a:spcPts val="300"/>
              </a:spcBef>
              <a:defRPr/>
            </a:pPr>
            <a:r>
              <a:rPr lang="zh-TW" altLang="en-US" sz="1600" b="1" dirty="0">
                <a:solidFill>
                  <a:srgbClr val="CC66FF"/>
                </a:solidFill>
                <a:effectLst>
                  <a:outerShdw blurRad="38100" dist="38100" dir="2700000" algn="tl">
                    <a:srgbClr val="000000"/>
                  </a:outerShdw>
                </a:effectLst>
                <a:latin typeface="標楷體" pitchFamily="65" charset="-120"/>
                <a:ea typeface="標楷體" pitchFamily="65" charset="-120"/>
                <a:cs typeface="Times New Roman" pitchFamily="18" charset="0"/>
              </a:rPr>
              <a:t>   ▽實驗高中單獨招生</a:t>
            </a:r>
            <a:endParaRPr lang="en-US" altLang="zh-TW" sz="1600" b="1" dirty="0">
              <a:solidFill>
                <a:srgbClr val="CC66FF"/>
              </a:solidFill>
              <a:effectLst>
                <a:outerShdw blurRad="38100" dist="38100" dir="2700000" algn="tl">
                  <a:srgbClr val="000000"/>
                </a:outerShdw>
              </a:effectLst>
              <a:latin typeface="標楷體" pitchFamily="65" charset="-120"/>
              <a:ea typeface="標楷體" pitchFamily="65" charset="-120"/>
              <a:cs typeface="Times New Roman" pitchFamily="18" charset="0"/>
            </a:endParaRPr>
          </a:p>
        </p:txBody>
      </p:sp>
    </p:spTree>
    <p:extLst>
      <p:ext uri="{BB962C8B-B14F-4D97-AF65-F5344CB8AC3E}">
        <p14:creationId xmlns:p14="http://schemas.microsoft.com/office/powerpoint/2010/main" val="3161092266"/>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p:cNvSpPr>
          <p:nvPr/>
        </p:nvSpPr>
        <p:spPr bwMode="auto">
          <a:xfrm>
            <a:off x="357158" y="642918"/>
            <a:ext cx="8429684" cy="785818"/>
          </a:xfrm>
          <a:prstGeom prst="rect">
            <a:avLst/>
          </a:prstGeom>
          <a:solidFill>
            <a:srgbClr val="FFCCFF"/>
          </a:solidFill>
          <a:ln w="12700">
            <a:solidFill>
              <a:srgbClr val="3333FF"/>
            </a:solidFill>
            <a:miter lim="800000"/>
            <a:headEnd/>
            <a:tailEnd/>
          </a:ln>
        </p:spPr>
        <p:txBody>
          <a:bodyPr anchor="ctr"/>
          <a:lstStyle/>
          <a:p>
            <a:pPr eaLnBrk="0" hangingPunct="0">
              <a:defRPr/>
            </a:pPr>
            <a:r>
              <a:rPr lang="en-US" altLang="zh-TW" sz="3600" dirty="0">
                <a:solidFill>
                  <a:srgbClr val="008000"/>
                </a:solidFill>
                <a:effectLst>
                  <a:outerShdw blurRad="38100" dist="38100" dir="2700000" algn="tl">
                    <a:srgbClr val="000000"/>
                  </a:outerShdw>
                </a:effectLst>
                <a:latin typeface="Times New Roman" pitchFamily="18" charset="0"/>
                <a:cs typeface="Times New Roman" pitchFamily="18" charset="0"/>
              </a:rPr>
              <a:t>3</a:t>
            </a:r>
            <a:r>
              <a:rPr lang="en-US" altLang="zh-TW" sz="3600" b="1" dirty="0">
                <a:solidFill>
                  <a:srgbClr val="008000"/>
                </a:solidFill>
                <a:effectLst>
                  <a:outerShdw blurRad="38100" dist="38100" dir="2700000" algn="tl">
                    <a:srgbClr val="000000"/>
                  </a:outerShdw>
                </a:effectLst>
                <a:latin typeface="Times New Roman" pitchFamily="18" charset="0"/>
                <a:cs typeface="Times New Roman" pitchFamily="18" charset="0"/>
              </a:rPr>
              <a:t>.</a:t>
            </a:r>
            <a:r>
              <a:rPr lang="zh-TW" altLang="en-US" sz="3600" b="1" dirty="0">
                <a:solidFill>
                  <a:srgbClr val="008000"/>
                </a:solidFill>
                <a:effectLst>
                  <a:outerShdw blurRad="38100" dist="38100" dir="2700000" algn="tl">
                    <a:srgbClr val="000000"/>
                  </a:outerShdw>
                </a:effectLst>
                <a:latin typeface="Times New Roman" pitchFamily="18" charset="0"/>
                <a:cs typeface="Times New Roman" pitchFamily="18" charset="0"/>
              </a:rPr>
              <a:t>教育機會均等原則</a:t>
            </a:r>
            <a:r>
              <a:rPr lang="en-US" altLang="zh-TW" sz="2000" b="1" dirty="0">
                <a:effectLst>
                  <a:outerShdw blurRad="38100" dist="38100" dir="2700000" algn="tl">
                    <a:srgbClr val="000000"/>
                  </a:outerShdw>
                </a:effectLst>
                <a:latin typeface="Times New Roman" pitchFamily="18" charset="0"/>
                <a:cs typeface="Times New Roman" pitchFamily="18" charset="0"/>
              </a:rPr>
              <a:t>(</a:t>
            </a:r>
            <a:r>
              <a:rPr lang="zh-TW" altLang="en-US" sz="2000" b="1" dirty="0">
                <a:effectLst>
                  <a:outerShdw blurRad="38100" dist="38100" dir="2700000" algn="tl">
                    <a:srgbClr val="000000"/>
                  </a:outerShdw>
                </a:effectLst>
                <a:latin typeface="Times New Roman" pitchFamily="18" charset="0"/>
                <a:cs typeface="Times New Roman" pitchFamily="18" charset="0"/>
              </a:rPr>
              <a:t>每個人都只能佔一個缺</a:t>
            </a:r>
            <a:r>
              <a:rPr lang="en-US" altLang="zh-TW" sz="2000" b="1" dirty="0">
                <a:effectLst>
                  <a:outerShdw blurRad="38100" dist="38100" dir="2700000" algn="tl">
                    <a:srgbClr val="000000"/>
                  </a:outerShdw>
                </a:effectLst>
                <a:latin typeface="Times New Roman" pitchFamily="18" charset="0"/>
                <a:cs typeface="Times New Roman" pitchFamily="18" charset="0"/>
              </a:rPr>
              <a:t>)</a:t>
            </a:r>
            <a:endParaRPr lang="zh-TW" altLang="en-US" sz="2000" b="1" dirty="0">
              <a:effectLst>
                <a:outerShdw blurRad="38100" dist="38100" dir="2700000" algn="tl">
                  <a:srgbClr val="000000"/>
                </a:outerShdw>
              </a:effectLst>
              <a:latin typeface="Times New Roman" pitchFamily="18" charset="0"/>
              <a:ea typeface="標楷體" pitchFamily="65" charset="-120"/>
              <a:cs typeface="Times New Roman" pitchFamily="18" charset="0"/>
            </a:endParaRPr>
          </a:p>
        </p:txBody>
      </p:sp>
      <p:sp>
        <p:nvSpPr>
          <p:cNvPr id="7" name="矩形 6"/>
          <p:cNvSpPr/>
          <p:nvPr/>
        </p:nvSpPr>
        <p:spPr>
          <a:xfrm>
            <a:off x="714348" y="2000240"/>
            <a:ext cx="7643866" cy="2400657"/>
          </a:xfrm>
          <a:prstGeom prst="rect">
            <a:avLst/>
          </a:prstGeom>
          <a:solidFill>
            <a:srgbClr val="FFFFCC"/>
          </a:solidFill>
        </p:spPr>
        <p:txBody>
          <a:bodyPr wrap="square">
            <a:spAutoFit/>
          </a:bodyPr>
          <a:lstStyle/>
          <a:p>
            <a:pPr algn="just"/>
            <a:r>
              <a:rPr lang="zh-TW" altLang="en-US" sz="2000" b="1"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招生簡章中，通常都會有一段話：</a:t>
            </a:r>
            <a:endParaRPr lang="en-US" altLang="zh-TW" sz="2000" b="1"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a:p>
            <a:pPr algn="just">
              <a:spcBef>
                <a:spcPts val="600"/>
              </a:spcBef>
            </a:pPr>
            <a:r>
              <a:rPr lang="zh-TW" altLang="en-US" sz="2400" b="1" dirty="0">
                <a:effectLst>
                  <a:outerShdw blurRad="38100" dist="38100" dir="2700000" algn="tl">
                    <a:srgbClr val="000000">
                      <a:alpha val="43137"/>
                    </a:srgbClr>
                  </a:outerShdw>
                </a:effectLst>
              </a:rPr>
              <a:t>已獲任一所高中職或五專錄取並</a:t>
            </a:r>
            <a:r>
              <a:rPr lang="zh-TW" altLang="en-US" sz="2400" b="1" dirty="0">
                <a:solidFill>
                  <a:srgbClr val="FF0000"/>
                </a:solidFill>
                <a:effectLst>
                  <a:outerShdw blurRad="38100" dist="38100" dir="2700000" algn="tl">
                    <a:srgbClr val="000000">
                      <a:alpha val="43137"/>
                    </a:srgbClr>
                  </a:outerShdw>
                </a:effectLst>
              </a:rPr>
              <a:t>完成報到手續</a:t>
            </a:r>
            <a:r>
              <a:rPr lang="zh-TW" altLang="en-US" sz="2400" b="1" dirty="0">
                <a:effectLst>
                  <a:outerShdw blurRad="38100" dist="38100" dir="2700000" algn="tl">
                    <a:srgbClr val="000000">
                      <a:alpha val="43137"/>
                    </a:srgbClr>
                  </a:outerShdw>
                </a:effectLst>
              </a:rPr>
              <a:t>之學生，如欲參加其他入學管道招生，應於簡章規定之期限內，以</a:t>
            </a:r>
            <a:r>
              <a:rPr lang="zh-TW" altLang="en-US" sz="2400" b="1" dirty="0">
                <a:solidFill>
                  <a:srgbClr val="3333FF"/>
                </a:solidFill>
                <a:effectLst>
                  <a:outerShdw blurRad="38100" dist="38100" dir="2700000" algn="tl">
                    <a:srgbClr val="000000">
                      <a:alpha val="43137"/>
                    </a:srgbClr>
                  </a:outerShdw>
                </a:effectLst>
              </a:rPr>
              <a:t>書面</a:t>
            </a:r>
            <a:r>
              <a:rPr lang="zh-TW" altLang="en-US" sz="2400" b="1" dirty="0">
                <a:effectLst>
                  <a:outerShdw blurRad="38100" dist="38100" dir="2700000" algn="tl">
                    <a:srgbClr val="000000">
                      <a:alpha val="43137"/>
                    </a:srgbClr>
                  </a:outerShdw>
                </a:effectLst>
              </a:rPr>
              <a:t>、</a:t>
            </a:r>
            <a:r>
              <a:rPr lang="zh-TW" altLang="en-US" sz="2400" b="1" dirty="0">
                <a:solidFill>
                  <a:srgbClr val="3333FF"/>
                </a:solidFill>
                <a:effectLst>
                  <a:outerShdw blurRad="38100" dist="38100" dir="2700000" algn="tl">
                    <a:srgbClr val="000000">
                      <a:alpha val="43137"/>
                    </a:srgbClr>
                  </a:outerShdw>
                </a:effectLst>
              </a:rPr>
              <a:t>親自</a:t>
            </a:r>
            <a:r>
              <a:rPr lang="zh-TW" altLang="en-US" sz="2400" b="1" dirty="0">
                <a:effectLst>
                  <a:outerShdw blurRad="38100" dist="38100" dir="2700000" algn="tl">
                    <a:srgbClr val="000000">
                      <a:alpha val="43137"/>
                    </a:srgbClr>
                  </a:outerShdw>
                </a:effectLst>
              </a:rPr>
              <a:t>到錄取學校辦妥</a:t>
            </a:r>
            <a:r>
              <a:rPr lang="zh-TW" altLang="en-US" sz="2400" b="1" dirty="0">
                <a:solidFill>
                  <a:srgbClr val="008000"/>
                </a:solidFill>
                <a:effectLst>
                  <a:outerShdw blurRad="38100" dist="38100" dir="2700000" algn="tl">
                    <a:srgbClr val="000000">
                      <a:alpha val="43137"/>
                    </a:srgbClr>
                  </a:outerShdw>
                </a:effectLst>
              </a:rPr>
              <a:t>放棄錄取資格</a:t>
            </a:r>
            <a:r>
              <a:rPr lang="zh-TW" altLang="en-US" sz="2400" b="1" dirty="0">
                <a:effectLst>
                  <a:outerShdw blurRad="38100" dist="38100" dir="2700000" algn="tl">
                    <a:srgbClr val="000000">
                      <a:alpha val="43137"/>
                    </a:srgbClr>
                  </a:outerShdw>
                </a:effectLst>
              </a:rPr>
              <a:t>手續，始得再報名本學年度其他入學管道招生</a:t>
            </a:r>
          </a:p>
          <a:p>
            <a:pPr algn="just">
              <a:spcBef>
                <a:spcPts val="600"/>
              </a:spcBef>
            </a:pPr>
            <a:r>
              <a:rPr lang="en-US" altLang="zh-TW" sz="2400" b="1" dirty="0">
                <a:effectLst>
                  <a:outerShdw blurRad="38100" dist="38100" dir="2700000" algn="tl">
                    <a:srgbClr val="000000">
                      <a:alpha val="43137"/>
                    </a:srgbClr>
                  </a:outerShdw>
                </a:effectLst>
              </a:rPr>
              <a:t>(</a:t>
            </a:r>
            <a:r>
              <a:rPr lang="zh-TW" altLang="en-US" sz="2400" b="1" dirty="0">
                <a:solidFill>
                  <a:srgbClr val="FF0000"/>
                </a:solidFill>
                <a:effectLst>
                  <a:outerShdw blurRad="38100" dist="38100" dir="2700000" algn="tl">
                    <a:srgbClr val="000000">
                      <a:alpha val="43137"/>
                    </a:srgbClr>
                  </a:outerShdw>
                </a:effectLst>
              </a:rPr>
              <a:t>不接受電話、通訊或傳真</a:t>
            </a:r>
            <a:r>
              <a:rPr lang="zh-TW" altLang="en-US" sz="2400" b="1" dirty="0">
                <a:effectLst>
                  <a:outerShdw blurRad="38100" dist="38100" dir="2700000" algn="tl">
                    <a:srgbClr val="000000">
                      <a:alpha val="43137"/>
                    </a:srgbClr>
                  </a:outerShdw>
                </a:effectLst>
              </a:rPr>
              <a:t>方式辦理</a:t>
            </a:r>
            <a:r>
              <a:rPr lang="en-US" altLang="zh-TW" sz="2400" b="1" dirty="0">
                <a:effectLst>
                  <a:outerShdw blurRad="38100" dist="38100" dir="2700000" algn="tl">
                    <a:srgbClr val="000000">
                      <a:alpha val="43137"/>
                    </a:srgbClr>
                  </a:outerShdw>
                </a:effectLst>
              </a:rPr>
              <a:t>)</a:t>
            </a:r>
            <a:endParaRPr lang="zh-TW" altLang="en-US" sz="2400" b="1" dirty="0">
              <a:effectLst>
                <a:outerShdw blurRad="38100" dist="38100" dir="2700000" algn="tl">
                  <a:srgbClr val="000000">
                    <a:alpha val="43137"/>
                  </a:srgbClr>
                </a:outerShdw>
              </a:effectLst>
            </a:endParaRPr>
          </a:p>
        </p:txBody>
      </p:sp>
      <p:sp>
        <p:nvSpPr>
          <p:cNvPr id="9" name="Rectangle 7"/>
          <p:cNvSpPr>
            <a:spLocks noChangeArrowheads="1"/>
          </p:cNvSpPr>
          <p:nvPr/>
        </p:nvSpPr>
        <p:spPr bwMode="auto">
          <a:xfrm>
            <a:off x="642910" y="4714884"/>
            <a:ext cx="7858180" cy="1323439"/>
          </a:xfrm>
          <a:prstGeom prst="rect">
            <a:avLst/>
          </a:prstGeom>
          <a:solidFill>
            <a:schemeClr val="accent1"/>
          </a:solidFill>
          <a:ln w="9525">
            <a:noFill/>
            <a:miter lim="800000"/>
            <a:headEnd/>
            <a:tailEnd/>
          </a:ln>
        </p:spPr>
        <p:txBody>
          <a:bodyPr wrap="square">
            <a:spAutoFit/>
          </a:bodyPr>
          <a:lstStyle/>
          <a:p>
            <a:pPr algn="just">
              <a:defRPr/>
            </a:pPr>
            <a:r>
              <a:rPr lang="zh-TW" altLang="en-US" sz="20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◆放榜後，未向錄取學校報到者，不用聲明放棄</a:t>
            </a:r>
            <a:endParaRPr lang="en-US" altLang="zh-TW" sz="20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endParaRPr>
          </a:p>
          <a:p>
            <a:pPr algn="just">
              <a:defRPr/>
            </a:pPr>
            <a:r>
              <a:rPr lang="zh-TW" altLang="en-US" sz="20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◆務必於簡章規定期限內辦理，並取得錄取學校的</a:t>
            </a:r>
            <a:r>
              <a:rPr lang="zh-TW" altLang="en-US" sz="2000" b="1" dirty="0">
                <a:solidFill>
                  <a:srgbClr val="3333FF"/>
                </a:solidFill>
                <a:effectLst>
                  <a:outerShdw blurRad="38100" dist="38100" dir="2700000" algn="tl">
                    <a:srgbClr val="000000"/>
                  </a:outerShdw>
                </a:effectLst>
                <a:latin typeface="標楷體" pitchFamily="65" charset="-120"/>
                <a:ea typeface="標楷體" pitchFamily="65" charset="-120"/>
                <a:cs typeface="Times New Roman" pitchFamily="18" charset="0"/>
              </a:rPr>
              <a:t>書面同意</a:t>
            </a:r>
            <a:r>
              <a:rPr lang="zh-TW" altLang="en-US" sz="20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才算完成</a:t>
            </a:r>
            <a:endParaRPr lang="en-US" altLang="zh-TW" sz="20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endParaRPr>
          </a:p>
          <a:p>
            <a:pPr algn="just">
              <a:defRPr/>
            </a:pPr>
            <a:r>
              <a:rPr lang="zh-TW" altLang="en-US" sz="20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◆錄取學校發給書面同意書後，應再至</a:t>
            </a:r>
            <a:r>
              <a:rPr lang="zh-TW" altLang="en-US" sz="2000" b="1" dirty="0">
                <a:solidFill>
                  <a:srgbClr val="008000"/>
                </a:solidFill>
                <a:effectLst>
                  <a:outerShdw blurRad="38100" dist="38100" dir="2700000" algn="tl">
                    <a:srgbClr val="000000"/>
                  </a:outerShdw>
                </a:effectLst>
                <a:latin typeface="標楷體" pitchFamily="65" charset="-120"/>
                <a:ea typeface="標楷體" pitchFamily="65" charset="-120"/>
                <a:cs typeface="Times New Roman" pitchFamily="18" charset="0"/>
              </a:rPr>
              <a:t>適性入學資料管理平台</a:t>
            </a:r>
            <a:r>
              <a:rPr lang="zh-TW" altLang="en-US" sz="20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登錄，</a:t>
            </a:r>
            <a:endParaRPr lang="en-US" altLang="zh-TW" sz="20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endParaRPr>
          </a:p>
          <a:p>
            <a:pPr algn="just">
              <a:defRPr/>
            </a:pPr>
            <a:r>
              <a:rPr lang="zh-TW" altLang="en-US" sz="20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  學生才能再報名後續入學管道招生</a:t>
            </a:r>
            <a:endParaRPr lang="en-US" altLang="zh-TW" sz="20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endParaRPr>
          </a:p>
        </p:txBody>
      </p:sp>
      <p:grpSp>
        <p:nvGrpSpPr>
          <p:cNvPr id="2" name="群組 4"/>
          <p:cNvGrpSpPr/>
          <p:nvPr/>
        </p:nvGrpSpPr>
        <p:grpSpPr>
          <a:xfrm>
            <a:off x="1857356" y="2857496"/>
            <a:ext cx="5214974" cy="1571636"/>
            <a:chOff x="285720" y="1928802"/>
            <a:chExt cx="5214974" cy="1571636"/>
          </a:xfrm>
        </p:grpSpPr>
        <p:sp>
          <p:nvSpPr>
            <p:cNvPr id="6" name="圓角化對角線角落矩形 5"/>
            <p:cNvSpPr/>
            <p:nvPr/>
          </p:nvSpPr>
          <p:spPr>
            <a:xfrm>
              <a:off x="285720" y="1928802"/>
              <a:ext cx="5214974" cy="1571636"/>
            </a:xfrm>
            <a:prstGeom prst="round2DiagRect">
              <a:avLst/>
            </a:prstGeom>
            <a:solidFill>
              <a:srgbClr val="CCFFCC"/>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Rectangle 4"/>
            <p:cNvSpPr txBox="1">
              <a:spLocks/>
            </p:cNvSpPr>
            <p:nvPr/>
          </p:nvSpPr>
          <p:spPr bwMode="auto">
            <a:xfrm>
              <a:off x="285720" y="2000240"/>
              <a:ext cx="5214974" cy="1428760"/>
            </a:xfrm>
            <a:prstGeom prst="rect">
              <a:avLst/>
            </a:prstGeom>
            <a:noFill/>
            <a:ln w="12700">
              <a:noFill/>
              <a:miter lim="800000"/>
              <a:headEnd/>
              <a:tailEnd/>
            </a:ln>
          </p:spPr>
          <p:txBody>
            <a:bodyPr anchor="ctr"/>
            <a:lstStyle/>
            <a:p>
              <a:pPr eaLnBrk="0" hangingPunct="0">
                <a:defRPr/>
              </a:pPr>
              <a:r>
                <a:rPr lang="zh-TW" altLang="en-US" sz="2800" b="1" dirty="0">
                  <a:solidFill>
                    <a:srgbClr val="6600CC"/>
                  </a:solidFill>
                  <a:effectLst>
                    <a:outerShdw blurRad="38100" dist="38100" dir="2700000" algn="tl">
                      <a:srgbClr val="000000"/>
                    </a:outerShdw>
                  </a:effectLst>
                  <a:latin typeface="Times New Roman" pitchFamily="18" charset="0"/>
                  <a:ea typeface="標楷體" pitchFamily="65" charset="-120"/>
                  <a:cs typeface="Times New Roman" pitchFamily="18" charset="0"/>
                </a:rPr>
                <a:t>問題：</a:t>
              </a:r>
              <a:endParaRPr lang="en-US" altLang="zh-TW" sz="2800" b="1" dirty="0">
                <a:solidFill>
                  <a:srgbClr val="6600CC"/>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a:p>
              <a:pPr eaLnBrk="0" hangingPunct="0">
                <a:defRPr/>
              </a:pPr>
              <a:r>
                <a:rPr lang="zh-TW" altLang="en-US" sz="2800" b="1" dirty="0">
                  <a:solidFill>
                    <a:srgbClr val="6600CC"/>
                  </a:solidFill>
                  <a:effectLst>
                    <a:outerShdw blurRad="38100" dist="38100" dir="2700000" algn="tl">
                      <a:srgbClr val="000000"/>
                    </a:outerShdw>
                  </a:effectLst>
                  <a:latin typeface="Times New Roman" pitchFamily="18" charset="0"/>
                  <a:ea typeface="標楷體" pitchFamily="65" charset="-120"/>
                  <a:cs typeface="Times New Roman" pitchFamily="18" charset="0"/>
                </a:rPr>
                <a:t>放榜後，未向錄取學校報到者，</a:t>
              </a:r>
              <a:endParaRPr lang="en-US" altLang="zh-TW" sz="2800" b="1" dirty="0">
                <a:solidFill>
                  <a:srgbClr val="6600CC"/>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a:p>
              <a:pPr eaLnBrk="0" hangingPunct="0">
                <a:defRPr/>
              </a:pPr>
              <a:r>
                <a:rPr lang="zh-TW" altLang="en-US" sz="2800" b="1" dirty="0">
                  <a:solidFill>
                    <a:srgbClr val="6600CC"/>
                  </a:solidFill>
                  <a:effectLst>
                    <a:outerShdw blurRad="38100" dist="38100" dir="2700000" algn="tl">
                      <a:srgbClr val="000000"/>
                    </a:outerShdw>
                  </a:effectLst>
                  <a:latin typeface="Times New Roman" pitchFamily="18" charset="0"/>
                  <a:ea typeface="標楷體" pitchFamily="65" charset="-120"/>
                  <a:cs typeface="Times New Roman" pitchFamily="18" charset="0"/>
                </a:rPr>
                <a:t>要不要聲明放棄？</a:t>
              </a:r>
            </a:p>
          </p:txBody>
        </p:sp>
      </p:gr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amond(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p:cNvSpPr>
          <p:nvPr/>
        </p:nvSpPr>
        <p:spPr bwMode="auto">
          <a:xfrm>
            <a:off x="357158" y="642918"/>
            <a:ext cx="8429684" cy="1643074"/>
          </a:xfrm>
          <a:prstGeom prst="rect">
            <a:avLst/>
          </a:prstGeom>
          <a:solidFill>
            <a:srgbClr val="FFCCFF"/>
          </a:solidFill>
          <a:ln w="12700">
            <a:solidFill>
              <a:srgbClr val="3333FF"/>
            </a:solidFill>
            <a:miter lim="800000"/>
            <a:headEnd/>
            <a:tailEnd/>
          </a:ln>
        </p:spPr>
        <p:txBody>
          <a:bodyPr anchor="ctr"/>
          <a:lstStyle/>
          <a:p>
            <a:pPr eaLnBrk="0" hangingPunct="0">
              <a:defRPr/>
            </a:pPr>
            <a:r>
              <a:rPr lang="en-US" altLang="zh-TW" sz="3600" dirty="0">
                <a:solidFill>
                  <a:srgbClr val="008000"/>
                </a:solidFill>
                <a:effectLst>
                  <a:outerShdw blurRad="38100" dist="38100" dir="2700000" algn="tl">
                    <a:srgbClr val="000000"/>
                  </a:outerShdw>
                </a:effectLst>
                <a:latin typeface="Times New Roman" pitchFamily="18" charset="0"/>
                <a:cs typeface="Times New Roman" pitchFamily="18" charset="0"/>
              </a:rPr>
              <a:t>4</a:t>
            </a:r>
            <a:r>
              <a:rPr lang="en-US" altLang="zh-TW" sz="3600" b="1" dirty="0">
                <a:solidFill>
                  <a:srgbClr val="008000"/>
                </a:solidFill>
                <a:effectLst>
                  <a:outerShdw blurRad="38100" dist="38100" dir="2700000" algn="tl">
                    <a:srgbClr val="000000"/>
                  </a:outerShdw>
                </a:effectLst>
                <a:latin typeface="Times New Roman" pitchFamily="18" charset="0"/>
                <a:cs typeface="Times New Roman" pitchFamily="18" charset="0"/>
              </a:rPr>
              <a:t>.</a:t>
            </a:r>
            <a:r>
              <a:rPr lang="zh-TW" altLang="en-US" sz="3600" b="1" dirty="0">
                <a:solidFill>
                  <a:srgbClr val="008000"/>
                </a:solidFill>
                <a:effectLst>
                  <a:outerShdw blurRad="38100" dist="38100" dir="2700000" algn="tl">
                    <a:srgbClr val="000000"/>
                  </a:outerShdw>
                </a:effectLst>
                <a:latin typeface="Times New Roman" pitchFamily="18" charset="0"/>
                <a:cs typeface="Times New Roman" pitchFamily="18" charset="0"/>
              </a:rPr>
              <a:t>對於沒有</a:t>
            </a:r>
            <a:r>
              <a:rPr lang="zh-TW" altLang="en-US" sz="6000" b="1" dirty="0">
                <a:solidFill>
                  <a:srgbClr val="FF0000"/>
                </a:solidFill>
                <a:effectLst>
                  <a:outerShdw blurRad="38100" dist="38100" dir="2700000" algn="tl">
                    <a:srgbClr val="000000"/>
                  </a:outerShdw>
                </a:effectLst>
                <a:latin typeface="Times New Roman" pitchFamily="18" charset="0"/>
                <a:cs typeface="Times New Roman" pitchFamily="18" charset="0"/>
              </a:rPr>
              <a:t>簡章</a:t>
            </a:r>
            <a:r>
              <a:rPr lang="zh-TW" altLang="en-US" sz="3600" b="1" dirty="0">
                <a:solidFill>
                  <a:srgbClr val="008000"/>
                </a:solidFill>
                <a:effectLst>
                  <a:outerShdw blurRad="38100" dist="38100" dir="2700000" algn="tl">
                    <a:srgbClr val="000000"/>
                  </a:outerShdw>
                </a:effectLst>
                <a:latin typeface="Times New Roman" pitchFamily="18" charset="0"/>
                <a:cs typeface="Times New Roman" pitchFamily="18" charset="0"/>
              </a:rPr>
              <a:t>的招生行為，</a:t>
            </a:r>
            <a:endParaRPr lang="en-US" altLang="zh-TW" sz="3600" b="1" dirty="0">
              <a:solidFill>
                <a:srgbClr val="008000"/>
              </a:solidFill>
              <a:effectLst>
                <a:outerShdw blurRad="38100" dist="38100" dir="2700000" algn="tl">
                  <a:srgbClr val="000000"/>
                </a:outerShdw>
              </a:effectLst>
              <a:latin typeface="Times New Roman" pitchFamily="18" charset="0"/>
              <a:cs typeface="Times New Roman" pitchFamily="18" charset="0"/>
            </a:endParaRPr>
          </a:p>
          <a:p>
            <a:pPr eaLnBrk="0" hangingPunct="0">
              <a:defRPr/>
            </a:pPr>
            <a:r>
              <a:rPr lang="zh-TW" altLang="en-US" sz="3600" b="1" dirty="0">
                <a:solidFill>
                  <a:srgbClr val="0000FF"/>
                </a:solidFill>
                <a:effectLst>
                  <a:outerShdw blurRad="38100" dist="38100" dir="2700000" algn="tl">
                    <a:srgbClr val="000000"/>
                  </a:outerShdw>
                </a:effectLst>
                <a:latin typeface="Times New Roman" pitchFamily="18" charset="0"/>
                <a:cs typeface="Times New Roman" pitchFamily="18" charset="0"/>
              </a:rPr>
              <a:t>   </a:t>
            </a:r>
            <a:r>
              <a:rPr lang="zh-TW" altLang="en-US" sz="3600" b="1" dirty="0">
                <a:solidFill>
                  <a:srgbClr val="008000"/>
                </a:solidFill>
                <a:effectLst>
                  <a:outerShdw blurRad="38100" dist="38100" dir="2700000" algn="tl">
                    <a:srgbClr val="000000"/>
                  </a:outerShdw>
                </a:effectLst>
                <a:latin typeface="Times New Roman" pitchFamily="18" charset="0"/>
                <a:cs typeface="Times New Roman" pitchFamily="18" charset="0"/>
              </a:rPr>
              <a:t>勿隨便同意學生就讀</a:t>
            </a:r>
            <a:r>
              <a:rPr lang="en-US" altLang="zh-TW" sz="2000" b="1" dirty="0">
                <a:effectLst>
                  <a:outerShdw blurRad="38100" dist="38100" dir="2700000" algn="tl">
                    <a:srgbClr val="000000"/>
                  </a:outerShdw>
                </a:effectLst>
                <a:latin typeface="Times New Roman" pitchFamily="18" charset="0"/>
                <a:cs typeface="Times New Roman" pitchFamily="18" charset="0"/>
              </a:rPr>
              <a:t>(</a:t>
            </a:r>
            <a:r>
              <a:rPr lang="zh-TW" altLang="en-US" sz="2000" b="1" dirty="0">
                <a:effectLst>
                  <a:outerShdw blurRad="38100" dist="38100" dir="2700000" algn="tl">
                    <a:srgbClr val="000000"/>
                  </a:outerShdw>
                </a:effectLst>
                <a:latin typeface="Times New Roman" pitchFamily="18" charset="0"/>
                <a:cs typeface="Times New Roman" pitchFamily="18" charset="0"/>
              </a:rPr>
              <a:t>沒簡章，完全沒有保障</a:t>
            </a:r>
            <a:r>
              <a:rPr lang="en-US" altLang="zh-TW" sz="2000" b="1" dirty="0">
                <a:effectLst>
                  <a:outerShdw blurRad="38100" dist="38100" dir="2700000" algn="tl">
                    <a:srgbClr val="000000"/>
                  </a:outerShdw>
                </a:effectLst>
                <a:latin typeface="Times New Roman" pitchFamily="18" charset="0"/>
                <a:cs typeface="Times New Roman" pitchFamily="18" charset="0"/>
              </a:rPr>
              <a:t>)</a:t>
            </a:r>
            <a:endParaRPr lang="zh-TW" altLang="en-US" sz="2000" b="1" dirty="0">
              <a:effectLst>
                <a:outerShdw blurRad="38100" dist="38100" dir="2700000" algn="tl">
                  <a:srgbClr val="000000"/>
                </a:outerShdw>
              </a:effectLst>
              <a:latin typeface="Times New Roman" pitchFamily="18" charset="0"/>
              <a:ea typeface="標楷體" pitchFamily="65" charset="-120"/>
              <a:cs typeface="Times New Roman" pitchFamily="18" charset="0"/>
            </a:endParaRPr>
          </a:p>
        </p:txBody>
      </p:sp>
      <p:sp>
        <p:nvSpPr>
          <p:cNvPr id="7" name="Rectangle 7"/>
          <p:cNvSpPr>
            <a:spLocks noChangeArrowheads="1"/>
          </p:cNvSpPr>
          <p:nvPr/>
        </p:nvSpPr>
        <p:spPr bwMode="auto">
          <a:xfrm>
            <a:off x="785786" y="2714620"/>
            <a:ext cx="4286280" cy="584775"/>
          </a:xfrm>
          <a:prstGeom prst="rect">
            <a:avLst/>
          </a:prstGeom>
          <a:solidFill>
            <a:schemeClr val="accent1"/>
          </a:solidFill>
          <a:ln w="9525">
            <a:noFill/>
            <a:miter lim="800000"/>
            <a:headEnd/>
            <a:tailEnd/>
          </a:ln>
        </p:spPr>
        <p:txBody>
          <a:bodyPr wrap="square">
            <a:spAutoFit/>
          </a:bodyPr>
          <a:lstStyle/>
          <a:p>
            <a:pPr algn="just">
              <a:defRPr/>
            </a:pPr>
            <a:r>
              <a:rPr lang="zh-TW" altLang="en-US" sz="32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◆保管好你的畢業證書</a:t>
            </a:r>
            <a:endParaRPr lang="en-US" altLang="zh-TW" sz="3200" b="1" dirty="0">
              <a:solidFill>
                <a:srgbClr val="9966FF"/>
              </a:solidFill>
              <a:effectLst>
                <a:outerShdw blurRad="38100" dist="38100" dir="2700000" algn="tl">
                  <a:srgbClr val="000000"/>
                </a:outerShdw>
              </a:effectLst>
              <a:latin typeface="標楷體" pitchFamily="65" charset="-120"/>
              <a:ea typeface="標楷體" pitchFamily="65" charset="-120"/>
              <a:cs typeface="Times New Roman" pitchFamily="18" charset="0"/>
            </a:endParaRPr>
          </a:p>
        </p:txBody>
      </p:sp>
      <p:sp>
        <p:nvSpPr>
          <p:cNvPr id="8" name="Rectangle 7"/>
          <p:cNvSpPr>
            <a:spLocks noChangeArrowheads="1"/>
          </p:cNvSpPr>
          <p:nvPr/>
        </p:nvSpPr>
        <p:spPr bwMode="auto">
          <a:xfrm>
            <a:off x="785786" y="4786322"/>
            <a:ext cx="7143800" cy="1077218"/>
          </a:xfrm>
          <a:prstGeom prst="rect">
            <a:avLst/>
          </a:prstGeom>
          <a:solidFill>
            <a:schemeClr val="accent1"/>
          </a:solidFill>
          <a:ln w="9525">
            <a:noFill/>
            <a:miter lim="800000"/>
            <a:headEnd/>
            <a:tailEnd/>
          </a:ln>
        </p:spPr>
        <p:txBody>
          <a:bodyPr wrap="square">
            <a:spAutoFit/>
          </a:bodyPr>
          <a:lstStyle/>
          <a:p>
            <a:pPr algn="just">
              <a:defRPr/>
            </a:pPr>
            <a:r>
              <a:rPr lang="zh-TW" altLang="en-US" sz="32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◆有問題向主管機關或主委學校反應，</a:t>
            </a:r>
            <a:endParaRPr lang="en-US" altLang="zh-TW" sz="32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endParaRPr>
          </a:p>
          <a:p>
            <a:pPr algn="just">
              <a:defRPr/>
            </a:pPr>
            <a:r>
              <a:rPr lang="zh-TW" altLang="en-US" sz="32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  請求協助</a:t>
            </a:r>
            <a:endParaRPr lang="en-US" altLang="zh-TW" sz="3200" b="1" dirty="0">
              <a:solidFill>
                <a:srgbClr val="9966FF"/>
              </a:solidFill>
              <a:effectLst>
                <a:outerShdw blurRad="38100" dist="38100" dir="2700000" algn="tl">
                  <a:srgbClr val="000000"/>
                </a:outerShdw>
              </a:effectLst>
              <a:latin typeface="標楷體" pitchFamily="65" charset="-120"/>
              <a:ea typeface="標楷體" pitchFamily="65" charset="-120"/>
              <a:cs typeface="Times New Roman" pitchFamily="18" charset="0"/>
            </a:endParaRPr>
          </a:p>
        </p:txBody>
      </p:sp>
      <p:sp>
        <p:nvSpPr>
          <p:cNvPr id="9" name="Rectangle 7"/>
          <p:cNvSpPr>
            <a:spLocks noChangeArrowheads="1"/>
          </p:cNvSpPr>
          <p:nvPr/>
        </p:nvSpPr>
        <p:spPr bwMode="auto">
          <a:xfrm>
            <a:off x="785786" y="3786190"/>
            <a:ext cx="5072098" cy="584775"/>
          </a:xfrm>
          <a:prstGeom prst="rect">
            <a:avLst/>
          </a:prstGeom>
          <a:solidFill>
            <a:schemeClr val="accent1"/>
          </a:solidFill>
          <a:ln w="9525">
            <a:noFill/>
            <a:miter lim="800000"/>
            <a:headEnd/>
            <a:tailEnd/>
          </a:ln>
        </p:spPr>
        <p:txBody>
          <a:bodyPr wrap="square">
            <a:spAutoFit/>
          </a:bodyPr>
          <a:lstStyle/>
          <a:p>
            <a:pPr algn="just">
              <a:defRPr/>
            </a:pPr>
            <a:r>
              <a:rPr lang="zh-TW" altLang="en-US" sz="32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◆勿隨意繳交入學相關費用</a:t>
            </a:r>
            <a:endParaRPr lang="en-US" altLang="zh-TW" sz="3200" b="1" dirty="0">
              <a:solidFill>
                <a:srgbClr val="9966FF"/>
              </a:solidFill>
              <a:effectLst>
                <a:outerShdw blurRad="38100" dist="38100" dir="2700000" algn="tl">
                  <a:srgbClr val="000000"/>
                </a:outerShdw>
              </a:effectLst>
              <a:latin typeface="標楷體" pitchFamily="65" charset="-120"/>
              <a:ea typeface="標楷體" pitchFamily="65" charset="-120"/>
              <a:cs typeface="Times New Roman" pitchFamily="18" charset="0"/>
            </a:endParaRPr>
          </a:p>
        </p:txBody>
      </p:sp>
      <p:grpSp>
        <p:nvGrpSpPr>
          <p:cNvPr id="2" name="群組 5"/>
          <p:cNvGrpSpPr/>
          <p:nvPr/>
        </p:nvGrpSpPr>
        <p:grpSpPr>
          <a:xfrm>
            <a:off x="1142976" y="2643182"/>
            <a:ext cx="5572164" cy="1571636"/>
            <a:chOff x="285720" y="1928802"/>
            <a:chExt cx="4960585" cy="1571636"/>
          </a:xfrm>
        </p:grpSpPr>
        <p:sp>
          <p:nvSpPr>
            <p:cNvPr id="10" name="圓角化對角線角落矩形 9"/>
            <p:cNvSpPr/>
            <p:nvPr/>
          </p:nvSpPr>
          <p:spPr>
            <a:xfrm>
              <a:off x="285720" y="1928802"/>
              <a:ext cx="4960585" cy="1571636"/>
            </a:xfrm>
            <a:prstGeom prst="round2DiagRect">
              <a:avLst/>
            </a:prstGeom>
            <a:solidFill>
              <a:srgbClr val="CCFFCC"/>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Rectangle 4"/>
            <p:cNvSpPr txBox="1">
              <a:spLocks/>
            </p:cNvSpPr>
            <p:nvPr/>
          </p:nvSpPr>
          <p:spPr bwMode="auto">
            <a:xfrm>
              <a:off x="285720" y="2000240"/>
              <a:ext cx="4960585" cy="1428760"/>
            </a:xfrm>
            <a:prstGeom prst="rect">
              <a:avLst/>
            </a:prstGeom>
            <a:noFill/>
            <a:ln w="12700">
              <a:noFill/>
              <a:miter lim="800000"/>
              <a:headEnd/>
              <a:tailEnd/>
            </a:ln>
          </p:spPr>
          <p:txBody>
            <a:bodyPr anchor="ctr"/>
            <a:lstStyle/>
            <a:p>
              <a:pPr eaLnBrk="0" hangingPunct="0">
                <a:defRPr/>
              </a:pPr>
              <a:r>
                <a:rPr lang="zh-TW" altLang="en-US" sz="2800" b="1" dirty="0">
                  <a:solidFill>
                    <a:srgbClr val="6600CC"/>
                  </a:solidFill>
                  <a:effectLst>
                    <a:outerShdw blurRad="38100" dist="38100" dir="2700000" algn="tl">
                      <a:srgbClr val="000000"/>
                    </a:outerShdw>
                  </a:effectLst>
                  <a:latin typeface="Times New Roman" pitchFamily="18" charset="0"/>
                  <a:ea typeface="標楷體" pitchFamily="65" charset="-120"/>
                  <a:cs typeface="Times New Roman" pitchFamily="18" charset="0"/>
                </a:rPr>
                <a:t>問題：</a:t>
              </a:r>
              <a:endParaRPr lang="en-US" altLang="zh-TW" sz="2800" b="1" dirty="0">
                <a:solidFill>
                  <a:srgbClr val="6600CC"/>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a:p>
              <a:pPr eaLnBrk="0" hangingPunct="0">
                <a:defRPr/>
              </a:pPr>
              <a:r>
                <a:rPr lang="zh-TW" altLang="en-US" sz="2800" b="1" dirty="0">
                  <a:solidFill>
                    <a:srgbClr val="6600CC"/>
                  </a:solidFill>
                  <a:effectLst>
                    <a:outerShdw blurRad="38100" dist="38100" dir="2700000" algn="tl">
                      <a:srgbClr val="000000"/>
                    </a:outerShdw>
                  </a:effectLst>
                  <a:latin typeface="Times New Roman" pitchFamily="18" charset="0"/>
                  <a:ea typeface="標楷體" pitchFamily="65" charset="-120"/>
                  <a:cs typeface="Times New Roman" pitchFamily="18" charset="0"/>
                </a:rPr>
                <a:t>招生說明會拿到的制服、書包等，可以退還給學校嗎？</a:t>
              </a:r>
            </a:p>
          </p:txBody>
        </p:sp>
      </p:grpSp>
      <p:grpSp>
        <p:nvGrpSpPr>
          <p:cNvPr id="4" name="群組 11"/>
          <p:cNvGrpSpPr/>
          <p:nvPr/>
        </p:nvGrpSpPr>
        <p:grpSpPr>
          <a:xfrm>
            <a:off x="2643174" y="4500570"/>
            <a:ext cx="5286412" cy="1571636"/>
            <a:chOff x="285720" y="1928802"/>
            <a:chExt cx="4960585" cy="1571636"/>
          </a:xfrm>
        </p:grpSpPr>
        <p:sp>
          <p:nvSpPr>
            <p:cNvPr id="13" name="圓角化對角線角落矩形 12"/>
            <p:cNvSpPr/>
            <p:nvPr/>
          </p:nvSpPr>
          <p:spPr>
            <a:xfrm>
              <a:off x="285720" y="1928802"/>
              <a:ext cx="4960585" cy="1571636"/>
            </a:xfrm>
            <a:prstGeom prst="round2DiagRect">
              <a:avLst/>
            </a:prstGeom>
            <a:solidFill>
              <a:srgbClr val="CCFFCC"/>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Rectangle 4"/>
            <p:cNvSpPr txBox="1">
              <a:spLocks/>
            </p:cNvSpPr>
            <p:nvPr/>
          </p:nvSpPr>
          <p:spPr bwMode="auto">
            <a:xfrm>
              <a:off x="285720" y="2000240"/>
              <a:ext cx="4960585" cy="1428760"/>
            </a:xfrm>
            <a:prstGeom prst="rect">
              <a:avLst/>
            </a:prstGeom>
            <a:noFill/>
            <a:ln w="12700">
              <a:noFill/>
              <a:miter lim="800000"/>
              <a:headEnd/>
              <a:tailEnd/>
            </a:ln>
          </p:spPr>
          <p:txBody>
            <a:bodyPr anchor="ctr"/>
            <a:lstStyle/>
            <a:p>
              <a:pPr eaLnBrk="0" hangingPunct="0">
                <a:defRPr/>
              </a:pPr>
              <a:r>
                <a:rPr lang="zh-TW" altLang="en-US" sz="2800" b="1" dirty="0">
                  <a:solidFill>
                    <a:srgbClr val="6600CC"/>
                  </a:solidFill>
                  <a:effectLst>
                    <a:outerShdw blurRad="38100" dist="38100" dir="2700000" algn="tl">
                      <a:srgbClr val="000000"/>
                    </a:outerShdw>
                  </a:effectLst>
                  <a:latin typeface="Times New Roman" pitchFamily="18" charset="0"/>
                  <a:ea typeface="標楷體" pitchFamily="65" charset="-120"/>
                  <a:cs typeface="Times New Roman" pitchFamily="18" charset="0"/>
                </a:rPr>
                <a:t>問題：</a:t>
              </a:r>
              <a:endParaRPr lang="en-US" altLang="zh-TW" sz="2800" b="1" dirty="0">
                <a:solidFill>
                  <a:srgbClr val="6600CC"/>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a:p>
              <a:pPr eaLnBrk="0" hangingPunct="0">
                <a:defRPr/>
              </a:pPr>
              <a:r>
                <a:rPr lang="zh-TW" altLang="en-US" sz="2800" b="1" dirty="0">
                  <a:solidFill>
                    <a:srgbClr val="6600CC"/>
                  </a:solidFill>
                  <a:effectLst>
                    <a:outerShdw blurRad="38100" dist="38100" dir="2700000" algn="tl">
                      <a:srgbClr val="000000"/>
                    </a:outerShdw>
                  </a:effectLst>
                  <a:latin typeface="Times New Roman" pitchFamily="18" charset="0"/>
                  <a:ea typeface="標楷體" pitchFamily="65" charset="-120"/>
                  <a:cs typeface="Times New Roman" pitchFamily="18" charset="0"/>
                </a:rPr>
                <a:t>只是參加招生說明會，卻被通知已錄取，怎麼辦？</a:t>
              </a:r>
            </a:p>
          </p:txBody>
        </p:sp>
      </p:grpSp>
      <p:sp>
        <p:nvSpPr>
          <p:cNvPr id="16" name="七角星形 15"/>
          <p:cNvSpPr/>
          <p:nvPr/>
        </p:nvSpPr>
        <p:spPr>
          <a:xfrm>
            <a:off x="5500694" y="4357694"/>
            <a:ext cx="3000396" cy="1857388"/>
          </a:xfrm>
          <a:prstGeom prst="star7">
            <a:avLst/>
          </a:prstGeom>
          <a:solidFill>
            <a:srgbClr val="FF00FF"/>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rgbClr val="00B050"/>
                </a:solidFill>
                <a:effectLst>
                  <a:outerShdw blurRad="38100" dist="38100" dir="2700000" algn="tl">
                    <a:srgbClr val="000000">
                      <a:alpha val="43137"/>
                    </a:srgbClr>
                  </a:outerShdw>
                </a:effectLst>
              </a:rPr>
              <a:t>不留</a:t>
            </a:r>
            <a:endParaRPr lang="en-US" altLang="zh-TW" sz="2800" b="1" dirty="0">
              <a:solidFill>
                <a:srgbClr val="00B050"/>
              </a:solidFill>
              <a:effectLst>
                <a:outerShdw blurRad="38100" dist="38100" dir="2700000" algn="tl">
                  <a:srgbClr val="000000">
                    <a:alpha val="43137"/>
                  </a:srgbClr>
                </a:outerShdw>
              </a:effectLst>
            </a:endParaRPr>
          </a:p>
          <a:p>
            <a:pPr algn="ctr"/>
            <a:r>
              <a:rPr lang="zh-TW" altLang="en-US" sz="2800" b="1" dirty="0">
                <a:solidFill>
                  <a:srgbClr val="00B050"/>
                </a:solidFill>
                <a:effectLst>
                  <a:outerShdw blurRad="38100" dist="38100" dir="2700000" algn="tl">
                    <a:srgbClr val="000000">
                      <a:alpha val="43137"/>
                    </a:srgbClr>
                  </a:outerShdw>
                </a:effectLst>
              </a:rPr>
              <a:t>身分證</a:t>
            </a:r>
            <a:r>
              <a:rPr lang="en-US" altLang="zh-TW" sz="2800" b="1" dirty="0">
                <a:solidFill>
                  <a:srgbClr val="00B050"/>
                </a:solidFill>
                <a:effectLst>
                  <a:outerShdw blurRad="38100" dist="38100" dir="2700000" algn="tl">
                    <a:srgbClr val="000000">
                      <a:alpha val="43137"/>
                    </a:srgbClr>
                  </a:outerShdw>
                </a:effectLst>
              </a:rPr>
              <a:t>&amp;</a:t>
            </a:r>
            <a:r>
              <a:rPr lang="zh-TW" altLang="en-US" sz="2800" b="1" dirty="0">
                <a:solidFill>
                  <a:srgbClr val="00B050"/>
                </a:solidFill>
                <a:effectLst>
                  <a:outerShdw blurRad="38100" dist="38100" dir="2700000" algn="tl">
                    <a:srgbClr val="000000">
                      <a:alpha val="43137"/>
                    </a:srgbClr>
                  </a:outerShdw>
                </a:effectLst>
              </a:rPr>
              <a:t>出生日期</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1+#ppt_w/2"/>
                                          </p:val>
                                        </p:tav>
                                        <p:tav tm="100000">
                                          <p:val>
                                            <p:strVal val="#ppt_x"/>
                                          </p:val>
                                        </p:tav>
                                      </p:tavLst>
                                    </p:anim>
                                    <p:anim calcmode="lin" valueType="num">
                                      <p:cBhvr additive="base">
                                        <p:cTn id="2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3"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1+#ppt_w/2"/>
                                          </p:val>
                                        </p:tav>
                                        <p:tav tm="100000">
                                          <p:val>
                                            <p:strVal val="#ppt_x"/>
                                          </p:val>
                                        </p:tav>
                                      </p:tavLst>
                                    </p:anim>
                                    <p:anim calcmode="lin" valueType="num">
                                      <p:cBhvr additive="base">
                                        <p:cTn id="29"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heel(4)">
                                      <p:cBhvr>
                                        <p:cTn id="3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p:cNvSpPr>
          <p:nvPr/>
        </p:nvSpPr>
        <p:spPr bwMode="auto">
          <a:xfrm>
            <a:off x="357158" y="642918"/>
            <a:ext cx="8429684" cy="1357322"/>
          </a:xfrm>
          <a:prstGeom prst="rect">
            <a:avLst/>
          </a:prstGeom>
          <a:solidFill>
            <a:srgbClr val="FFCCFF"/>
          </a:solidFill>
          <a:ln w="12700">
            <a:solidFill>
              <a:srgbClr val="3333FF"/>
            </a:solidFill>
            <a:miter lim="800000"/>
            <a:headEnd/>
            <a:tailEnd/>
          </a:ln>
        </p:spPr>
        <p:txBody>
          <a:bodyPr anchor="ctr"/>
          <a:lstStyle/>
          <a:p>
            <a:pPr eaLnBrk="0" hangingPunct="0">
              <a:defRPr/>
            </a:pPr>
            <a:r>
              <a:rPr lang="en-US" altLang="zh-TW" sz="3600" b="1" dirty="0">
                <a:solidFill>
                  <a:srgbClr val="008000"/>
                </a:solidFill>
                <a:effectLst>
                  <a:outerShdw blurRad="38100" dist="38100" dir="2700000" algn="tl">
                    <a:srgbClr val="000000"/>
                  </a:outerShdw>
                </a:effectLst>
                <a:latin typeface="Times New Roman" pitchFamily="18" charset="0"/>
                <a:cs typeface="Times New Roman" pitchFamily="18" charset="0"/>
              </a:rPr>
              <a:t>5.</a:t>
            </a:r>
            <a:r>
              <a:rPr lang="zh-TW" altLang="en-US" sz="3600" b="1" dirty="0">
                <a:solidFill>
                  <a:srgbClr val="008000"/>
                </a:solidFill>
                <a:effectLst>
                  <a:outerShdw blurRad="38100" dist="38100" dir="2700000" algn="tl">
                    <a:srgbClr val="000000"/>
                  </a:outerShdw>
                </a:effectLst>
                <a:latin typeface="Times New Roman" pitchFamily="18" charset="0"/>
                <a:cs typeface="Times New Roman" pitchFamily="18" charset="0"/>
              </a:rPr>
              <a:t>因應</a:t>
            </a:r>
            <a:r>
              <a:rPr lang="en-US" altLang="zh-TW" sz="3600" b="1" dirty="0">
                <a:solidFill>
                  <a:srgbClr val="008000"/>
                </a:solidFill>
                <a:effectLst>
                  <a:outerShdw blurRad="38100" dist="38100" dir="2700000" algn="tl">
                    <a:srgbClr val="000000"/>
                  </a:outerShdw>
                </a:effectLst>
                <a:latin typeface="Times New Roman" pitchFamily="18" charset="0"/>
                <a:cs typeface="Times New Roman" pitchFamily="18" charset="0"/>
              </a:rPr>
              <a:t>108</a:t>
            </a:r>
            <a:r>
              <a:rPr lang="zh-TW" altLang="en-US" sz="3600" b="1" dirty="0">
                <a:solidFill>
                  <a:srgbClr val="008000"/>
                </a:solidFill>
                <a:effectLst>
                  <a:outerShdw blurRad="38100" dist="38100" dir="2700000" algn="tl">
                    <a:srgbClr val="000000"/>
                  </a:outerShdw>
                </a:effectLst>
                <a:latin typeface="Times New Roman" pitchFamily="18" charset="0"/>
                <a:cs typeface="Times New Roman" pitchFamily="18" charset="0"/>
              </a:rPr>
              <a:t>課綱的實施，先了解各校的</a:t>
            </a:r>
            <a:endParaRPr lang="en-US" altLang="zh-TW" sz="3600" b="1" dirty="0">
              <a:solidFill>
                <a:srgbClr val="008000"/>
              </a:solidFill>
              <a:effectLst>
                <a:outerShdw blurRad="38100" dist="38100" dir="2700000" algn="tl">
                  <a:srgbClr val="000000"/>
                </a:outerShdw>
              </a:effectLst>
              <a:latin typeface="Times New Roman" pitchFamily="18" charset="0"/>
              <a:cs typeface="Times New Roman" pitchFamily="18" charset="0"/>
            </a:endParaRPr>
          </a:p>
          <a:p>
            <a:pPr eaLnBrk="0" hangingPunct="0">
              <a:defRPr/>
            </a:pPr>
            <a:r>
              <a:rPr lang="zh-TW" altLang="en-US" sz="3600" b="1" dirty="0">
                <a:solidFill>
                  <a:srgbClr val="0000FF"/>
                </a:solidFill>
                <a:effectLst>
                  <a:outerShdw blurRad="38100" dist="38100" dir="2700000" algn="tl">
                    <a:srgbClr val="000000"/>
                  </a:outerShdw>
                </a:effectLst>
                <a:latin typeface="Times New Roman" pitchFamily="18" charset="0"/>
                <a:cs typeface="Times New Roman" pitchFamily="18" charset="0"/>
              </a:rPr>
              <a:t>   </a:t>
            </a:r>
            <a:r>
              <a:rPr lang="zh-TW" altLang="en-US" sz="3600" b="1" dirty="0">
                <a:solidFill>
                  <a:srgbClr val="3333FF"/>
                </a:solidFill>
                <a:effectLst>
                  <a:outerShdw blurRad="38100" dist="38100" dir="2700000" algn="tl">
                    <a:srgbClr val="000000"/>
                  </a:outerShdw>
                </a:effectLst>
                <a:latin typeface="Times New Roman" pitchFamily="18" charset="0"/>
                <a:cs typeface="Times New Roman" pitchFamily="18" charset="0"/>
              </a:rPr>
              <a:t>課程規劃</a:t>
            </a:r>
            <a:r>
              <a:rPr lang="zh-TW" altLang="en-US" sz="3600" b="1" dirty="0">
                <a:solidFill>
                  <a:srgbClr val="008000"/>
                </a:solidFill>
                <a:effectLst>
                  <a:outerShdw blurRad="38100" dist="38100" dir="2700000" algn="tl">
                    <a:srgbClr val="000000"/>
                  </a:outerShdw>
                </a:effectLst>
                <a:latin typeface="Times New Roman" pitchFamily="18" charset="0"/>
                <a:cs typeface="Times New Roman" pitchFamily="18" charset="0"/>
              </a:rPr>
              <a:t>，以做為選填志願的參考</a:t>
            </a:r>
            <a:endParaRPr lang="zh-TW" altLang="en-US" sz="1600" b="1" dirty="0">
              <a:solidFill>
                <a:srgbClr val="008000"/>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p:txBody>
      </p:sp>
      <p:sp>
        <p:nvSpPr>
          <p:cNvPr id="7" name="Rectangle 7"/>
          <p:cNvSpPr>
            <a:spLocks noChangeArrowheads="1"/>
          </p:cNvSpPr>
          <p:nvPr/>
        </p:nvSpPr>
        <p:spPr bwMode="auto">
          <a:xfrm>
            <a:off x="571472" y="5429264"/>
            <a:ext cx="6357982" cy="584775"/>
          </a:xfrm>
          <a:prstGeom prst="rect">
            <a:avLst/>
          </a:prstGeom>
          <a:solidFill>
            <a:schemeClr val="accent1"/>
          </a:solidFill>
          <a:ln w="9525">
            <a:noFill/>
            <a:miter lim="800000"/>
            <a:headEnd/>
            <a:tailEnd/>
          </a:ln>
        </p:spPr>
        <p:txBody>
          <a:bodyPr wrap="square">
            <a:spAutoFit/>
          </a:bodyPr>
          <a:lstStyle/>
          <a:p>
            <a:pPr algn="just">
              <a:defRPr/>
            </a:pPr>
            <a:r>
              <a:rPr lang="zh-TW" altLang="en-US" sz="32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◆入學後，請務必注意學校的宣導</a:t>
            </a:r>
            <a:endParaRPr lang="en-US" altLang="zh-TW" sz="3200" b="1" dirty="0">
              <a:solidFill>
                <a:srgbClr val="9966FF"/>
              </a:solidFill>
              <a:effectLst>
                <a:outerShdw blurRad="38100" dist="38100" dir="2700000" algn="tl">
                  <a:srgbClr val="000000"/>
                </a:outerShdw>
              </a:effectLst>
              <a:latin typeface="標楷體" pitchFamily="65" charset="-120"/>
              <a:ea typeface="標楷體" pitchFamily="65" charset="-120"/>
              <a:cs typeface="Times New Roman" pitchFamily="18" charset="0"/>
            </a:endParaRPr>
          </a:p>
        </p:txBody>
      </p:sp>
      <p:sp>
        <p:nvSpPr>
          <p:cNvPr id="8" name="Rectangle 7"/>
          <p:cNvSpPr>
            <a:spLocks noChangeArrowheads="1"/>
          </p:cNvSpPr>
          <p:nvPr/>
        </p:nvSpPr>
        <p:spPr bwMode="auto">
          <a:xfrm>
            <a:off x="571472" y="2500306"/>
            <a:ext cx="8215370" cy="584775"/>
          </a:xfrm>
          <a:prstGeom prst="rect">
            <a:avLst/>
          </a:prstGeom>
          <a:solidFill>
            <a:schemeClr val="accent1"/>
          </a:solidFill>
          <a:ln w="9525">
            <a:noFill/>
            <a:miter lim="800000"/>
            <a:headEnd/>
            <a:tailEnd/>
          </a:ln>
        </p:spPr>
        <p:txBody>
          <a:bodyPr wrap="square">
            <a:spAutoFit/>
          </a:bodyPr>
          <a:lstStyle/>
          <a:p>
            <a:pPr algn="just">
              <a:defRPr/>
            </a:pPr>
            <a:r>
              <a:rPr lang="zh-TW" altLang="en-US" sz="32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a:t>
            </a:r>
            <a:r>
              <a:rPr lang="en-US" altLang="zh-TW" sz="32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108</a:t>
            </a:r>
            <a:r>
              <a:rPr lang="zh-TW" altLang="en-US" sz="32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學年度起，高中職課程內容有重大改變</a:t>
            </a:r>
            <a:endParaRPr lang="en-US" altLang="zh-TW" sz="3200" b="1" dirty="0">
              <a:solidFill>
                <a:srgbClr val="9966FF"/>
              </a:solidFill>
              <a:effectLst>
                <a:outerShdw blurRad="38100" dist="38100" dir="2700000" algn="tl">
                  <a:srgbClr val="000000"/>
                </a:outerShdw>
              </a:effectLst>
              <a:latin typeface="標楷體" pitchFamily="65" charset="-120"/>
              <a:ea typeface="標楷體" pitchFamily="65" charset="-120"/>
              <a:cs typeface="Times New Roman" pitchFamily="18" charset="0"/>
            </a:endParaRPr>
          </a:p>
        </p:txBody>
      </p:sp>
      <p:sp>
        <p:nvSpPr>
          <p:cNvPr id="9" name="Rectangle 7"/>
          <p:cNvSpPr>
            <a:spLocks noChangeArrowheads="1"/>
          </p:cNvSpPr>
          <p:nvPr/>
        </p:nvSpPr>
        <p:spPr bwMode="auto">
          <a:xfrm>
            <a:off x="571472" y="3500438"/>
            <a:ext cx="7143800" cy="1508105"/>
          </a:xfrm>
          <a:prstGeom prst="rect">
            <a:avLst/>
          </a:prstGeom>
          <a:solidFill>
            <a:schemeClr val="accent1"/>
          </a:solidFill>
          <a:ln w="9525">
            <a:noFill/>
            <a:miter lim="800000"/>
            <a:headEnd/>
            <a:tailEnd/>
          </a:ln>
        </p:spPr>
        <p:txBody>
          <a:bodyPr wrap="square">
            <a:spAutoFit/>
          </a:bodyPr>
          <a:lstStyle/>
          <a:p>
            <a:pPr algn="just">
              <a:defRPr/>
            </a:pPr>
            <a:r>
              <a:rPr lang="zh-TW" altLang="en-US" sz="32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◆未來大學的入學方式也會有重大改變</a:t>
            </a:r>
            <a:endParaRPr lang="en-US" altLang="zh-TW" sz="32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endParaRPr>
          </a:p>
          <a:p>
            <a:pPr algn="just">
              <a:defRPr/>
            </a:pPr>
            <a:r>
              <a:rPr lang="zh-TW" altLang="en-US" sz="20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    學習歷程檔案</a:t>
            </a:r>
            <a:endParaRPr lang="en-US" altLang="zh-TW" sz="20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endParaRPr>
          </a:p>
          <a:p>
            <a:pPr algn="just">
              <a:defRPr/>
            </a:pPr>
            <a:r>
              <a:rPr lang="zh-TW" altLang="en-US" sz="20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    學測、指考、統測</a:t>
            </a:r>
            <a:endParaRPr lang="en-US" altLang="zh-TW" sz="20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endParaRPr>
          </a:p>
          <a:p>
            <a:pPr algn="just">
              <a:defRPr/>
            </a:pPr>
            <a:r>
              <a:rPr lang="zh-TW" altLang="en-US" sz="2000" b="1" dirty="0">
                <a:solidFill>
                  <a:srgbClr val="FF0000"/>
                </a:solidFill>
                <a:effectLst>
                  <a:outerShdw blurRad="38100" dist="38100" dir="2700000" algn="tl">
                    <a:srgbClr val="000000"/>
                  </a:outerShdw>
                </a:effectLst>
                <a:latin typeface="標楷體" pitchFamily="65" charset="-120"/>
                <a:ea typeface="標楷體" pitchFamily="65" charset="-120"/>
                <a:cs typeface="Times New Roman" pitchFamily="18" charset="0"/>
              </a:rPr>
              <a:t>    升學管道</a:t>
            </a:r>
            <a:endParaRPr lang="en-US" altLang="zh-TW" sz="2000" b="1" dirty="0">
              <a:solidFill>
                <a:srgbClr val="9966FF"/>
              </a:solidFill>
              <a:effectLst>
                <a:outerShdw blurRad="38100" dist="38100" dir="2700000" algn="tl">
                  <a:srgbClr val="000000"/>
                </a:outerShdw>
              </a:effectLst>
              <a:latin typeface="標楷體" pitchFamily="65" charset="-120"/>
              <a:ea typeface="標楷體" pitchFamily="65" charset="-120"/>
              <a:cs typeface="Times New Roman" pitchFamily="18" charset="0"/>
            </a:endParaRPr>
          </a:p>
        </p:txBody>
      </p:sp>
      <p:grpSp>
        <p:nvGrpSpPr>
          <p:cNvPr id="2" name="群組 5"/>
          <p:cNvGrpSpPr/>
          <p:nvPr/>
        </p:nvGrpSpPr>
        <p:grpSpPr>
          <a:xfrm>
            <a:off x="1714480" y="2285992"/>
            <a:ext cx="5000660" cy="1571636"/>
            <a:chOff x="285720" y="1928802"/>
            <a:chExt cx="5000660" cy="1571636"/>
          </a:xfrm>
        </p:grpSpPr>
        <p:sp>
          <p:nvSpPr>
            <p:cNvPr id="10" name="圓角化對角線角落矩形 9"/>
            <p:cNvSpPr/>
            <p:nvPr/>
          </p:nvSpPr>
          <p:spPr>
            <a:xfrm>
              <a:off x="285720" y="1928802"/>
              <a:ext cx="4929222" cy="1571636"/>
            </a:xfrm>
            <a:prstGeom prst="round2DiagRect">
              <a:avLst/>
            </a:prstGeom>
            <a:solidFill>
              <a:srgbClr val="CCFFCC"/>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Rectangle 4"/>
            <p:cNvSpPr txBox="1">
              <a:spLocks/>
            </p:cNvSpPr>
            <p:nvPr/>
          </p:nvSpPr>
          <p:spPr bwMode="auto">
            <a:xfrm>
              <a:off x="285720" y="2000240"/>
              <a:ext cx="5000660" cy="1428760"/>
            </a:xfrm>
            <a:prstGeom prst="rect">
              <a:avLst/>
            </a:prstGeom>
            <a:noFill/>
            <a:ln w="12700">
              <a:noFill/>
              <a:miter lim="800000"/>
              <a:headEnd/>
              <a:tailEnd/>
            </a:ln>
          </p:spPr>
          <p:txBody>
            <a:bodyPr anchor="ctr"/>
            <a:lstStyle/>
            <a:p>
              <a:pPr eaLnBrk="0" hangingPunct="0">
                <a:defRPr/>
              </a:pPr>
              <a:r>
                <a:rPr lang="zh-TW" altLang="en-US" sz="2800" b="1" dirty="0">
                  <a:solidFill>
                    <a:srgbClr val="6600CC"/>
                  </a:solidFill>
                  <a:effectLst>
                    <a:outerShdw blurRad="38100" dist="38100" dir="2700000" algn="tl">
                      <a:srgbClr val="000000"/>
                    </a:outerShdw>
                  </a:effectLst>
                  <a:latin typeface="Times New Roman" pitchFamily="18" charset="0"/>
                  <a:ea typeface="標楷體" pitchFamily="65" charset="-120"/>
                  <a:cs typeface="Times New Roman" pitchFamily="18" charset="0"/>
                </a:rPr>
                <a:t>問題：</a:t>
              </a:r>
              <a:endParaRPr lang="en-US" altLang="zh-TW" sz="2800" b="1" dirty="0">
                <a:solidFill>
                  <a:srgbClr val="6600CC"/>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a:p>
              <a:pPr eaLnBrk="0" hangingPunct="0">
                <a:defRPr/>
              </a:pPr>
              <a:r>
                <a:rPr lang="zh-TW" altLang="en-US" sz="2800" b="1" dirty="0">
                  <a:solidFill>
                    <a:srgbClr val="6600CC"/>
                  </a:solidFill>
                  <a:effectLst>
                    <a:outerShdw blurRad="38100" dist="38100" dir="2700000" algn="tl">
                      <a:srgbClr val="000000"/>
                    </a:outerShdw>
                  </a:effectLst>
                  <a:latin typeface="Times New Roman" pitchFamily="18" charset="0"/>
                  <a:ea typeface="標楷體" pitchFamily="65" charset="-120"/>
                  <a:cs typeface="Times New Roman" pitchFamily="18" charset="0"/>
                </a:rPr>
                <a:t>哪裡可以找到高中職、五專的特色課程資訊？</a:t>
              </a:r>
            </a:p>
          </p:txBody>
        </p:sp>
      </p:grpSp>
      <p:grpSp>
        <p:nvGrpSpPr>
          <p:cNvPr id="4" name="群組 11"/>
          <p:cNvGrpSpPr/>
          <p:nvPr/>
        </p:nvGrpSpPr>
        <p:grpSpPr>
          <a:xfrm>
            <a:off x="2500298" y="4214818"/>
            <a:ext cx="5000660" cy="1571636"/>
            <a:chOff x="285720" y="1928802"/>
            <a:chExt cx="5000660" cy="1571636"/>
          </a:xfrm>
        </p:grpSpPr>
        <p:sp>
          <p:nvSpPr>
            <p:cNvPr id="13" name="圓角化對角線角落矩形 12"/>
            <p:cNvSpPr/>
            <p:nvPr/>
          </p:nvSpPr>
          <p:spPr>
            <a:xfrm>
              <a:off x="285720" y="1928802"/>
              <a:ext cx="5000660" cy="1571636"/>
            </a:xfrm>
            <a:prstGeom prst="round2DiagRect">
              <a:avLst/>
            </a:prstGeom>
            <a:solidFill>
              <a:srgbClr val="CCFFCC"/>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Rectangle 4"/>
            <p:cNvSpPr txBox="1">
              <a:spLocks/>
            </p:cNvSpPr>
            <p:nvPr/>
          </p:nvSpPr>
          <p:spPr bwMode="auto">
            <a:xfrm>
              <a:off x="285720" y="2000240"/>
              <a:ext cx="5000660" cy="1428760"/>
            </a:xfrm>
            <a:prstGeom prst="rect">
              <a:avLst/>
            </a:prstGeom>
            <a:noFill/>
            <a:ln w="12700">
              <a:noFill/>
              <a:miter lim="800000"/>
              <a:headEnd/>
              <a:tailEnd/>
            </a:ln>
          </p:spPr>
          <p:txBody>
            <a:bodyPr anchor="ctr"/>
            <a:lstStyle/>
            <a:p>
              <a:pPr eaLnBrk="0" hangingPunct="0">
                <a:defRPr/>
              </a:pPr>
              <a:r>
                <a:rPr lang="zh-TW" altLang="en-US" sz="2800" b="1" dirty="0">
                  <a:solidFill>
                    <a:srgbClr val="6600CC"/>
                  </a:solidFill>
                  <a:effectLst>
                    <a:outerShdw blurRad="38100" dist="38100" dir="2700000" algn="tl">
                      <a:srgbClr val="000000"/>
                    </a:outerShdw>
                  </a:effectLst>
                  <a:latin typeface="Times New Roman" pitchFamily="18" charset="0"/>
                  <a:ea typeface="標楷體" pitchFamily="65" charset="-120"/>
                  <a:cs typeface="Times New Roman" pitchFamily="18" charset="0"/>
                </a:rPr>
                <a:t>問題：</a:t>
              </a:r>
              <a:endParaRPr lang="en-US" altLang="zh-TW" sz="2800" b="1" dirty="0">
                <a:solidFill>
                  <a:srgbClr val="6600CC"/>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a:p>
              <a:pPr eaLnBrk="0" hangingPunct="0">
                <a:defRPr/>
              </a:pPr>
              <a:r>
                <a:rPr lang="zh-TW" altLang="en-US" sz="2800" b="1" dirty="0">
                  <a:solidFill>
                    <a:srgbClr val="6600CC"/>
                  </a:solidFill>
                  <a:effectLst>
                    <a:outerShdw blurRad="38100" dist="38100" dir="2700000" algn="tl">
                      <a:srgbClr val="000000"/>
                    </a:outerShdw>
                  </a:effectLst>
                  <a:latin typeface="Times New Roman" pitchFamily="18" charset="0"/>
                  <a:ea typeface="標楷體" pitchFamily="65" charset="-120"/>
                  <a:cs typeface="Times New Roman" pitchFamily="18" charset="0"/>
                </a:rPr>
                <a:t>哪裡可以找到未來大學</a:t>
              </a:r>
              <a:r>
                <a:rPr lang="en-US" altLang="zh-TW" sz="2800" b="1" dirty="0">
                  <a:solidFill>
                    <a:srgbClr val="6600CC"/>
                  </a:solidFill>
                  <a:effectLst>
                    <a:outerShdw blurRad="38100" dist="38100" dir="2700000" algn="tl">
                      <a:srgbClr val="000000"/>
                    </a:outerShdw>
                  </a:effectLst>
                  <a:latin typeface="Times New Roman" pitchFamily="18" charset="0"/>
                  <a:ea typeface="標楷體" pitchFamily="65" charset="-120"/>
                  <a:cs typeface="Times New Roman" pitchFamily="18" charset="0"/>
                </a:rPr>
                <a:t>/</a:t>
              </a:r>
              <a:r>
                <a:rPr lang="zh-TW" altLang="en-US" sz="2800" b="1" dirty="0">
                  <a:solidFill>
                    <a:srgbClr val="6600CC"/>
                  </a:solidFill>
                  <a:effectLst>
                    <a:outerShdw blurRad="38100" dist="38100" dir="2700000" algn="tl">
                      <a:srgbClr val="000000"/>
                    </a:outerShdw>
                  </a:effectLst>
                  <a:latin typeface="Times New Roman" pitchFamily="18" charset="0"/>
                  <a:ea typeface="標楷體" pitchFamily="65" charset="-120"/>
                  <a:cs typeface="Times New Roman" pitchFamily="18" charset="0"/>
                </a:rPr>
                <a:t>科大的入學資訊？</a:t>
              </a:r>
            </a:p>
          </p:txBody>
        </p:sp>
      </p:gr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1+#ppt_w/2"/>
                                          </p:val>
                                        </p:tav>
                                        <p:tav tm="100000">
                                          <p:val>
                                            <p:strVal val="#ppt_x"/>
                                          </p:val>
                                        </p:tav>
                                      </p:tavLst>
                                    </p:anim>
                                    <p:anim calcmode="lin" valueType="num">
                                      <p:cBhvr additive="base">
                                        <p:cTn id="2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3"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1+#ppt_w/2"/>
                                          </p:val>
                                        </p:tav>
                                        <p:tav tm="100000">
                                          <p:val>
                                            <p:strVal val="#ppt_x"/>
                                          </p:val>
                                        </p:tav>
                                      </p:tavLst>
                                    </p:anim>
                                    <p:anim calcmode="lin" valueType="num">
                                      <p:cBhvr additive="base">
                                        <p:cTn id="29"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F4DDF354-5332-4856-8E36-B800F086E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4"/>
          </a:xfrm>
          <a:prstGeom prst="rect">
            <a:avLst/>
          </a:prstGeom>
        </p:spPr>
      </p:pic>
      <p:sp>
        <p:nvSpPr>
          <p:cNvPr id="7172" name="Rectangle 5"/>
          <p:cNvSpPr>
            <a:spLocks noChangeArrowheads="1"/>
          </p:cNvSpPr>
          <p:nvPr/>
        </p:nvSpPr>
        <p:spPr bwMode="auto">
          <a:xfrm>
            <a:off x="-152400" y="2295525"/>
            <a:ext cx="9144000" cy="0"/>
          </a:xfrm>
          <a:prstGeom prst="rect">
            <a:avLst/>
          </a:prstGeom>
          <a:noFill/>
          <a:ln w="9525">
            <a:noFill/>
            <a:miter lim="800000"/>
            <a:headEnd/>
            <a:tailEnd/>
          </a:ln>
        </p:spPr>
        <p:txBody>
          <a:bodyPr wrap="none" anchor="ctr">
            <a:spAutoFit/>
          </a:bodyPr>
          <a:lstStyle/>
          <a:p>
            <a:endParaRPr lang="zh-TW" altLang="zh-TW" sz="2400"/>
          </a:p>
        </p:txBody>
      </p:sp>
      <p:sp>
        <p:nvSpPr>
          <p:cNvPr id="7173" name="Rectangle 6"/>
          <p:cNvSpPr>
            <a:spLocks noChangeArrowheads="1"/>
          </p:cNvSpPr>
          <p:nvPr/>
        </p:nvSpPr>
        <p:spPr bwMode="auto">
          <a:xfrm>
            <a:off x="152400" y="4562475"/>
            <a:ext cx="9144000" cy="0"/>
          </a:xfrm>
          <a:prstGeom prst="rect">
            <a:avLst/>
          </a:prstGeom>
          <a:noFill/>
          <a:ln w="9525">
            <a:noFill/>
            <a:miter lim="800000"/>
            <a:headEnd/>
            <a:tailEnd/>
          </a:ln>
        </p:spPr>
        <p:txBody>
          <a:bodyPr wrap="none" anchor="ctr">
            <a:spAutoFit/>
          </a:bodyPr>
          <a:lstStyle/>
          <a:p>
            <a:endParaRPr lang="zh-TW" altLang="zh-TW" sz="2400"/>
          </a:p>
        </p:txBody>
      </p:sp>
      <p:sp>
        <p:nvSpPr>
          <p:cNvPr id="6" name="文字方塊 5">
            <a:extLst>
              <a:ext uri="{FF2B5EF4-FFF2-40B4-BE49-F238E27FC236}">
                <a16:creationId xmlns:a16="http://schemas.microsoft.com/office/drawing/2014/main" id="{71A9E998-D87C-47F2-A666-11AC12B823E5}"/>
              </a:ext>
            </a:extLst>
          </p:cNvPr>
          <p:cNvSpPr txBox="1"/>
          <p:nvPr/>
        </p:nvSpPr>
        <p:spPr>
          <a:xfrm>
            <a:off x="4114800" y="2789381"/>
            <a:ext cx="914400" cy="914400"/>
          </a:xfrm>
          <a:prstGeom prst="rect">
            <a:avLst/>
          </a:prstGeom>
          <a:noFill/>
        </p:spPr>
        <p:txBody>
          <a:bodyPr wrap="square" rtlCol="0">
            <a:spAutoFit/>
          </a:bodyPr>
          <a:lstStyle/>
          <a:p>
            <a:endParaRPr lang="zh-TW" altLang="en-US"/>
          </a:p>
        </p:txBody>
      </p:sp>
      <p:sp>
        <p:nvSpPr>
          <p:cNvPr id="7" name="文字方塊 6">
            <a:extLst>
              <a:ext uri="{FF2B5EF4-FFF2-40B4-BE49-F238E27FC236}">
                <a16:creationId xmlns:a16="http://schemas.microsoft.com/office/drawing/2014/main" id="{CF8E4891-3396-422C-A5B6-0590683D4AE6}"/>
              </a:ext>
            </a:extLst>
          </p:cNvPr>
          <p:cNvSpPr txBox="1"/>
          <p:nvPr/>
        </p:nvSpPr>
        <p:spPr>
          <a:xfrm>
            <a:off x="1835696" y="2789381"/>
            <a:ext cx="5256584" cy="1446550"/>
          </a:xfrm>
          <a:prstGeom prst="rect">
            <a:avLst/>
          </a:prstGeom>
          <a:noFill/>
        </p:spPr>
        <p:txBody>
          <a:bodyPr wrap="square" rtlCol="0">
            <a:spAutoFit/>
          </a:bodyPr>
          <a:lstStyle/>
          <a:p>
            <a:pPr algn="ctr"/>
            <a:r>
              <a:rPr lang="zh-TW" altLang="en-US" sz="60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貳、適性入學</a:t>
            </a:r>
            <a:endParaRPr lang="en-US" altLang="zh-TW" sz="60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8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基北區</a:t>
            </a:r>
            <a:r>
              <a:rPr lang="en-US" altLang="zh-TW" sz="28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8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學年度</a:t>
            </a:r>
            <a:r>
              <a:rPr lang="en-US" altLang="zh-TW" sz="28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8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314723902"/>
      </p:ext>
    </p:extLst>
  </p:cSld>
  <p:clrMapOvr>
    <a:masterClrMapping/>
  </p:clrMapOvr>
  <p:transition advTm="5000">
    <p:cut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4962" name="Picture 2" descr="ãæ¨¹æ¨ åãçåçæå°çµæ"/>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淚滴形 1">
            <a:extLst>
              <a:ext uri="{FF2B5EF4-FFF2-40B4-BE49-F238E27FC236}">
                <a16:creationId xmlns:a16="http://schemas.microsoft.com/office/drawing/2014/main" id="{15968640-77E1-48AD-9860-E800BE1AEBE0}"/>
              </a:ext>
            </a:extLst>
          </p:cNvPr>
          <p:cNvSpPr/>
          <p:nvPr/>
        </p:nvSpPr>
        <p:spPr>
          <a:xfrm>
            <a:off x="3965156" y="810970"/>
            <a:ext cx="4464496" cy="2664292"/>
          </a:xfrm>
          <a:prstGeom prst="teardrop">
            <a:avLst/>
          </a:prstGeom>
          <a:solidFill>
            <a:srgbClr val="99FF99"/>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72" name="Rectangle 5"/>
          <p:cNvSpPr>
            <a:spLocks noChangeArrowheads="1"/>
          </p:cNvSpPr>
          <p:nvPr/>
        </p:nvSpPr>
        <p:spPr bwMode="auto">
          <a:xfrm>
            <a:off x="-152400" y="2295525"/>
            <a:ext cx="9144000" cy="0"/>
          </a:xfrm>
          <a:prstGeom prst="rect">
            <a:avLst/>
          </a:prstGeom>
          <a:noFill/>
          <a:ln w="9525">
            <a:noFill/>
            <a:miter lim="800000"/>
            <a:headEnd/>
            <a:tailEnd/>
          </a:ln>
        </p:spPr>
        <p:txBody>
          <a:bodyPr wrap="none" anchor="ctr">
            <a:spAutoFit/>
          </a:bodyPr>
          <a:lstStyle/>
          <a:p>
            <a:endParaRPr lang="zh-TW" altLang="zh-TW" sz="2400"/>
          </a:p>
        </p:txBody>
      </p:sp>
      <p:sp>
        <p:nvSpPr>
          <p:cNvPr id="7173" name="Rectangle 6"/>
          <p:cNvSpPr>
            <a:spLocks noChangeArrowheads="1"/>
          </p:cNvSpPr>
          <p:nvPr/>
        </p:nvSpPr>
        <p:spPr bwMode="auto">
          <a:xfrm>
            <a:off x="152400" y="4562475"/>
            <a:ext cx="9144000" cy="0"/>
          </a:xfrm>
          <a:prstGeom prst="rect">
            <a:avLst/>
          </a:prstGeom>
          <a:noFill/>
          <a:ln w="9525">
            <a:noFill/>
            <a:miter lim="800000"/>
            <a:headEnd/>
            <a:tailEnd/>
          </a:ln>
        </p:spPr>
        <p:txBody>
          <a:bodyPr wrap="none" anchor="ctr">
            <a:spAutoFit/>
          </a:bodyPr>
          <a:lstStyle/>
          <a:p>
            <a:endParaRPr lang="zh-TW" altLang="zh-TW" sz="2400"/>
          </a:p>
        </p:txBody>
      </p:sp>
      <p:sp>
        <p:nvSpPr>
          <p:cNvPr id="11271" name="矩形 10"/>
          <p:cNvSpPr>
            <a:spLocks noChangeArrowheads="1"/>
          </p:cNvSpPr>
          <p:nvPr/>
        </p:nvSpPr>
        <p:spPr bwMode="auto">
          <a:xfrm>
            <a:off x="4137011" y="1358286"/>
            <a:ext cx="4286280" cy="1569660"/>
          </a:xfrm>
          <a:prstGeom prst="rect">
            <a:avLst/>
          </a:prstGeom>
          <a:noFill/>
          <a:ln w="63500">
            <a:noFill/>
            <a:prstDash val="sysDot"/>
            <a:miter lim="800000"/>
            <a:headEnd/>
            <a:tailEnd/>
          </a:ln>
        </p:spPr>
        <p:txBody>
          <a:bodyPr wrap="square">
            <a:spAutoFit/>
          </a:bodyPr>
          <a:lstStyle/>
          <a:p>
            <a:pPr algn="ctr">
              <a:defRPr/>
            </a:pPr>
            <a:r>
              <a:rPr lang="zh-TW" altLang="en-US" sz="4800" b="1" dirty="0">
                <a:solidFill>
                  <a:srgbClr val="FF0000"/>
                </a:solidFill>
                <a:effectLst>
                  <a:outerShdw blurRad="38100" dist="38100" dir="2700000" algn="tl">
                    <a:srgbClr val="C0C0C0"/>
                  </a:outerShdw>
                </a:effectLst>
                <a:latin typeface="Times New Roman" pitchFamily="18" charset="0"/>
                <a:ea typeface="標楷體" pitchFamily="65" charset="-120"/>
                <a:cs typeface="Times New Roman" pitchFamily="18" charset="0"/>
              </a:rPr>
              <a:t>升學準備</a:t>
            </a:r>
            <a:endParaRPr lang="en-US" altLang="zh-TW" sz="4800" b="1" dirty="0">
              <a:solidFill>
                <a:srgbClr val="FF0000"/>
              </a:solidFill>
              <a:effectLst>
                <a:outerShdw blurRad="38100" dist="38100" dir="2700000" algn="tl">
                  <a:srgbClr val="C0C0C0"/>
                </a:outerShdw>
              </a:effectLst>
              <a:latin typeface="Times New Roman" pitchFamily="18" charset="0"/>
              <a:ea typeface="標楷體" pitchFamily="65" charset="-120"/>
              <a:cs typeface="Times New Roman" pitchFamily="18" charset="0"/>
            </a:endParaRPr>
          </a:p>
          <a:p>
            <a:pPr algn="ctr">
              <a:defRPr/>
            </a:pPr>
            <a:r>
              <a:rPr lang="zh-TW" altLang="en-US" sz="4800" b="1" dirty="0">
                <a:solidFill>
                  <a:srgbClr val="3333FF"/>
                </a:solidFill>
                <a:effectLst>
                  <a:outerShdw blurRad="38100" dist="38100" dir="2700000" algn="tl">
                    <a:srgbClr val="C0C0C0"/>
                  </a:outerShdw>
                </a:effectLst>
                <a:latin typeface="Times New Roman" pitchFamily="18" charset="0"/>
                <a:ea typeface="標楷體" pitchFamily="65" charset="-120"/>
                <a:cs typeface="Times New Roman" pitchFamily="18" charset="0"/>
              </a:rPr>
              <a:t>的方向</a:t>
            </a:r>
            <a:endParaRPr lang="zh-TW" altLang="en-US" sz="4800" b="1" dirty="0">
              <a:solidFill>
                <a:srgbClr val="0000CC"/>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4095514830"/>
      </p:ext>
    </p:extLst>
  </p:cSld>
  <p:clrMapOvr>
    <a:masterClrMapping/>
  </p:clrMapOvr>
  <p:transition advTm="5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777CD732-42F1-4D4C-B3F0-69F2CF7D17E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60000"/>
                    </a14:imgEffect>
                  </a14:imgLayer>
                </a14:imgProps>
              </a:ext>
              <a:ext uri="{28A0092B-C50C-407E-A947-70E740481C1C}">
                <a14:useLocalDpi xmlns:a14="http://schemas.microsoft.com/office/drawing/2010/main" val="0"/>
              </a:ext>
            </a:extLst>
          </a:blip>
          <a:stretch>
            <a:fillRect/>
          </a:stretch>
        </p:blipFill>
        <p:spPr>
          <a:xfrm>
            <a:off x="0" y="-15790"/>
            <a:ext cx="9144000" cy="6858000"/>
          </a:xfrm>
          <a:prstGeom prst="rect">
            <a:avLst/>
          </a:prstGeom>
        </p:spPr>
      </p:pic>
      <p:sp>
        <p:nvSpPr>
          <p:cNvPr id="9218" name="Rectangle 5"/>
          <p:cNvSpPr>
            <a:spLocks noChangeArrowheads="1"/>
          </p:cNvSpPr>
          <p:nvPr/>
        </p:nvSpPr>
        <p:spPr bwMode="auto">
          <a:xfrm>
            <a:off x="-152400" y="2295525"/>
            <a:ext cx="9144000" cy="0"/>
          </a:xfrm>
          <a:prstGeom prst="rect">
            <a:avLst/>
          </a:prstGeom>
          <a:noFill/>
          <a:ln w="9525">
            <a:noFill/>
            <a:miter lim="800000"/>
            <a:headEnd/>
            <a:tailEnd/>
          </a:ln>
        </p:spPr>
        <p:txBody>
          <a:bodyPr wrap="none" anchor="ctr">
            <a:spAutoFit/>
          </a:bodyPr>
          <a:lstStyle/>
          <a:p>
            <a:endParaRPr lang="zh-TW" altLang="zh-TW" sz="2400"/>
          </a:p>
        </p:txBody>
      </p:sp>
      <p:sp>
        <p:nvSpPr>
          <p:cNvPr id="9219" name="Rectangle 6"/>
          <p:cNvSpPr>
            <a:spLocks noChangeArrowheads="1"/>
          </p:cNvSpPr>
          <p:nvPr/>
        </p:nvSpPr>
        <p:spPr bwMode="auto">
          <a:xfrm>
            <a:off x="152400" y="4562475"/>
            <a:ext cx="9144000" cy="0"/>
          </a:xfrm>
          <a:prstGeom prst="rect">
            <a:avLst/>
          </a:prstGeom>
          <a:noFill/>
          <a:ln w="9525">
            <a:noFill/>
            <a:miter lim="800000"/>
            <a:headEnd/>
            <a:tailEnd/>
          </a:ln>
        </p:spPr>
        <p:txBody>
          <a:bodyPr wrap="none" anchor="ctr">
            <a:spAutoFit/>
          </a:bodyPr>
          <a:lstStyle/>
          <a:p>
            <a:endParaRPr lang="zh-TW" altLang="zh-TW" sz="2400"/>
          </a:p>
        </p:txBody>
      </p:sp>
      <p:sp>
        <p:nvSpPr>
          <p:cNvPr id="11271" name="矩形 10"/>
          <p:cNvSpPr>
            <a:spLocks noChangeArrowheads="1"/>
          </p:cNvSpPr>
          <p:nvPr/>
        </p:nvSpPr>
        <p:spPr bwMode="auto">
          <a:xfrm>
            <a:off x="4412619" y="2590345"/>
            <a:ext cx="4883782" cy="707886"/>
          </a:xfrm>
          <a:prstGeom prst="rect">
            <a:avLst/>
          </a:prstGeom>
          <a:noFill/>
          <a:ln w="9525">
            <a:noFill/>
            <a:miter lim="800000"/>
            <a:headEnd/>
            <a:tailEnd/>
          </a:ln>
        </p:spPr>
        <p:txBody>
          <a:bodyPr wrap="square">
            <a:spAutoFit/>
          </a:bodyPr>
          <a:lstStyle/>
          <a:p>
            <a:pPr>
              <a:spcBef>
                <a:spcPts val="1200"/>
              </a:spcBef>
              <a:defRPr/>
            </a:pPr>
            <a:r>
              <a:rPr lang="zh-TW" altLang="en-US" sz="4000" b="1" dirty="0">
                <a:solidFill>
                  <a:srgbClr val="FF00FF"/>
                </a:solidFill>
                <a:effectLst>
                  <a:outerShdw blurRad="38100" dist="38100" dir="2700000" algn="tl">
                    <a:srgbClr val="C0C0C0"/>
                  </a:outerShdw>
                </a:effectLst>
                <a:latin typeface="標楷體" pitchFamily="65" charset="-120"/>
                <a:ea typeface="標楷體" pitchFamily="65" charset="-120"/>
              </a:rPr>
              <a:t>提升個人的</a:t>
            </a:r>
            <a:r>
              <a:rPr lang="zh-TW" altLang="en-US" sz="4000" b="1" dirty="0">
                <a:solidFill>
                  <a:srgbClr val="6600CC"/>
                </a:solidFill>
                <a:effectLst>
                  <a:outerShdw blurRad="38100" dist="38100" dir="2700000" algn="tl">
                    <a:srgbClr val="C0C0C0"/>
                  </a:outerShdw>
                </a:effectLst>
                <a:latin typeface="標楷體" pitchFamily="65" charset="-120"/>
                <a:ea typeface="標楷體" pitchFamily="65" charset="-120"/>
              </a:rPr>
              <a:t>基本能力</a:t>
            </a:r>
          </a:p>
        </p:txBody>
      </p:sp>
      <p:sp>
        <p:nvSpPr>
          <p:cNvPr id="5" name="Rectangle 3"/>
          <p:cNvSpPr>
            <a:spLocks noChangeArrowheads="1"/>
          </p:cNvSpPr>
          <p:nvPr/>
        </p:nvSpPr>
        <p:spPr bwMode="auto">
          <a:xfrm>
            <a:off x="827584" y="872519"/>
            <a:ext cx="1872208" cy="1569660"/>
          </a:xfrm>
          <a:prstGeom prst="rect">
            <a:avLst/>
          </a:prstGeom>
          <a:solidFill>
            <a:srgbClr val="FFFFCC"/>
          </a:solidFill>
          <a:ln>
            <a:noFill/>
          </a:ln>
          <a:effectLst/>
          <a:extLst/>
        </p:spPr>
        <p:txBody>
          <a:bodyPr wrap="square">
            <a:spAutoFit/>
          </a:bodyPr>
          <a:lstStyle/>
          <a:p>
            <a:pPr algn="ctr">
              <a:defRPr/>
            </a:pPr>
            <a:r>
              <a:rPr lang="zh-TW" altLang="en-US" sz="4800" b="1" dirty="0">
                <a:solidFill>
                  <a:srgbClr val="CCECFF"/>
                </a:solidFill>
                <a:effectLst>
                  <a:outerShdw blurRad="38100" dist="38100" dir="2700000" algn="tl">
                    <a:srgbClr val="000000"/>
                  </a:outerShdw>
                </a:effectLst>
                <a:latin typeface="Arial" charset="0"/>
                <a:ea typeface="標楷體" pitchFamily="65" charset="-120"/>
              </a:rPr>
              <a:t>升學準備</a:t>
            </a:r>
          </a:p>
        </p:txBody>
      </p:sp>
      <p:sp>
        <p:nvSpPr>
          <p:cNvPr id="10" name="矩形 10">
            <a:extLst>
              <a:ext uri="{FF2B5EF4-FFF2-40B4-BE49-F238E27FC236}">
                <a16:creationId xmlns:a16="http://schemas.microsoft.com/office/drawing/2014/main" id="{F2D06C02-B14A-48EB-BFBE-B943CD0471D8}"/>
              </a:ext>
            </a:extLst>
          </p:cNvPr>
          <p:cNvSpPr>
            <a:spLocks noChangeArrowheads="1"/>
          </p:cNvSpPr>
          <p:nvPr/>
        </p:nvSpPr>
        <p:spPr bwMode="auto">
          <a:xfrm>
            <a:off x="4223603" y="4053809"/>
            <a:ext cx="5072798" cy="707886"/>
          </a:xfrm>
          <a:prstGeom prst="rect">
            <a:avLst/>
          </a:prstGeom>
          <a:noFill/>
          <a:ln w="9525">
            <a:noFill/>
            <a:miter lim="800000"/>
            <a:headEnd/>
            <a:tailEnd/>
          </a:ln>
        </p:spPr>
        <p:txBody>
          <a:bodyPr wrap="square">
            <a:spAutoFit/>
          </a:bodyPr>
          <a:lstStyle/>
          <a:p>
            <a:pPr>
              <a:spcBef>
                <a:spcPts val="1200"/>
              </a:spcBef>
              <a:defRPr/>
            </a:pPr>
            <a:r>
              <a:rPr lang="zh-TW" altLang="en-US" sz="4000" b="1" dirty="0">
                <a:solidFill>
                  <a:srgbClr val="3333FF"/>
                </a:solidFill>
                <a:effectLst>
                  <a:outerShdw blurRad="38100" dist="38100" dir="2700000" algn="tl">
                    <a:srgbClr val="C0C0C0"/>
                  </a:outerShdw>
                </a:effectLst>
                <a:latin typeface="標楷體" pitchFamily="65" charset="-120"/>
                <a:ea typeface="標楷體" pitchFamily="65" charset="-120"/>
              </a:rPr>
              <a:t>選擇適合的</a:t>
            </a:r>
            <a:r>
              <a:rPr lang="zh-TW" altLang="en-US" sz="4000" b="1" dirty="0">
                <a:solidFill>
                  <a:srgbClr val="6600CC"/>
                </a:solidFill>
                <a:effectLst>
                  <a:outerShdw blurRad="38100" dist="38100" dir="2700000" algn="tl">
                    <a:srgbClr val="C0C0C0"/>
                  </a:outerShdw>
                </a:effectLst>
                <a:latin typeface="標楷體" pitchFamily="65" charset="-120"/>
                <a:ea typeface="標楷體" pitchFamily="65" charset="-120"/>
              </a:rPr>
              <a:t>學校科系</a:t>
            </a:r>
            <a:endParaRPr lang="zh-TW" altLang="en-US" sz="5400" b="1" dirty="0">
              <a:solidFill>
                <a:srgbClr val="6600CC"/>
              </a:solidFill>
              <a:effectLst>
                <a:outerShdw blurRad="38100" dist="38100" dir="2700000" algn="tl">
                  <a:srgbClr val="C0C0C0"/>
                </a:outerShdw>
              </a:effectLst>
              <a:latin typeface="標楷體" pitchFamily="65" charset="-120"/>
              <a:ea typeface="標楷體" pitchFamily="65" charset="-120"/>
            </a:endParaRPr>
          </a:p>
        </p:txBody>
      </p:sp>
      <p:sp>
        <p:nvSpPr>
          <p:cNvPr id="11" name="矩形 10">
            <a:extLst>
              <a:ext uri="{FF2B5EF4-FFF2-40B4-BE49-F238E27FC236}">
                <a16:creationId xmlns:a16="http://schemas.microsoft.com/office/drawing/2014/main" id="{CDF91EC2-5D85-4730-BF73-4E97A4C48F7B}"/>
              </a:ext>
            </a:extLst>
          </p:cNvPr>
          <p:cNvSpPr>
            <a:spLocks noChangeArrowheads="1"/>
          </p:cNvSpPr>
          <p:nvPr/>
        </p:nvSpPr>
        <p:spPr bwMode="auto">
          <a:xfrm>
            <a:off x="2843808" y="5680159"/>
            <a:ext cx="7100021" cy="707886"/>
          </a:xfrm>
          <a:prstGeom prst="rect">
            <a:avLst/>
          </a:prstGeom>
          <a:noFill/>
          <a:ln w="9525">
            <a:noFill/>
            <a:miter lim="800000"/>
            <a:headEnd/>
            <a:tailEnd/>
          </a:ln>
        </p:spPr>
        <p:txBody>
          <a:bodyPr wrap="square">
            <a:spAutoFit/>
          </a:bodyPr>
          <a:lstStyle/>
          <a:p>
            <a:pPr>
              <a:spcBef>
                <a:spcPts val="1200"/>
              </a:spcBef>
              <a:defRPr/>
            </a:pPr>
            <a:r>
              <a:rPr lang="zh-TW" altLang="en-US" sz="4000" b="1" dirty="0">
                <a:solidFill>
                  <a:srgbClr val="006600"/>
                </a:solidFill>
                <a:effectLst>
                  <a:outerShdw blurRad="38100" dist="38100" dir="2700000" algn="tl">
                    <a:srgbClr val="C0C0C0"/>
                  </a:outerShdw>
                </a:effectLst>
                <a:latin typeface="標楷體" pitchFamily="65" charset="-120"/>
                <a:ea typeface="標楷體" pitchFamily="65" charset="-120"/>
              </a:rPr>
              <a:t>選擇適合的</a:t>
            </a:r>
            <a:r>
              <a:rPr lang="zh-TW" altLang="en-US" sz="4000" b="1" dirty="0">
                <a:solidFill>
                  <a:srgbClr val="6600CC"/>
                </a:solidFill>
                <a:effectLst>
                  <a:outerShdw blurRad="38100" dist="38100" dir="2700000" algn="tl">
                    <a:srgbClr val="C0C0C0"/>
                  </a:outerShdw>
                </a:effectLst>
                <a:latin typeface="標楷體" pitchFamily="65" charset="-120"/>
                <a:ea typeface="標楷體" pitchFamily="65" charset="-120"/>
              </a:rPr>
              <a:t>升學管道</a:t>
            </a:r>
          </a:p>
        </p:txBody>
      </p:sp>
    </p:spTree>
    <p:extLst>
      <p:ext uri="{BB962C8B-B14F-4D97-AF65-F5344CB8AC3E}">
        <p14:creationId xmlns:p14="http://schemas.microsoft.com/office/powerpoint/2010/main" val="1038622908"/>
      </p:ext>
    </p:extLst>
  </p:cSld>
  <p:clrMapOvr>
    <a:masterClrMapping/>
  </p:clrMapOvr>
  <p:transition advTm="5000">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71">
                                            <p:txEl>
                                              <p:pRg st="0" end="0"/>
                                            </p:txEl>
                                          </p:spTgt>
                                        </p:tgtEl>
                                        <p:attrNameLst>
                                          <p:attrName>style.visibility</p:attrName>
                                        </p:attrNameLst>
                                      </p:cBhvr>
                                      <p:to>
                                        <p:strVal val="visible"/>
                                      </p:to>
                                    </p:set>
                                    <p:animEffect transition="in" filter="fade">
                                      <p:cBhvr>
                                        <p:cTn id="7" dur="500"/>
                                        <p:tgtEl>
                                          <p:spTgt spid="112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vertical)">
                                      <p:cBhvr>
                                        <p:cTn id="12" dur="1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linds(vertical)">
                                      <p:cBhvr>
                                        <p:cTn id="17"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4962" name="Picture 2" descr="ãæ¨¹æ¨ åãçåçæå°çµæ"/>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淚滴形 1">
            <a:extLst>
              <a:ext uri="{FF2B5EF4-FFF2-40B4-BE49-F238E27FC236}">
                <a16:creationId xmlns:a16="http://schemas.microsoft.com/office/drawing/2014/main" id="{15968640-77E1-48AD-9860-E800BE1AEBE0}"/>
              </a:ext>
            </a:extLst>
          </p:cNvPr>
          <p:cNvSpPr/>
          <p:nvPr/>
        </p:nvSpPr>
        <p:spPr>
          <a:xfrm>
            <a:off x="3965156" y="810970"/>
            <a:ext cx="4464496" cy="2664292"/>
          </a:xfrm>
          <a:prstGeom prst="teardrop">
            <a:avLst/>
          </a:prstGeom>
          <a:solidFill>
            <a:srgbClr val="99FF99"/>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72" name="Rectangle 5"/>
          <p:cNvSpPr>
            <a:spLocks noChangeArrowheads="1"/>
          </p:cNvSpPr>
          <p:nvPr/>
        </p:nvSpPr>
        <p:spPr bwMode="auto">
          <a:xfrm>
            <a:off x="-152400" y="2295525"/>
            <a:ext cx="9144000" cy="0"/>
          </a:xfrm>
          <a:prstGeom prst="rect">
            <a:avLst/>
          </a:prstGeom>
          <a:noFill/>
          <a:ln w="9525">
            <a:noFill/>
            <a:miter lim="800000"/>
            <a:headEnd/>
            <a:tailEnd/>
          </a:ln>
        </p:spPr>
        <p:txBody>
          <a:bodyPr wrap="none" anchor="ctr">
            <a:spAutoFit/>
          </a:bodyPr>
          <a:lstStyle/>
          <a:p>
            <a:endParaRPr lang="zh-TW" altLang="zh-TW" sz="2400"/>
          </a:p>
        </p:txBody>
      </p:sp>
      <p:sp>
        <p:nvSpPr>
          <p:cNvPr id="7173" name="Rectangle 6"/>
          <p:cNvSpPr>
            <a:spLocks noChangeArrowheads="1"/>
          </p:cNvSpPr>
          <p:nvPr/>
        </p:nvSpPr>
        <p:spPr bwMode="auto">
          <a:xfrm>
            <a:off x="152400" y="4562475"/>
            <a:ext cx="9144000" cy="0"/>
          </a:xfrm>
          <a:prstGeom prst="rect">
            <a:avLst/>
          </a:prstGeom>
          <a:noFill/>
          <a:ln w="9525">
            <a:noFill/>
            <a:miter lim="800000"/>
            <a:headEnd/>
            <a:tailEnd/>
          </a:ln>
        </p:spPr>
        <p:txBody>
          <a:bodyPr wrap="none" anchor="ctr">
            <a:spAutoFit/>
          </a:bodyPr>
          <a:lstStyle/>
          <a:p>
            <a:endParaRPr lang="zh-TW" altLang="zh-TW" sz="2400"/>
          </a:p>
        </p:txBody>
      </p:sp>
      <p:sp>
        <p:nvSpPr>
          <p:cNvPr id="11271" name="矩形 10"/>
          <p:cNvSpPr>
            <a:spLocks noChangeArrowheads="1"/>
          </p:cNvSpPr>
          <p:nvPr/>
        </p:nvSpPr>
        <p:spPr bwMode="auto">
          <a:xfrm>
            <a:off x="4137011" y="1358286"/>
            <a:ext cx="4286280" cy="1569660"/>
          </a:xfrm>
          <a:prstGeom prst="rect">
            <a:avLst/>
          </a:prstGeom>
          <a:noFill/>
          <a:ln w="63500">
            <a:noFill/>
            <a:prstDash val="sysDot"/>
            <a:miter lim="800000"/>
            <a:headEnd/>
            <a:tailEnd/>
          </a:ln>
        </p:spPr>
        <p:txBody>
          <a:bodyPr wrap="square">
            <a:spAutoFit/>
          </a:bodyPr>
          <a:lstStyle/>
          <a:p>
            <a:pPr algn="ctr">
              <a:defRPr/>
            </a:pPr>
            <a:r>
              <a:rPr lang="zh-TW" altLang="en-US" sz="4800" b="1" dirty="0">
                <a:solidFill>
                  <a:srgbClr val="FF0000"/>
                </a:solidFill>
                <a:effectLst>
                  <a:outerShdw blurRad="38100" dist="38100" dir="2700000" algn="tl">
                    <a:srgbClr val="C0C0C0"/>
                  </a:outerShdw>
                </a:effectLst>
                <a:latin typeface="Times New Roman" pitchFamily="18" charset="0"/>
                <a:ea typeface="標楷體" pitchFamily="65" charset="-120"/>
                <a:cs typeface="Times New Roman" pitchFamily="18" charset="0"/>
              </a:rPr>
              <a:t>升學準備</a:t>
            </a:r>
            <a:endParaRPr lang="en-US" altLang="zh-TW" sz="4800" b="1" dirty="0">
              <a:solidFill>
                <a:srgbClr val="FF0000"/>
              </a:solidFill>
              <a:effectLst>
                <a:outerShdw blurRad="38100" dist="38100" dir="2700000" algn="tl">
                  <a:srgbClr val="C0C0C0"/>
                </a:outerShdw>
              </a:effectLst>
              <a:latin typeface="Times New Roman" pitchFamily="18" charset="0"/>
              <a:ea typeface="標楷體" pitchFamily="65" charset="-120"/>
              <a:cs typeface="Times New Roman" pitchFamily="18" charset="0"/>
            </a:endParaRPr>
          </a:p>
          <a:p>
            <a:pPr algn="ctr">
              <a:defRPr/>
            </a:pPr>
            <a:r>
              <a:rPr lang="zh-TW" altLang="en-US" sz="4800" b="1" dirty="0">
                <a:solidFill>
                  <a:srgbClr val="3333FF"/>
                </a:solidFill>
                <a:effectLst>
                  <a:outerShdw blurRad="38100" dist="38100" dir="2700000" algn="tl">
                    <a:srgbClr val="C0C0C0"/>
                  </a:outerShdw>
                </a:effectLst>
                <a:latin typeface="Times New Roman" pitchFamily="18" charset="0"/>
                <a:ea typeface="標楷體" pitchFamily="65" charset="-120"/>
                <a:cs typeface="Times New Roman" pitchFamily="18" charset="0"/>
              </a:rPr>
              <a:t>的重點</a:t>
            </a:r>
            <a:endParaRPr lang="zh-TW" altLang="en-US" sz="4800" b="1" dirty="0">
              <a:solidFill>
                <a:srgbClr val="0000CC"/>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878115905"/>
      </p:ext>
    </p:extLst>
  </p:cSld>
  <p:clrMapOvr>
    <a:masterClrMapping/>
  </p:clrMapOvr>
  <p:transition advTm="5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15900" y="857250"/>
            <a:ext cx="9144000" cy="0"/>
          </a:xfrm>
          <a:prstGeom prst="rect">
            <a:avLst/>
          </a:prstGeom>
          <a:noFill/>
          <a:ln w="9525">
            <a:noFill/>
            <a:miter lim="800000"/>
            <a:headEnd/>
            <a:tailEnd/>
          </a:ln>
        </p:spPr>
        <p:txBody>
          <a:bodyPr wrap="none" anchor="ctr">
            <a:spAutoFit/>
          </a:bodyPr>
          <a:lstStyle/>
          <a:p>
            <a:endParaRPr lang="zh-TW" altLang="en-US"/>
          </a:p>
        </p:txBody>
      </p:sp>
      <p:sp>
        <p:nvSpPr>
          <p:cNvPr id="2" name="Rectangle 7"/>
          <p:cNvSpPr>
            <a:spLocks noChangeArrowheads="1"/>
          </p:cNvSpPr>
          <p:nvPr/>
        </p:nvSpPr>
        <p:spPr bwMode="auto">
          <a:xfrm>
            <a:off x="395288" y="549275"/>
            <a:ext cx="2736850" cy="707886"/>
          </a:xfrm>
          <a:prstGeom prst="rect">
            <a:avLst/>
          </a:prstGeom>
          <a:solidFill>
            <a:srgbClr val="CCFFCC"/>
          </a:solidFill>
          <a:ln w="9525">
            <a:noFill/>
            <a:miter lim="800000"/>
            <a:headEnd/>
            <a:tailEnd/>
          </a:ln>
        </p:spPr>
        <p:txBody>
          <a:bodyPr>
            <a:spAutoFit/>
          </a:bodyPr>
          <a:lstStyle/>
          <a:p>
            <a:pPr algn="just">
              <a:defRPr/>
            </a:pPr>
            <a:r>
              <a:rPr lang="en-US" altLang="zh-TW" sz="4000" b="1" dirty="0">
                <a:solidFill>
                  <a:srgbClr val="0000FF"/>
                </a:solidFill>
                <a:effectLst>
                  <a:outerShdw blurRad="38100" dist="38100" dir="2700000" algn="tl">
                    <a:srgbClr val="000000"/>
                  </a:outerShdw>
                </a:effectLst>
                <a:latin typeface="Times New Roman" pitchFamily="18" charset="0"/>
                <a:ea typeface="標楷體" pitchFamily="65" charset="-120"/>
                <a:cs typeface="Times New Roman" pitchFamily="18" charset="0"/>
              </a:rPr>
              <a:t>1.</a:t>
            </a:r>
            <a:r>
              <a:rPr lang="zh-TW" altLang="en-US" sz="4000" b="1" dirty="0">
                <a:solidFill>
                  <a:srgbClr val="0000FF"/>
                </a:solidFill>
                <a:effectLst>
                  <a:outerShdw blurRad="38100" dist="38100" dir="2700000" algn="tl">
                    <a:srgbClr val="000000"/>
                  </a:outerShdw>
                </a:effectLst>
                <a:latin typeface="Times New Roman" pitchFamily="18" charset="0"/>
                <a:ea typeface="標楷體" pitchFamily="65" charset="-120"/>
                <a:cs typeface="Times New Roman" pitchFamily="18" charset="0"/>
              </a:rPr>
              <a:t>辦理期程</a:t>
            </a:r>
            <a:endPar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p:txBody>
      </p:sp>
      <p:graphicFrame>
        <p:nvGraphicFramePr>
          <p:cNvPr id="6" name="表格 5"/>
          <p:cNvGraphicFramePr>
            <a:graphicFrameLocks noGrp="1"/>
          </p:cNvGraphicFramePr>
          <p:nvPr/>
        </p:nvGraphicFramePr>
        <p:xfrm>
          <a:off x="928662" y="1571612"/>
          <a:ext cx="7286675" cy="4145280"/>
        </p:xfrm>
        <a:graphic>
          <a:graphicData uri="http://schemas.openxmlformats.org/drawingml/2006/table">
            <a:tbl>
              <a:tblPr/>
              <a:tblGrid>
                <a:gridCol w="1153313">
                  <a:extLst>
                    <a:ext uri="{9D8B030D-6E8A-4147-A177-3AD203B41FA5}">
                      <a16:colId xmlns:a16="http://schemas.microsoft.com/office/drawing/2014/main" val="20000"/>
                    </a:ext>
                  </a:extLst>
                </a:gridCol>
                <a:gridCol w="6133362">
                  <a:extLst>
                    <a:ext uri="{9D8B030D-6E8A-4147-A177-3AD203B41FA5}">
                      <a16:colId xmlns:a16="http://schemas.microsoft.com/office/drawing/2014/main" val="20001"/>
                    </a:ext>
                  </a:extLst>
                </a:gridCol>
              </a:tblGrid>
              <a:tr h="0">
                <a:tc>
                  <a:txBody>
                    <a:bodyPr/>
                    <a:lstStyle/>
                    <a:p>
                      <a:pPr algn="ctr">
                        <a:spcAft>
                          <a:spcPts val="0"/>
                        </a:spcAft>
                      </a:pPr>
                      <a:r>
                        <a:rPr lang="zh-TW" sz="1600" kern="100" dirty="0">
                          <a:latin typeface="Times New Roman"/>
                          <a:ea typeface="新細明體"/>
                          <a:cs typeface="Times New Roman"/>
                        </a:rPr>
                        <a:t>日程</a:t>
                      </a:r>
                      <a:endParaRPr lang="zh-TW" sz="1600" kern="100" dirty="0">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33"/>
                    </a:solidFill>
                  </a:tcPr>
                </a:tc>
                <a:tc>
                  <a:txBody>
                    <a:bodyPr/>
                    <a:lstStyle/>
                    <a:p>
                      <a:pPr algn="ctr">
                        <a:spcAft>
                          <a:spcPts val="0"/>
                        </a:spcAft>
                      </a:pPr>
                      <a:r>
                        <a:rPr lang="zh-TW" sz="1600" kern="100" dirty="0">
                          <a:latin typeface="Times New Roman"/>
                          <a:ea typeface="新細明體"/>
                          <a:cs typeface="Times New Roman"/>
                        </a:rPr>
                        <a:t>重要事項</a:t>
                      </a:r>
                      <a:endParaRPr lang="zh-TW" sz="1600" kern="100" dirty="0">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10000"/>
                  </a:ext>
                </a:extLst>
              </a:tr>
              <a:tr h="0">
                <a:tc>
                  <a:txBody>
                    <a:bodyPr/>
                    <a:lstStyle/>
                    <a:p>
                      <a:pPr algn="ctr">
                        <a:spcAft>
                          <a:spcPts val="0"/>
                        </a:spcAft>
                      </a:pPr>
                      <a:r>
                        <a:rPr lang="en-US" sz="1600" kern="100" dirty="0">
                          <a:latin typeface="Times New Roman"/>
                          <a:ea typeface="新細明體"/>
                          <a:cs typeface="Times New Roman"/>
                        </a:rPr>
                        <a:t>1</a:t>
                      </a:r>
                      <a:r>
                        <a:rPr lang="zh-TW" sz="1600" kern="100" dirty="0">
                          <a:latin typeface="Times New Roman"/>
                          <a:ea typeface="新細明體"/>
                          <a:cs typeface="Times New Roman"/>
                        </a:rPr>
                        <a:t>月份</a:t>
                      </a:r>
                      <a:endParaRPr lang="zh-TW" sz="1600" kern="100" dirty="0">
                        <a:latin typeface="Calibri"/>
                        <a:ea typeface="新細明體"/>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spcAft>
                          <a:spcPts val="0"/>
                        </a:spcAft>
                      </a:pPr>
                      <a:r>
                        <a:rPr lang="zh-TW" sz="1600" kern="100" dirty="0">
                          <a:latin typeface="Times New Roman"/>
                          <a:ea typeface="新細明體"/>
                          <a:cs typeface="Times New Roman"/>
                        </a:rPr>
                        <a:t>簡章公告</a:t>
                      </a:r>
                      <a:r>
                        <a:rPr lang="en-US" sz="1600" kern="100" dirty="0">
                          <a:latin typeface="Times New Roman"/>
                          <a:ea typeface="新細明體"/>
                          <a:cs typeface="Times New Roman"/>
                        </a:rPr>
                        <a:t>(</a:t>
                      </a:r>
                      <a:r>
                        <a:rPr lang="zh-TW" sz="1600" kern="100" dirty="0">
                          <a:latin typeface="Times New Roman"/>
                          <a:ea typeface="新細明體"/>
                          <a:cs typeface="Times New Roman"/>
                        </a:rPr>
                        <a:t>國中教育會考、各入學管道</a:t>
                      </a:r>
                      <a:r>
                        <a:rPr lang="en-US" sz="1600" kern="100" dirty="0">
                          <a:latin typeface="Times New Roman"/>
                          <a:ea typeface="新細明體"/>
                          <a:cs typeface="Times New Roman"/>
                        </a:rPr>
                        <a:t>)</a:t>
                      </a:r>
                      <a:endParaRPr lang="zh-TW" sz="16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0">
                <a:tc>
                  <a:txBody>
                    <a:bodyPr/>
                    <a:lstStyle/>
                    <a:p>
                      <a:pPr algn="ctr">
                        <a:spcAft>
                          <a:spcPts val="0"/>
                        </a:spcAft>
                      </a:pPr>
                      <a:r>
                        <a:rPr lang="en-US" sz="1600" kern="100" dirty="0">
                          <a:latin typeface="Times New Roman"/>
                          <a:ea typeface="新細明體"/>
                          <a:cs typeface="Times New Roman"/>
                        </a:rPr>
                        <a:t>3</a:t>
                      </a:r>
                      <a:r>
                        <a:rPr lang="zh-TW" sz="1600" kern="100" dirty="0">
                          <a:latin typeface="Times New Roman"/>
                          <a:ea typeface="新細明體"/>
                          <a:cs typeface="Times New Roman"/>
                        </a:rPr>
                        <a:t>月份</a:t>
                      </a:r>
                      <a:endParaRPr lang="zh-TW" sz="1600" kern="100" dirty="0">
                        <a:latin typeface="Calibri"/>
                        <a:ea typeface="新細明體"/>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spcAft>
                          <a:spcPts val="0"/>
                        </a:spcAft>
                      </a:pPr>
                      <a:r>
                        <a:rPr lang="zh-TW" sz="1600" kern="100" dirty="0">
                          <a:latin typeface="Times New Roman"/>
                          <a:ea typeface="新細明體"/>
                          <a:cs typeface="Times New Roman"/>
                        </a:rPr>
                        <a:t>考試報名</a:t>
                      </a:r>
                      <a:r>
                        <a:rPr lang="en-US" sz="1600" kern="100" dirty="0">
                          <a:latin typeface="Times New Roman"/>
                          <a:ea typeface="新細明體"/>
                          <a:cs typeface="Times New Roman"/>
                        </a:rPr>
                        <a:t>(</a:t>
                      </a:r>
                      <a:r>
                        <a:rPr lang="zh-TW" sz="1600" kern="100" dirty="0">
                          <a:latin typeface="Times New Roman"/>
                          <a:ea typeface="新細明體"/>
                          <a:cs typeface="Times New Roman"/>
                        </a:rPr>
                        <a:t>國中教育會考、特招術科考試</a:t>
                      </a:r>
                      <a:r>
                        <a:rPr lang="en-US" sz="1600" kern="100" dirty="0">
                          <a:latin typeface="Times New Roman"/>
                          <a:ea typeface="新細明體"/>
                          <a:cs typeface="Times New Roman"/>
                        </a:rPr>
                        <a:t>)</a:t>
                      </a:r>
                      <a:endParaRPr lang="zh-TW" sz="16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2"/>
                  </a:ext>
                </a:extLst>
              </a:tr>
              <a:tr h="0">
                <a:tc>
                  <a:txBody>
                    <a:bodyPr/>
                    <a:lstStyle/>
                    <a:p>
                      <a:pPr algn="ctr">
                        <a:spcAft>
                          <a:spcPts val="0"/>
                        </a:spcAft>
                      </a:pPr>
                      <a:r>
                        <a:rPr lang="en-US" sz="1600" kern="100" dirty="0">
                          <a:latin typeface="Times New Roman"/>
                          <a:ea typeface="新細明體"/>
                          <a:cs typeface="Times New Roman"/>
                        </a:rPr>
                        <a:t>4</a:t>
                      </a:r>
                      <a:r>
                        <a:rPr lang="zh-TW" sz="1600" kern="100" dirty="0">
                          <a:latin typeface="Times New Roman"/>
                          <a:ea typeface="新細明體"/>
                          <a:cs typeface="Times New Roman"/>
                        </a:rPr>
                        <a:t>月份</a:t>
                      </a:r>
                      <a:endParaRPr lang="zh-TW" sz="1600" kern="100" dirty="0">
                        <a:latin typeface="Calibri"/>
                        <a:ea typeface="新細明體"/>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spcAft>
                          <a:spcPts val="0"/>
                        </a:spcAft>
                      </a:pPr>
                      <a:r>
                        <a:rPr lang="en-US" sz="1600" kern="100" dirty="0">
                          <a:latin typeface="Times New Roman"/>
                          <a:ea typeface="新細明體"/>
                          <a:cs typeface="Times New Roman"/>
                        </a:rPr>
                        <a:t>1.</a:t>
                      </a:r>
                      <a:r>
                        <a:rPr lang="zh-TW" sz="1600" kern="100" dirty="0">
                          <a:latin typeface="Times New Roman"/>
                          <a:ea typeface="新細明體"/>
                          <a:cs typeface="Times New Roman"/>
                        </a:rPr>
                        <a:t>特招術科考試</a:t>
                      </a:r>
                      <a:r>
                        <a:rPr lang="en-US" sz="1600" kern="100" dirty="0">
                          <a:latin typeface="Times New Roman"/>
                          <a:ea typeface="新細明體"/>
                          <a:cs typeface="Times New Roman"/>
                        </a:rPr>
                        <a:t>(</a:t>
                      </a:r>
                      <a:r>
                        <a:rPr lang="zh-TW" sz="1600" kern="100" dirty="0">
                          <a:latin typeface="Times New Roman"/>
                          <a:ea typeface="新細明體"/>
                          <a:cs typeface="Times New Roman"/>
                        </a:rPr>
                        <a:t>科學班、藝才班、職科甄選</a:t>
                      </a:r>
                      <a:r>
                        <a:rPr lang="en-US" sz="1600" kern="100" dirty="0">
                          <a:latin typeface="Times New Roman"/>
                          <a:ea typeface="新細明體"/>
                          <a:cs typeface="Times New Roman"/>
                        </a:rPr>
                        <a:t>)</a:t>
                      </a:r>
                      <a:endParaRPr lang="zh-TW" sz="1600" kern="100" dirty="0">
                        <a:latin typeface="Calibri"/>
                        <a:ea typeface="新細明體"/>
                        <a:cs typeface="Times New Roman"/>
                      </a:endParaRPr>
                    </a:p>
                    <a:p>
                      <a:pPr>
                        <a:spcAft>
                          <a:spcPts val="0"/>
                        </a:spcAft>
                      </a:pPr>
                      <a:r>
                        <a:rPr lang="en-US" sz="1600" kern="100" dirty="0">
                          <a:latin typeface="Times New Roman"/>
                          <a:ea typeface="新細明體"/>
                          <a:cs typeface="Times New Roman"/>
                        </a:rPr>
                        <a:t>2.</a:t>
                      </a:r>
                      <a:r>
                        <a:rPr lang="zh-TW" sz="1600" kern="100" dirty="0">
                          <a:latin typeface="Times New Roman"/>
                          <a:ea typeface="新細明體"/>
                          <a:cs typeface="Times New Roman"/>
                        </a:rPr>
                        <a:t>體育班、運動優良術科考試報名</a:t>
                      </a:r>
                      <a:endParaRPr lang="zh-TW" sz="16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3"/>
                  </a:ext>
                </a:extLst>
              </a:tr>
              <a:tr h="0">
                <a:tc>
                  <a:txBody>
                    <a:bodyPr/>
                    <a:lstStyle/>
                    <a:p>
                      <a:pPr algn="ctr">
                        <a:spcAft>
                          <a:spcPts val="0"/>
                        </a:spcAft>
                      </a:pPr>
                      <a:r>
                        <a:rPr lang="en-US" sz="1600" kern="100" dirty="0">
                          <a:latin typeface="Times New Roman"/>
                          <a:ea typeface="新細明體"/>
                          <a:cs typeface="Times New Roman"/>
                        </a:rPr>
                        <a:t>5</a:t>
                      </a:r>
                      <a:r>
                        <a:rPr lang="zh-TW" sz="1600" kern="100" dirty="0">
                          <a:latin typeface="Times New Roman"/>
                          <a:ea typeface="新細明體"/>
                          <a:cs typeface="Times New Roman"/>
                        </a:rPr>
                        <a:t>月份</a:t>
                      </a:r>
                      <a:endParaRPr lang="zh-TW" sz="1600" kern="100" dirty="0">
                        <a:latin typeface="Calibri"/>
                        <a:ea typeface="新細明體"/>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spcAft>
                          <a:spcPts val="0"/>
                        </a:spcAft>
                      </a:pPr>
                      <a:r>
                        <a:rPr lang="en-US" sz="1600" kern="100" dirty="0">
                          <a:latin typeface="Times New Roman"/>
                          <a:ea typeface="新細明體"/>
                          <a:cs typeface="Times New Roman"/>
                        </a:rPr>
                        <a:t>1.</a:t>
                      </a:r>
                      <a:r>
                        <a:rPr lang="zh-TW" sz="1600" b="1" kern="100" dirty="0">
                          <a:solidFill>
                            <a:srgbClr val="FF0000"/>
                          </a:solidFill>
                          <a:latin typeface="Times New Roman"/>
                          <a:ea typeface="新細明體"/>
                          <a:cs typeface="Times New Roman"/>
                        </a:rPr>
                        <a:t>國中教育會考</a:t>
                      </a:r>
                      <a:endParaRPr lang="zh-TW" sz="1600" b="1" kern="100" dirty="0">
                        <a:solidFill>
                          <a:srgbClr val="FF0000"/>
                        </a:solidFill>
                        <a:latin typeface="Calibri"/>
                        <a:ea typeface="新細明體"/>
                        <a:cs typeface="Times New Roman"/>
                      </a:endParaRPr>
                    </a:p>
                    <a:p>
                      <a:pPr>
                        <a:spcAft>
                          <a:spcPts val="0"/>
                        </a:spcAft>
                      </a:pPr>
                      <a:r>
                        <a:rPr lang="en-US" sz="1600" kern="100" dirty="0">
                          <a:latin typeface="Times New Roman"/>
                          <a:ea typeface="新細明體"/>
                          <a:cs typeface="Times New Roman"/>
                        </a:rPr>
                        <a:t>2.</a:t>
                      </a:r>
                      <a:r>
                        <a:rPr lang="zh-TW" sz="1600" kern="100" dirty="0">
                          <a:latin typeface="Times New Roman"/>
                          <a:ea typeface="新細明體"/>
                          <a:cs typeface="Times New Roman"/>
                        </a:rPr>
                        <a:t>完全免試</a:t>
                      </a:r>
                      <a:endParaRPr lang="zh-TW" sz="1600" kern="100" dirty="0">
                        <a:latin typeface="Calibri"/>
                        <a:ea typeface="新細明體"/>
                        <a:cs typeface="Times New Roman"/>
                      </a:endParaRPr>
                    </a:p>
                    <a:p>
                      <a:pPr>
                        <a:spcAft>
                          <a:spcPts val="0"/>
                        </a:spcAft>
                      </a:pPr>
                      <a:r>
                        <a:rPr lang="en-US" sz="1600" kern="100" dirty="0">
                          <a:latin typeface="Times New Roman"/>
                          <a:ea typeface="新細明體"/>
                          <a:cs typeface="Times New Roman"/>
                        </a:rPr>
                        <a:t>3.</a:t>
                      </a:r>
                      <a:r>
                        <a:rPr lang="zh-TW" sz="1600" kern="100" dirty="0">
                          <a:latin typeface="Times New Roman"/>
                          <a:ea typeface="新細明體"/>
                          <a:cs typeface="Times New Roman"/>
                        </a:rPr>
                        <a:t>優先免試、直升入學報名</a:t>
                      </a:r>
                      <a:endParaRPr lang="zh-TW" sz="1600" kern="100" dirty="0">
                        <a:latin typeface="Calibri"/>
                        <a:ea typeface="新細明體"/>
                        <a:cs typeface="Times New Roman"/>
                      </a:endParaRPr>
                    </a:p>
                    <a:p>
                      <a:pPr>
                        <a:spcAft>
                          <a:spcPts val="0"/>
                        </a:spcAft>
                      </a:pPr>
                      <a:r>
                        <a:rPr lang="en-US" sz="1600" kern="100" dirty="0">
                          <a:latin typeface="Times New Roman"/>
                          <a:ea typeface="新細明體"/>
                          <a:cs typeface="Times New Roman"/>
                        </a:rPr>
                        <a:t>4.</a:t>
                      </a:r>
                      <a:r>
                        <a:rPr lang="zh-TW" sz="1600" kern="100" dirty="0">
                          <a:latin typeface="Times New Roman"/>
                          <a:ea typeface="新細明體"/>
                          <a:cs typeface="Times New Roman"/>
                        </a:rPr>
                        <a:t>技優甄審、產特優先入學、實用技能班報名</a:t>
                      </a:r>
                      <a:endParaRPr lang="zh-TW" sz="1600" kern="100" dirty="0">
                        <a:latin typeface="Calibri"/>
                        <a:ea typeface="新細明體"/>
                        <a:cs typeface="Times New Roman"/>
                      </a:endParaRPr>
                    </a:p>
                    <a:p>
                      <a:pPr>
                        <a:spcAft>
                          <a:spcPts val="0"/>
                        </a:spcAft>
                      </a:pPr>
                      <a:r>
                        <a:rPr lang="en-US" sz="1600" kern="100" dirty="0">
                          <a:latin typeface="Times New Roman"/>
                          <a:ea typeface="新細明體"/>
                          <a:cs typeface="Times New Roman"/>
                        </a:rPr>
                        <a:t>5.</a:t>
                      </a:r>
                      <a:r>
                        <a:rPr lang="zh-TW" sz="1600" kern="100" dirty="0">
                          <a:latin typeface="Times New Roman"/>
                          <a:ea typeface="新細明體"/>
                          <a:cs typeface="Times New Roman"/>
                        </a:rPr>
                        <a:t>體育班、運動優良術科考試</a:t>
                      </a:r>
                      <a:endParaRPr lang="zh-TW" sz="16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0">
                <a:tc>
                  <a:txBody>
                    <a:bodyPr/>
                    <a:lstStyle/>
                    <a:p>
                      <a:pPr algn="ctr">
                        <a:spcAft>
                          <a:spcPts val="0"/>
                        </a:spcAft>
                      </a:pPr>
                      <a:r>
                        <a:rPr lang="en-US" sz="1600" kern="100" dirty="0">
                          <a:latin typeface="Times New Roman"/>
                          <a:ea typeface="新細明體"/>
                          <a:cs typeface="Times New Roman"/>
                        </a:rPr>
                        <a:t>6</a:t>
                      </a:r>
                      <a:r>
                        <a:rPr lang="zh-TW" sz="1600" kern="100" dirty="0">
                          <a:latin typeface="Times New Roman"/>
                          <a:ea typeface="新細明體"/>
                          <a:cs typeface="Times New Roman"/>
                        </a:rPr>
                        <a:t>月份</a:t>
                      </a:r>
                      <a:endParaRPr lang="zh-TW" sz="1600" kern="100" dirty="0">
                        <a:latin typeface="Calibri"/>
                        <a:ea typeface="新細明體"/>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spcAft>
                          <a:spcPts val="0"/>
                        </a:spcAft>
                      </a:pPr>
                      <a:r>
                        <a:rPr lang="en-US" sz="1600" kern="100" dirty="0">
                          <a:latin typeface="Times New Roman"/>
                          <a:ea typeface="新細明體"/>
                          <a:cs typeface="Times New Roman"/>
                        </a:rPr>
                        <a:t>1.</a:t>
                      </a:r>
                      <a:r>
                        <a:rPr lang="zh-TW" sz="1600" kern="100" dirty="0">
                          <a:latin typeface="Times New Roman"/>
                          <a:ea typeface="新細明體"/>
                          <a:cs typeface="Times New Roman"/>
                        </a:rPr>
                        <a:t>公佈</a:t>
                      </a:r>
                      <a:r>
                        <a:rPr lang="zh-TW" sz="1600" b="1" kern="100" dirty="0">
                          <a:solidFill>
                            <a:srgbClr val="FF0000"/>
                          </a:solidFill>
                          <a:latin typeface="Times New Roman"/>
                          <a:ea typeface="新細明體"/>
                          <a:cs typeface="Times New Roman"/>
                        </a:rPr>
                        <a:t>國中教育會考成績</a:t>
                      </a:r>
                      <a:endParaRPr lang="zh-TW" sz="1600" b="1" kern="100" dirty="0">
                        <a:solidFill>
                          <a:srgbClr val="FF0000"/>
                        </a:solidFill>
                        <a:latin typeface="Calibri"/>
                        <a:ea typeface="新細明體"/>
                        <a:cs typeface="Times New Roman"/>
                      </a:endParaRPr>
                    </a:p>
                    <a:p>
                      <a:pPr>
                        <a:spcAft>
                          <a:spcPts val="0"/>
                        </a:spcAft>
                      </a:pPr>
                      <a:r>
                        <a:rPr lang="en-US" sz="1600" kern="100" dirty="0">
                          <a:latin typeface="Times New Roman"/>
                          <a:ea typeface="新細明體"/>
                          <a:cs typeface="Times New Roman"/>
                        </a:rPr>
                        <a:t>2.</a:t>
                      </a:r>
                      <a:r>
                        <a:rPr lang="zh-TW" sz="1600" kern="100" dirty="0">
                          <a:latin typeface="Times New Roman"/>
                          <a:ea typeface="新細明體"/>
                          <a:cs typeface="Times New Roman"/>
                        </a:rPr>
                        <a:t>學科特招考試</a:t>
                      </a:r>
                      <a:endParaRPr lang="zh-TW" sz="1600" kern="100" dirty="0">
                        <a:latin typeface="Calibri"/>
                        <a:ea typeface="新細明體"/>
                        <a:cs typeface="Times New Roman"/>
                      </a:endParaRPr>
                    </a:p>
                    <a:p>
                      <a:pPr>
                        <a:spcAft>
                          <a:spcPts val="0"/>
                        </a:spcAft>
                      </a:pPr>
                      <a:r>
                        <a:rPr lang="en-US" sz="1600" kern="100" dirty="0">
                          <a:latin typeface="Times New Roman"/>
                          <a:ea typeface="新細明體"/>
                          <a:cs typeface="Times New Roman"/>
                        </a:rPr>
                        <a:t>3.(</a:t>
                      </a:r>
                      <a:r>
                        <a:rPr lang="zh-TW" sz="1600" kern="100" dirty="0">
                          <a:latin typeface="Times New Roman"/>
                          <a:ea typeface="新細明體"/>
                          <a:cs typeface="Times New Roman"/>
                        </a:rPr>
                        <a:t>免試入學</a:t>
                      </a:r>
                      <a:r>
                        <a:rPr lang="en-US" sz="1600" kern="100" dirty="0">
                          <a:latin typeface="Times New Roman"/>
                          <a:ea typeface="新細明體"/>
                          <a:cs typeface="Times New Roman"/>
                        </a:rPr>
                        <a:t>+</a:t>
                      </a:r>
                      <a:r>
                        <a:rPr lang="zh-TW" sz="1600" kern="100" dirty="0">
                          <a:latin typeface="Times New Roman"/>
                          <a:ea typeface="新細明體"/>
                          <a:cs typeface="Times New Roman"/>
                        </a:rPr>
                        <a:t>學科特招</a:t>
                      </a:r>
                      <a:r>
                        <a:rPr lang="en-US" altLang="zh-TW" sz="1600" kern="100" dirty="0">
                          <a:latin typeface="Times New Roman"/>
                          <a:ea typeface="新細明體"/>
                          <a:cs typeface="Times New Roman"/>
                        </a:rPr>
                        <a:t>)</a:t>
                      </a:r>
                      <a:r>
                        <a:rPr lang="zh-TW" sz="1600" kern="100" dirty="0">
                          <a:latin typeface="Times New Roman"/>
                          <a:ea typeface="新細明體"/>
                          <a:cs typeface="Times New Roman"/>
                        </a:rPr>
                        <a:t>分發報名</a:t>
                      </a:r>
                      <a:r>
                        <a:rPr lang="en-US" sz="1600" kern="100" dirty="0">
                          <a:latin typeface="Times New Roman"/>
                          <a:ea typeface="新細明體"/>
                          <a:cs typeface="Times New Roman"/>
                        </a:rPr>
                        <a:t>&amp;</a:t>
                      </a:r>
                      <a:r>
                        <a:rPr lang="zh-TW" sz="1600" kern="100" dirty="0">
                          <a:latin typeface="Times New Roman"/>
                          <a:ea typeface="新細明體"/>
                          <a:cs typeface="Times New Roman"/>
                        </a:rPr>
                        <a:t>選填志願</a:t>
                      </a:r>
                      <a:endParaRPr lang="zh-TW" sz="1600" kern="100" dirty="0">
                        <a:latin typeface="Calibri"/>
                        <a:ea typeface="新細明體"/>
                        <a:cs typeface="Times New Roman"/>
                      </a:endParaRPr>
                    </a:p>
                    <a:p>
                      <a:pPr>
                        <a:spcAft>
                          <a:spcPts val="0"/>
                        </a:spcAft>
                      </a:pPr>
                      <a:r>
                        <a:rPr lang="en-US" sz="1600" kern="100" dirty="0">
                          <a:latin typeface="Times New Roman"/>
                          <a:ea typeface="新細明體"/>
                          <a:cs typeface="Times New Roman"/>
                        </a:rPr>
                        <a:t>4.</a:t>
                      </a:r>
                      <a:r>
                        <a:rPr lang="zh-TW" sz="1600" kern="100" dirty="0">
                          <a:latin typeface="Times New Roman"/>
                          <a:ea typeface="新細明體"/>
                          <a:cs typeface="Times New Roman"/>
                        </a:rPr>
                        <a:t>五專免試報名</a:t>
                      </a:r>
                      <a:endParaRPr lang="zh-TW" sz="16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5"/>
                  </a:ext>
                </a:extLst>
              </a:tr>
              <a:tr h="0">
                <a:tc>
                  <a:txBody>
                    <a:bodyPr/>
                    <a:lstStyle/>
                    <a:p>
                      <a:pPr algn="ctr">
                        <a:spcAft>
                          <a:spcPts val="0"/>
                        </a:spcAft>
                      </a:pPr>
                      <a:r>
                        <a:rPr lang="en-US" sz="1600" kern="100" dirty="0">
                          <a:latin typeface="Times New Roman"/>
                          <a:ea typeface="新細明體"/>
                          <a:cs typeface="Times New Roman"/>
                        </a:rPr>
                        <a:t>7</a:t>
                      </a:r>
                      <a:r>
                        <a:rPr lang="zh-TW" sz="1600" kern="100" dirty="0">
                          <a:latin typeface="Times New Roman"/>
                          <a:ea typeface="新細明體"/>
                          <a:cs typeface="Times New Roman"/>
                        </a:rPr>
                        <a:t>月份</a:t>
                      </a:r>
                      <a:endParaRPr lang="zh-TW" sz="1600" kern="100" dirty="0">
                        <a:latin typeface="Calibri"/>
                        <a:ea typeface="新細明體"/>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CFF"/>
                    </a:solidFill>
                  </a:tcPr>
                </a:tc>
                <a:tc>
                  <a:txBody>
                    <a:bodyPr/>
                    <a:lstStyle/>
                    <a:p>
                      <a:pPr>
                        <a:spcAft>
                          <a:spcPts val="0"/>
                        </a:spcAft>
                      </a:pPr>
                      <a:r>
                        <a:rPr lang="en-US" sz="1600" kern="100" dirty="0">
                          <a:latin typeface="Times New Roman"/>
                          <a:ea typeface="新細明體"/>
                          <a:cs typeface="Times New Roman"/>
                        </a:rPr>
                        <a:t>1.(</a:t>
                      </a:r>
                      <a:r>
                        <a:rPr lang="zh-TW" sz="1600" kern="100" dirty="0">
                          <a:latin typeface="Times New Roman"/>
                          <a:ea typeface="新細明體"/>
                          <a:cs typeface="Times New Roman"/>
                        </a:rPr>
                        <a:t>免試入學</a:t>
                      </a:r>
                      <a:r>
                        <a:rPr lang="en-US" sz="1600" kern="100" dirty="0">
                          <a:latin typeface="Times New Roman"/>
                          <a:ea typeface="新細明體"/>
                          <a:cs typeface="Times New Roman"/>
                        </a:rPr>
                        <a:t>+</a:t>
                      </a:r>
                      <a:r>
                        <a:rPr lang="zh-TW" sz="1600" kern="100" dirty="0">
                          <a:latin typeface="Times New Roman"/>
                          <a:ea typeface="新細明體"/>
                          <a:cs typeface="Times New Roman"/>
                        </a:rPr>
                        <a:t>學科特招</a:t>
                      </a:r>
                      <a:r>
                        <a:rPr lang="en-US" altLang="zh-TW" sz="1600" kern="100" dirty="0">
                          <a:latin typeface="Times New Roman"/>
                          <a:ea typeface="新細明體"/>
                          <a:cs typeface="Times New Roman"/>
                        </a:rPr>
                        <a:t>)</a:t>
                      </a:r>
                      <a:r>
                        <a:rPr lang="zh-TW" sz="1600" kern="100" dirty="0">
                          <a:latin typeface="Times New Roman"/>
                          <a:ea typeface="新細明體"/>
                          <a:cs typeface="Times New Roman"/>
                        </a:rPr>
                        <a:t>放榜、報到</a:t>
                      </a:r>
                      <a:endParaRPr lang="zh-TW" sz="1600" kern="100" dirty="0">
                        <a:latin typeface="Calibri"/>
                        <a:ea typeface="新細明體"/>
                        <a:cs typeface="Times New Roman"/>
                      </a:endParaRPr>
                    </a:p>
                    <a:p>
                      <a:pPr>
                        <a:spcAft>
                          <a:spcPts val="0"/>
                        </a:spcAft>
                      </a:pPr>
                      <a:r>
                        <a:rPr lang="en-US" sz="1600" kern="100" dirty="0">
                          <a:latin typeface="Times New Roman"/>
                          <a:ea typeface="新細明體"/>
                          <a:cs typeface="Times New Roman"/>
                        </a:rPr>
                        <a:t>2.</a:t>
                      </a:r>
                      <a:r>
                        <a:rPr lang="zh-TW" sz="1600" kern="100" dirty="0">
                          <a:latin typeface="Times New Roman"/>
                          <a:ea typeface="新細明體"/>
                          <a:cs typeface="Times New Roman"/>
                        </a:rPr>
                        <a:t>五專免試現場登記分發報到</a:t>
                      </a:r>
                      <a:endParaRPr lang="zh-TW" sz="1600" kern="100" dirty="0">
                        <a:latin typeface="Calibri"/>
                        <a:ea typeface="新細明體"/>
                        <a:cs typeface="Times New Roman"/>
                      </a:endParaRPr>
                    </a:p>
                    <a:p>
                      <a:pPr>
                        <a:spcAft>
                          <a:spcPts val="0"/>
                        </a:spcAft>
                      </a:pPr>
                      <a:r>
                        <a:rPr lang="en-US" sz="1600" kern="100" dirty="0">
                          <a:latin typeface="Times New Roman"/>
                          <a:ea typeface="新細明體"/>
                          <a:cs typeface="Times New Roman"/>
                        </a:rPr>
                        <a:t>3.</a:t>
                      </a:r>
                      <a:r>
                        <a:rPr lang="zh-TW" sz="1600" kern="100" dirty="0">
                          <a:latin typeface="Times New Roman"/>
                          <a:ea typeface="新細明體"/>
                          <a:cs typeface="Times New Roman"/>
                        </a:rPr>
                        <a:t>續招</a:t>
                      </a:r>
                      <a:endParaRPr lang="zh-TW" sz="1600" kern="100"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6"/>
                  </a:ext>
                </a:extLst>
              </a:tr>
            </a:tbl>
          </a:graphicData>
        </a:graphic>
      </p:graphicFrame>
      <p:grpSp>
        <p:nvGrpSpPr>
          <p:cNvPr id="5" name="群組 14">
            <a:extLst>
              <a:ext uri="{FF2B5EF4-FFF2-40B4-BE49-F238E27FC236}">
                <a16:creationId xmlns:a16="http://schemas.microsoft.com/office/drawing/2014/main" id="{1DF72442-A745-440E-9114-9F803A4E6BE8}"/>
              </a:ext>
            </a:extLst>
          </p:cNvPr>
          <p:cNvGrpSpPr/>
          <p:nvPr/>
        </p:nvGrpSpPr>
        <p:grpSpPr>
          <a:xfrm>
            <a:off x="1142976" y="2071678"/>
            <a:ext cx="7072363" cy="3643339"/>
            <a:chOff x="-116556" y="5143512"/>
            <a:chExt cx="4079457" cy="1313991"/>
          </a:xfrm>
        </p:grpSpPr>
        <p:sp>
          <p:nvSpPr>
            <p:cNvPr id="7" name="爆炸 2 7">
              <a:extLst>
                <a:ext uri="{FF2B5EF4-FFF2-40B4-BE49-F238E27FC236}">
                  <a16:creationId xmlns:a16="http://schemas.microsoft.com/office/drawing/2014/main" id="{60F7944B-C1E4-4B91-A2D1-CE0A04CB6F30}"/>
                </a:ext>
              </a:extLst>
            </p:cNvPr>
            <p:cNvSpPr/>
            <p:nvPr/>
          </p:nvSpPr>
          <p:spPr>
            <a:xfrm>
              <a:off x="-116556" y="5143512"/>
              <a:ext cx="4079457" cy="1313991"/>
            </a:xfrm>
            <a:prstGeom prst="irregularSeal2">
              <a:avLst/>
            </a:prstGeom>
            <a:solidFill>
              <a:srgbClr val="FF00FF"/>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Rectangle 4">
              <a:extLst>
                <a:ext uri="{FF2B5EF4-FFF2-40B4-BE49-F238E27FC236}">
                  <a16:creationId xmlns:a16="http://schemas.microsoft.com/office/drawing/2014/main" id="{A947B5DC-5266-4D5F-858B-CAA5A4896E9B}"/>
                </a:ext>
              </a:extLst>
            </p:cNvPr>
            <p:cNvSpPr txBox="1">
              <a:spLocks/>
            </p:cNvSpPr>
            <p:nvPr/>
          </p:nvSpPr>
          <p:spPr bwMode="auto">
            <a:xfrm>
              <a:off x="660483" y="5581509"/>
              <a:ext cx="2136859" cy="463761"/>
            </a:xfrm>
            <a:prstGeom prst="rect">
              <a:avLst/>
            </a:prstGeom>
            <a:noFill/>
            <a:ln w="12700">
              <a:noFill/>
              <a:miter lim="800000"/>
              <a:headEnd/>
              <a:tailEnd/>
            </a:ln>
          </p:spPr>
          <p:txBody>
            <a:bodyPr anchor="ctr"/>
            <a:lstStyle/>
            <a:p>
              <a:pPr algn="ctr" eaLnBrk="0" hangingPunct="0">
                <a:defRPr/>
              </a:pPr>
              <a:r>
                <a:rPr lang="zh-TW" altLang="en-US" sz="4400" b="1" dirty="0">
                  <a:solidFill>
                    <a:srgbClr val="3333FF"/>
                  </a:solidFill>
                  <a:effectLst>
                    <a:outerShdw blurRad="38100" dist="38100" dir="2700000" algn="tl">
                      <a:srgbClr val="000000"/>
                    </a:outerShdw>
                  </a:effectLst>
                  <a:latin typeface="標楷體" pitchFamily="65" charset="-120"/>
                  <a:ea typeface="標楷體" pitchFamily="65" charset="-120"/>
                  <a:cs typeface="Times New Roman" pitchFamily="18" charset="0"/>
                </a:rPr>
                <a:t>雖延後開學</a:t>
              </a:r>
              <a:endParaRPr lang="en-US" altLang="zh-TW" sz="4400" b="1" dirty="0">
                <a:solidFill>
                  <a:srgbClr val="3333FF"/>
                </a:solidFill>
                <a:effectLst>
                  <a:outerShdw blurRad="38100" dist="38100" dir="2700000" algn="tl">
                    <a:srgbClr val="000000"/>
                  </a:outerShdw>
                </a:effectLst>
                <a:latin typeface="標楷體" pitchFamily="65" charset="-120"/>
                <a:ea typeface="標楷體" pitchFamily="65" charset="-120"/>
                <a:cs typeface="Times New Roman" pitchFamily="18" charset="0"/>
              </a:endParaRPr>
            </a:p>
            <a:p>
              <a:pPr algn="ctr" eaLnBrk="0" hangingPunct="0">
                <a:defRPr/>
              </a:pPr>
              <a:r>
                <a:rPr lang="zh-TW" altLang="en-US" sz="4400" b="1" dirty="0">
                  <a:solidFill>
                    <a:srgbClr val="3333FF"/>
                  </a:solidFill>
                  <a:effectLst>
                    <a:outerShdw blurRad="38100" dist="38100" dir="2700000" algn="tl">
                      <a:srgbClr val="000000"/>
                    </a:outerShdw>
                  </a:effectLst>
                  <a:latin typeface="標楷體" pitchFamily="65" charset="-120"/>
                  <a:ea typeface="標楷體" pitchFamily="65" charset="-120"/>
                  <a:cs typeface="Times New Roman" pitchFamily="18" charset="0"/>
                </a:rPr>
                <a:t>但日程不變</a:t>
              </a:r>
            </a:p>
          </p:txBody>
        </p:sp>
      </p:grpSp>
    </p:spTree>
  </p:cSld>
  <p:clrMapOvr>
    <a:masterClrMapping/>
  </p:clrMapOvr>
  <p:transition advTm="5000">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ChangeArrowheads="1"/>
          </p:cNvSpPr>
          <p:nvPr/>
        </p:nvSpPr>
        <p:spPr bwMode="auto">
          <a:xfrm>
            <a:off x="-215900" y="857250"/>
            <a:ext cx="9144000" cy="0"/>
          </a:xfrm>
          <a:prstGeom prst="rect">
            <a:avLst/>
          </a:prstGeom>
          <a:noFill/>
          <a:ln w="9525">
            <a:noFill/>
            <a:miter lim="800000"/>
            <a:headEnd/>
            <a:tailEnd/>
          </a:ln>
        </p:spPr>
        <p:txBody>
          <a:bodyPr wrap="none" anchor="ctr">
            <a:spAutoFit/>
          </a:bodyPr>
          <a:lstStyle/>
          <a:p>
            <a:endParaRPr lang="zh-TW" altLang="en-US"/>
          </a:p>
        </p:txBody>
      </p:sp>
      <p:sp>
        <p:nvSpPr>
          <p:cNvPr id="3076" name="Rectangle 9"/>
          <p:cNvSpPr>
            <a:spLocks noChangeArrowheads="1"/>
          </p:cNvSpPr>
          <p:nvPr/>
        </p:nvSpPr>
        <p:spPr bwMode="auto">
          <a:xfrm>
            <a:off x="571472" y="714356"/>
            <a:ext cx="8001000" cy="5432256"/>
          </a:xfrm>
          <a:prstGeom prst="rect">
            <a:avLst/>
          </a:prstGeom>
          <a:solidFill>
            <a:srgbClr val="CCFFCC"/>
          </a:solidFill>
          <a:ln w="25400">
            <a:noFill/>
            <a:miter lim="800000"/>
            <a:headEnd/>
            <a:tailEnd/>
          </a:ln>
        </p:spPr>
        <p:txBody>
          <a:bodyPr wrap="square">
            <a:spAutoFit/>
          </a:bodyPr>
          <a:lstStyle/>
          <a:p>
            <a:pPr>
              <a:spcBef>
                <a:spcPts val="600"/>
              </a:spcBef>
              <a:defRPr/>
            </a:pPr>
            <a:r>
              <a:rPr lang="zh-TW" altLang="en-US" sz="3200" b="1" dirty="0">
                <a:solidFill>
                  <a:srgbClr val="7030A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專長項目</a:t>
            </a:r>
            <a:r>
              <a:rPr lang="en-US" altLang="zh-TW" sz="3200" b="1" dirty="0">
                <a:solidFill>
                  <a:srgbClr val="7030A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b="1" dirty="0">
                <a:solidFill>
                  <a:srgbClr val="7030A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高中職學生升學部分</a:t>
            </a:r>
            <a:r>
              <a:rPr lang="en-US" altLang="zh-TW" sz="3200" b="1" dirty="0">
                <a:solidFill>
                  <a:srgbClr val="7030A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b="1" dirty="0">
                <a:solidFill>
                  <a:srgbClr val="7030A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200" b="1" dirty="0">
              <a:solidFill>
                <a:srgbClr val="7030A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spcBef>
                <a:spcPts val="0"/>
              </a:spcBef>
              <a:defRPr/>
            </a:pPr>
            <a:r>
              <a:rPr lang="zh-TW" altLang="en-US" sz="2400" b="1" dirty="0">
                <a:solidFill>
                  <a:srgbClr val="00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a:solidFill>
                  <a:srgbClr val="00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b="1" dirty="0">
                <a:solidFill>
                  <a:srgbClr val="00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普高、技高、綜高畢業生</a:t>
            </a:r>
            <a:r>
              <a:rPr lang="zh-TW" altLang="en-US" sz="2800" b="1" dirty="0">
                <a:solidFill>
                  <a:srgbClr val="FF0000"/>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多元升學進路</a:t>
            </a:r>
            <a:endParaRPr lang="zh-TW" altLang="en-US" sz="2800" b="1" dirty="0">
              <a:solidFill>
                <a:srgbClr val="00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spcBef>
                <a:spcPts val="0"/>
              </a:spcBef>
              <a:defRPr/>
            </a:pPr>
            <a:r>
              <a:rPr lang="zh-TW" altLang="en-US" sz="2400" b="1" dirty="0">
                <a:solidFill>
                  <a:srgbClr val="00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a:solidFill>
                  <a:srgbClr val="FF0000"/>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b="1" dirty="0">
                <a:solidFill>
                  <a:srgbClr val="FF0000"/>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大學學測、大學指考、四技統測</a:t>
            </a:r>
            <a:endParaRPr lang="en-US" altLang="zh-TW" sz="2800" b="1" dirty="0">
              <a:solidFill>
                <a:srgbClr val="FF0000"/>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spcBef>
                <a:spcPts val="0"/>
              </a:spcBef>
              <a:defRPr/>
            </a:pPr>
            <a:r>
              <a:rPr lang="zh-TW" altLang="en-US" sz="2400" b="1" dirty="0">
                <a:solidFill>
                  <a:srgbClr val="00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a:solidFill>
                  <a:srgbClr val="00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b="1" dirty="0">
                <a:solidFill>
                  <a:srgbClr val="00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現行</a:t>
            </a:r>
            <a:r>
              <a:rPr lang="zh-TW" altLang="en-US" sz="2800" b="1" dirty="0">
                <a:solidFill>
                  <a:srgbClr val="FF0000"/>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升學管道</a:t>
            </a:r>
            <a:r>
              <a:rPr lang="zh-TW" altLang="en-US" sz="2400" b="1" dirty="0">
                <a:solidFill>
                  <a:srgbClr val="00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簡介</a:t>
            </a:r>
            <a:r>
              <a:rPr lang="zh-TW" altLang="en-US" sz="2400" b="1" u="sng" dirty="0">
                <a:solidFill>
                  <a:srgbClr val="00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與建議</a:t>
            </a:r>
            <a:endParaRPr lang="en-US" altLang="zh-TW" sz="2400" b="1" u="sng" dirty="0">
              <a:solidFill>
                <a:srgbClr val="00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defRPr/>
            </a:pPr>
            <a:r>
              <a:rPr lang="zh-TW" altLang="en-US" sz="2400" b="1" dirty="0">
                <a:solidFill>
                  <a:srgbClr val="FF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a:solidFill>
                  <a:srgbClr val="FF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b="1" dirty="0">
                <a:solidFill>
                  <a:srgbClr val="FF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大學多元入學</a:t>
            </a:r>
            <a:r>
              <a:rPr lang="en-US" altLang="zh-TW" sz="1600" b="1" dirty="0">
                <a:solidFill>
                  <a:srgbClr val="FF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dirty="0">
                <a:solidFill>
                  <a:srgbClr val="FF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繁星推薦、個人申請、考試分發、特殊選才、大學進修</a:t>
            </a:r>
            <a:r>
              <a:rPr lang="en-US" altLang="zh-TW" sz="1600" b="1" dirty="0">
                <a:solidFill>
                  <a:srgbClr val="FF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a:t>
            </a:r>
          </a:p>
          <a:p>
            <a:pPr>
              <a:spcBef>
                <a:spcPts val="600"/>
              </a:spcBef>
              <a:defRPr/>
            </a:pPr>
            <a:r>
              <a:rPr lang="zh-TW" altLang="en-US" sz="2400" b="1" dirty="0">
                <a:solidFill>
                  <a:srgbClr val="FF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a:solidFill>
                  <a:srgbClr val="FF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b="1" dirty="0">
                <a:solidFill>
                  <a:srgbClr val="FF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四技二專多元入學</a:t>
            </a:r>
            <a:r>
              <a:rPr lang="en-US" altLang="zh-TW" sz="1600" b="1" dirty="0">
                <a:solidFill>
                  <a:srgbClr val="FF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dirty="0">
                <a:solidFill>
                  <a:srgbClr val="FF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科大繁星、技優保送、技優甄審、甄選入學、</a:t>
            </a:r>
            <a:endParaRPr lang="en-US" altLang="zh-TW" sz="1600" b="1" dirty="0">
              <a:solidFill>
                <a:srgbClr val="FF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defRPr/>
            </a:pPr>
            <a:r>
              <a:rPr lang="zh-TW" altLang="en-US" sz="1600" b="1" dirty="0">
                <a:solidFill>
                  <a:srgbClr val="FF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                                                                  登記分發、特殊選才、四技申請、四技進修</a:t>
            </a:r>
            <a:r>
              <a:rPr lang="en-US" altLang="zh-TW" sz="1600" b="1" dirty="0">
                <a:solidFill>
                  <a:srgbClr val="FF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a:t>
            </a:r>
          </a:p>
          <a:p>
            <a:pPr>
              <a:spcBef>
                <a:spcPts val="600"/>
              </a:spcBef>
              <a:defRPr/>
            </a:pPr>
            <a:r>
              <a:rPr lang="zh-TW" altLang="en-US" sz="2400" b="1" dirty="0">
                <a:solidFill>
                  <a:srgbClr val="FF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a:solidFill>
                  <a:srgbClr val="FF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b="1" dirty="0">
                <a:solidFill>
                  <a:srgbClr val="FF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其他</a:t>
            </a:r>
            <a:r>
              <a:rPr lang="en-US" altLang="zh-TW" sz="1600" b="1" dirty="0">
                <a:solidFill>
                  <a:srgbClr val="FF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dirty="0">
                <a:solidFill>
                  <a:srgbClr val="FF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單獨招生、產學合作班、雙軌訓練旗艦計畫、特殊班次、</a:t>
            </a:r>
            <a:endParaRPr lang="en-US" altLang="zh-TW" sz="1600" b="1" dirty="0">
              <a:solidFill>
                <a:srgbClr val="FF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spcBef>
                <a:spcPts val="0"/>
              </a:spcBef>
              <a:defRPr/>
            </a:pPr>
            <a:r>
              <a:rPr lang="zh-TW" altLang="en-US" sz="1600" b="1" dirty="0">
                <a:solidFill>
                  <a:srgbClr val="FF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                              運動優良學生升學、身心障礙學生升學、原住民學生升學</a:t>
            </a:r>
            <a:r>
              <a:rPr lang="en-US" altLang="zh-TW" sz="1600" b="1" dirty="0">
                <a:solidFill>
                  <a:srgbClr val="FF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a:t>
            </a:r>
          </a:p>
          <a:p>
            <a:pPr>
              <a:spcBef>
                <a:spcPts val="0"/>
              </a:spcBef>
              <a:defRPr/>
            </a:pPr>
            <a:r>
              <a:rPr lang="zh-TW" altLang="en-US" sz="2400" b="1" dirty="0">
                <a:solidFill>
                  <a:srgbClr val="FF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b="1" dirty="0">
                <a:solidFill>
                  <a:srgbClr val="00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a:solidFill>
                  <a:srgbClr val="FF0000"/>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400" b="1" dirty="0">
                <a:solidFill>
                  <a:srgbClr val="00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認識</a:t>
            </a:r>
            <a:r>
              <a:rPr lang="zh-TW" altLang="en-US" sz="2800" b="1" dirty="0">
                <a:solidFill>
                  <a:srgbClr val="FF0000"/>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技職教育</a:t>
            </a:r>
            <a:endParaRPr lang="en-US" altLang="zh-TW" sz="2800" b="1" dirty="0">
              <a:solidFill>
                <a:srgbClr val="FF0000"/>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spcBef>
                <a:spcPts val="0"/>
              </a:spcBef>
              <a:defRPr/>
            </a:pPr>
            <a:r>
              <a:rPr lang="zh-TW" altLang="en-US" sz="2400" b="1" dirty="0">
                <a:solidFill>
                  <a:srgbClr val="3333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a:solidFill>
                  <a:srgbClr val="3333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800" b="1" dirty="0">
                <a:solidFill>
                  <a:srgbClr val="003300"/>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志願選填與落點分析</a:t>
            </a:r>
            <a:r>
              <a:rPr lang="en-US" altLang="zh-TW" sz="2800" b="1" dirty="0">
                <a:solidFill>
                  <a:srgbClr val="003300"/>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1" dirty="0">
                <a:solidFill>
                  <a:srgbClr val="003300"/>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如何選擇校系</a:t>
            </a:r>
            <a:r>
              <a:rPr lang="en-US" altLang="zh-TW" sz="2800" b="1" dirty="0">
                <a:solidFill>
                  <a:srgbClr val="003300"/>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a:t>
            </a:r>
          </a:p>
          <a:p>
            <a:pPr>
              <a:spcBef>
                <a:spcPts val="0"/>
              </a:spcBef>
              <a:defRPr/>
            </a:pPr>
            <a:r>
              <a:rPr lang="zh-TW"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十二年國民基本教育</a:t>
            </a:r>
            <a:endParaRPr lang="en-US" altLang="zh-TW" sz="2800" b="1" dirty="0">
              <a:solidFill>
                <a:srgbClr val="003300"/>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spcBef>
                <a:spcPts val="0"/>
              </a:spcBef>
              <a:defRPr/>
            </a:pPr>
            <a:r>
              <a:rPr lang="zh-TW" altLang="en-US" sz="2400" b="1" dirty="0">
                <a:solidFill>
                  <a:srgbClr val="FF0000"/>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b="1" dirty="0">
                <a:solidFill>
                  <a:srgbClr val="3333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a:solidFill>
                  <a:srgbClr val="3333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400" b="1" dirty="0">
                <a:solidFill>
                  <a:srgbClr val="00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認識</a:t>
            </a:r>
            <a:r>
              <a:rPr lang="en-US" altLang="zh-TW" sz="2800" b="1" dirty="0">
                <a:solidFill>
                  <a:srgbClr val="0033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800" b="1" dirty="0">
                <a:solidFill>
                  <a:srgbClr val="0033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課綱</a:t>
            </a:r>
            <a:r>
              <a:rPr lang="en-US" altLang="zh-TW" sz="2400" b="1" dirty="0">
                <a:solidFill>
                  <a:srgbClr val="00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solidFill>
                  <a:srgbClr val="00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高中階段－普高、技高、綜高</a:t>
            </a:r>
            <a:r>
              <a:rPr lang="en-US" altLang="zh-TW" sz="2400" b="1" dirty="0">
                <a:solidFill>
                  <a:srgbClr val="0000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a:t>
            </a:r>
          </a:p>
        </p:txBody>
      </p:sp>
    </p:spTree>
  </p:cSld>
  <p:clrMapOvr>
    <a:masterClrMapping/>
  </p:clrMapOvr>
  <p:transition advTm="5000">
    <p:cut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15900" y="857250"/>
            <a:ext cx="9144000" cy="0"/>
          </a:xfrm>
          <a:prstGeom prst="rect">
            <a:avLst/>
          </a:prstGeom>
          <a:noFill/>
          <a:ln w="9525">
            <a:noFill/>
            <a:miter lim="800000"/>
            <a:headEnd/>
            <a:tailEnd/>
          </a:ln>
        </p:spPr>
        <p:txBody>
          <a:bodyPr wrap="none" anchor="ctr">
            <a:spAutoFit/>
          </a:bodyPr>
          <a:lstStyle/>
          <a:p>
            <a:endParaRPr lang="zh-TW" altLang="en-US"/>
          </a:p>
        </p:txBody>
      </p:sp>
      <p:sp>
        <p:nvSpPr>
          <p:cNvPr id="2" name="Rectangle 7"/>
          <p:cNvSpPr>
            <a:spLocks noChangeArrowheads="1"/>
          </p:cNvSpPr>
          <p:nvPr/>
        </p:nvSpPr>
        <p:spPr bwMode="auto">
          <a:xfrm>
            <a:off x="323850" y="1341438"/>
            <a:ext cx="8504238" cy="4810548"/>
          </a:xfrm>
          <a:prstGeom prst="rect">
            <a:avLst/>
          </a:prstGeom>
          <a:noFill/>
          <a:ln w="9525">
            <a:noFill/>
            <a:miter lim="800000"/>
            <a:headEnd/>
            <a:tailEnd/>
          </a:ln>
        </p:spPr>
        <p:txBody>
          <a:bodyPr>
            <a:spAutoFit/>
          </a:bodyPr>
          <a:lstStyle/>
          <a:p>
            <a:pPr algn="just">
              <a:spcAft>
                <a:spcPct val="20000"/>
              </a:spcAft>
              <a:defRPr/>
            </a:pPr>
            <a:r>
              <a:rPr lang="zh-TW" altLang="en-US" sz="3600" b="1" dirty="0">
                <a:solidFill>
                  <a:srgbClr val="FF00FF"/>
                </a:solidFill>
                <a:effectLst>
                  <a:outerShdw blurRad="38100" dist="38100" dir="2700000" algn="tl">
                    <a:srgbClr val="C0C0C0"/>
                  </a:outerShdw>
                </a:effectLst>
                <a:latin typeface="Times New Roman" pitchFamily="18" charset="0"/>
                <a:ea typeface="華康儷中黑"/>
                <a:cs typeface="Times New Roman" pitchFamily="18" charset="0"/>
              </a:rPr>
              <a:t>   國中教育會考</a:t>
            </a:r>
            <a:endParaRPr lang="en-US" altLang="zh-TW" sz="3600" dirty="0">
              <a:latin typeface="Times New Roman" pitchFamily="18" charset="0"/>
              <a:ea typeface="華康儷中黑"/>
              <a:cs typeface="Times New Roman" pitchFamily="18" charset="0"/>
            </a:endParaRPr>
          </a:p>
          <a:p>
            <a:pPr algn="just">
              <a:defRPr/>
            </a:pPr>
            <a:r>
              <a:rPr lang="zh-TW" altLang="en-US" sz="2000" b="1" dirty="0">
                <a:solidFill>
                  <a:srgbClr val="FF00FF"/>
                </a:solidFill>
                <a:effectLst>
                  <a:outerShdw blurRad="38100" dist="38100" dir="2700000" algn="tl">
                    <a:srgbClr val="C0C0C0"/>
                  </a:outerShdw>
                </a:effectLst>
                <a:latin typeface="Times New Roman" pitchFamily="18" charset="0"/>
                <a:ea typeface="華康儷中黑"/>
                <a:cs typeface="Times New Roman" pitchFamily="18" charset="0"/>
              </a:rPr>
              <a:t>      </a:t>
            </a:r>
            <a:r>
              <a:rPr lang="en-US" altLang="zh-TW" sz="2000" b="1" dirty="0">
                <a:solidFill>
                  <a:srgbClr val="FF0000"/>
                </a:solidFill>
                <a:effectLst>
                  <a:outerShdw blurRad="38100" dist="38100" dir="2700000" algn="tl">
                    <a:srgbClr val="C0C0C0"/>
                  </a:outerShdw>
                </a:effectLst>
                <a:latin typeface="Times New Roman" pitchFamily="18" charset="0"/>
                <a:ea typeface="標楷體" pitchFamily="65" charset="-120"/>
                <a:cs typeface="Times New Roman" pitchFamily="18" charset="0"/>
              </a:rPr>
              <a:t>110</a:t>
            </a:r>
            <a:r>
              <a:rPr lang="zh-TW" altLang="en-US" sz="2000" b="1" dirty="0">
                <a:solidFill>
                  <a:srgbClr val="FF0000"/>
                </a:solidFill>
                <a:effectLst>
                  <a:outerShdw blurRad="38100" dist="38100" dir="2700000" algn="tl">
                    <a:srgbClr val="C0C0C0"/>
                  </a:outerShdw>
                </a:effectLst>
                <a:latin typeface="Times New Roman" pitchFamily="18" charset="0"/>
                <a:ea typeface="標楷體" pitchFamily="65" charset="-120"/>
                <a:cs typeface="Times New Roman" pitchFamily="18" charset="0"/>
              </a:rPr>
              <a:t>年度訂於</a:t>
            </a:r>
            <a:r>
              <a:rPr lang="en-US" altLang="zh-TW" sz="2000" b="1" dirty="0">
                <a:solidFill>
                  <a:srgbClr val="3333FF"/>
                </a:solidFill>
                <a:effectLst>
                  <a:outerShdw blurRad="38100" dist="38100" dir="2700000" algn="tl">
                    <a:srgbClr val="C0C0C0"/>
                  </a:outerShdw>
                </a:effectLst>
                <a:latin typeface="Times New Roman" pitchFamily="18" charset="0"/>
                <a:ea typeface="標楷體" pitchFamily="65" charset="-120"/>
                <a:cs typeface="Times New Roman" pitchFamily="18" charset="0"/>
              </a:rPr>
              <a:t>110/</a:t>
            </a:r>
            <a:r>
              <a:rPr lang="en-US" altLang="zh-TW" sz="2000" b="1" u="sng" dirty="0">
                <a:solidFill>
                  <a:srgbClr val="3333FF"/>
                </a:solidFill>
                <a:effectLst>
                  <a:outerShdw blurRad="38100" dist="38100" dir="2700000" algn="tl">
                    <a:srgbClr val="C0C0C0"/>
                  </a:outerShdw>
                </a:effectLst>
                <a:latin typeface="Times New Roman" pitchFamily="18" charset="0"/>
                <a:ea typeface="標楷體" pitchFamily="65" charset="-120"/>
                <a:cs typeface="Times New Roman" pitchFamily="18" charset="0"/>
              </a:rPr>
              <a:t>5/15</a:t>
            </a:r>
            <a:r>
              <a:rPr lang="zh-TW" altLang="en-US" sz="2000" b="1" u="sng" dirty="0">
                <a:solidFill>
                  <a:srgbClr val="3333FF"/>
                </a:solidFill>
                <a:effectLst>
                  <a:outerShdw blurRad="38100" dist="38100" dir="2700000" algn="tl">
                    <a:srgbClr val="C0C0C0"/>
                  </a:outerShdw>
                </a:effectLst>
                <a:latin typeface="Times New Roman" pitchFamily="18" charset="0"/>
                <a:ea typeface="標楷體" pitchFamily="65" charset="-120"/>
                <a:cs typeface="Times New Roman" pitchFamily="18" charset="0"/>
              </a:rPr>
              <a:t>、</a:t>
            </a:r>
            <a:r>
              <a:rPr lang="en-US" altLang="zh-TW" sz="2000" b="1" u="sng" dirty="0">
                <a:solidFill>
                  <a:srgbClr val="3333FF"/>
                </a:solidFill>
                <a:effectLst>
                  <a:outerShdw blurRad="38100" dist="38100" dir="2700000" algn="tl">
                    <a:srgbClr val="C0C0C0"/>
                  </a:outerShdw>
                </a:effectLst>
                <a:latin typeface="Times New Roman" pitchFamily="18" charset="0"/>
                <a:ea typeface="標楷體" pitchFamily="65" charset="-120"/>
                <a:cs typeface="Times New Roman" pitchFamily="18" charset="0"/>
              </a:rPr>
              <a:t>16</a:t>
            </a:r>
            <a:r>
              <a:rPr lang="en-US" altLang="zh-TW" sz="2000" b="1" u="sng" dirty="0">
                <a:solidFill>
                  <a:srgbClr val="FF0000"/>
                </a:solidFill>
                <a:effectLst>
                  <a:outerShdw blurRad="38100" dist="38100" dir="2700000" algn="tl">
                    <a:srgbClr val="C0C0C0"/>
                  </a:outerShdw>
                </a:effectLst>
                <a:latin typeface="Times New Roman" pitchFamily="18" charset="0"/>
                <a:ea typeface="標楷體" pitchFamily="65" charset="-120"/>
                <a:cs typeface="Times New Roman" pitchFamily="18" charset="0"/>
              </a:rPr>
              <a:t>(</a:t>
            </a:r>
            <a:r>
              <a:rPr lang="zh-TW" altLang="en-US" sz="2000" b="1" u="sng" dirty="0">
                <a:solidFill>
                  <a:srgbClr val="FF0000"/>
                </a:solidFill>
                <a:effectLst>
                  <a:outerShdw blurRad="38100" dist="38100" dir="2700000" algn="tl">
                    <a:srgbClr val="C0C0C0"/>
                  </a:outerShdw>
                </a:effectLst>
                <a:latin typeface="Times New Roman" pitchFamily="18" charset="0"/>
                <a:ea typeface="標楷體" pitchFamily="65" charset="-120"/>
                <a:cs typeface="Times New Roman" pitchFamily="18" charset="0"/>
              </a:rPr>
              <a:t>星期六、日</a:t>
            </a:r>
            <a:r>
              <a:rPr lang="en-US" altLang="zh-TW" sz="2000" b="1" u="sng" dirty="0">
                <a:solidFill>
                  <a:srgbClr val="FF0000"/>
                </a:solidFill>
                <a:effectLst>
                  <a:outerShdw blurRad="38100" dist="38100" dir="2700000" algn="tl">
                    <a:srgbClr val="C0C0C0"/>
                  </a:outerShdw>
                </a:effectLst>
                <a:latin typeface="Times New Roman" pitchFamily="18" charset="0"/>
                <a:ea typeface="標楷體" pitchFamily="65" charset="-120"/>
                <a:cs typeface="Times New Roman" pitchFamily="18" charset="0"/>
              </a:rPr>
              <a:t>)</a:t>
            </a:r>
            <a:r>
              <a:rPr lang="zh-TW" altLang="en-US" sz="2000" b="1" u="sng" dirty="0">
                <a:solidFill>
                  <a:srgbClr val="FF0000"/>
                </a:solidFill>
                <a:effectLst>
                  <a:outerShdw blurRad="38100" dist="38100" dir="2700000" algn="tl">
                    <a:srgbClr val="C0C0C0"/>
                  </a:outerShdw>
                </a:effectLst>
                <a:latin typeface="Times New Roman" pitchFamily="18" charset="0"/>
                <a:ea typeface="標楷體" pitchFamily="65" charset="-120"/>
                <a:cs typeface="Times New Roman" pitchFamily="18" charset="0"/>
              </a:rPr>
              <a:t>考試</a:t>
            </a:r>
            <a:r>
              <a:rPr lang="zh-TW" altLang="en-US" b="1" dirty="0">
                <a:solidFill>
                  <a:srgbClr val="FF0000"/>
                </a:solidFill>
                <a:effectLst>
                  <a:outerShdw blurRad="38100" dist="38100" dir="2700000" algn="tl">
                    <a:srgbClr val="C0C0C0"/>
                  </a:outerShdw>
                </a:effectLst>
                <a:latin typeface="Times New Roman" pitchFamily="18" charset="0"/>
                <a:ea typeface="標楷體" pitchFamily="65" charset="-120"/>
                <a:cs typeface="Times New Roman" pitchFamily="18" charset="0"/>
              </a:rPr>
              <a:t>，</a:t>
            </a:r>
            <a:r>
              <a:rPr lang="zh-TW" altLang="en-US" b="1" dirty="0">
                <a:solidFill>
                  <a:srgbClr val="008000"/>
                </a:solidFill>
                <a:effectLst>
                  <a:outerShdw blurRad="38100" dist="38100" dir="2700000" algn="tl">
                    <a:srgbClr val="C0C0C0"/>
                  </a:outerShdw>
                </a:effectLst>
                <a:latin typeface="Times New Roman" pitchFamily="18" charset="0"/>
                <a:ea typeface="標楷體" pitchFamily="65" charset="-120"/>
                <a:cs typeface="Times New Roman" pitchFamily="18" charset="0"/>
              </a:rPr>
              <a:t>簡章已於</a:t>
            </a:r>
            <a:r>
              <a:rPr lang="en-US" altLang="zh-TW" b="1" dirty="0">
                <a:solidFill>
                  <a:srgbClr val="008000"/>
                </a:solidFill>
                <a:effectLst>
                  <a:outerShdw blurRad="38100" dist="38100" dir="2700000" algn="tl">
                    <a:srgbClr val="C0C0C0"/>
                  </a:outerShdw>
                </a:effectLst>
                <a:latin typeface="Times New Roman" pitchFamily="18" charset="0"/>
                <a:ea typeface="標楷體" pitchFamily="65" charset="-120"/>
                <a:cs typeface="Times New Roman" pitchFamily="18" charset="0"/>
              </a:rPr>
              <a:t>110/1/15</a:t>
            </a:r>
            <a:r>
              <a:rPr lang="zh-TW" altLang="en-US" b="1" dirty="0">
                <a:solidFill>
                  <a:srgbClr val="008000"/>
                </a:solidFill>
                <a:effectLst>
                  <a:outerShdw blurRad="38100" dist="38100" dir="2700000" algn="tl">
                    <a:srgbClr val="C0C0C0"/>
                  </a:outerShdw>
                </a:effectLst>
                <a:latin typeface="Times New Roman" pitchFamily="18" charset="0"/>
                <a:ea typeface="標楷體" pitchFamily="65" charset="-120"/>
                <a:cs typeface="Times New Roman" pitchFamily="18" charset="0"/>
              </a:rPr>
              <a:t>公告</a:t>
            </a:r>
            <a:endParaRPr lang="zh-TW" altLang="en-US" b="1" dirty="0">
              <a:solidFill>
                <a:srgbClr val="008000"/>
              </a:solidFill>
              <a:effectLst>
                <a:outerShdw blurRad="38100" dist="38100" dir="2700000" algn="tl">
                  <a:srgbClr val="C0C0C0"/>
                </a:outerShdw>
              </a:effectLst>
              <a:latin typeface="Times New Roman" pitchFamily="18" charset="0"/>
              <a:ea typeface="標楷體" pitchFamily="65" charset="-120"/>
            </a:endParaRPr>
          </a:p>
          <a:p>
            <a:pPr algn="just">
              <a:spcBef>
                <a:spcPct val="20000"/>
              </a:spcBef>
              <a:defRPr/>
            </a:pPr>
            <a:r>
              <a:rPr lang="zh-TW" altLang="en-US" sz="3600" b="1" dirty="0">
                <a:solidFill>
                  <a:srgbClr val="0000FF"/>
                </a:solidFill>
                <a:effectLst>
                  <a:outerShdw blurRad="38100" dist="38100" dir="2700000" algn="tl">
                    <a:srgbClr val="C0C0C0"/>
                  </a:outerShdw>
                </a:effectLst>
                <a:latin typeface="Times New Roman" pitchFamily="18" charset="0"/>
                <a:ea typeface="華康儷中黑"/>
                <a:cs typeface="華康儷中黑"/>
              </a:rPr>
              <a:t>   </a:t>
            </a:r>
            <a:r>
              <a:rPr lang="zh-TW" altLang="en-US" sz="3600" b="1" dirty="0">
                <a:solidFill>
                  <a:srgbClr val="FF00FF"/>
                </a:solidFill>
                <a:effectLst>
                  <a:outerShdw blurRad="38100" dist="38100" dir="2700000" algn="tl">
                    <a:srgbClr val="C0C0C0"/>
                  </a:outerShdw>
                </a:effectLst>
                <a:latin typeface="Times New Roman" pitchFamily="18" charset="0"/>
                <a:ea typeface="華康儷中黑"/>
                <a:cs typeface="華康儷中黑"/>
              </a:rPr>
              <a:t>特色招生</a:t>
            </a:r>
            <a:r>
              <a:rPr lang="en-US" altLang="zh-TW" sz="3600" b="1" dirty="0">
                <a:solidFill>
                  <a:srgbClr val="0000FF"/>
                </a:solidFill>
                <a:effectLst>
                  <a:outerShdw blurRad="38100" dist="38100" dir="2700000" algn="tl">
                    <a:srgbClr val="C0C0C0"/>
                  </a:outerShdw>
                </a:effectLst>
                <a:latin typeface="Times New Roman" pitchFamily="18" charset="0"/>
                <a:ea typeface="華康儷中黑"/>
                <a:cs typeface="華康儷中黑"/>
              </a:rPr>
              <a:t>｢</a:t>
            </a:r>
            <a:r>
              <a:rPr lang="zh-TW" altLang="en-US" sz="3600" b="1" dirty="0">
                <a:solidFill>
                  <a:srgbClr val="0000FF"/>
                </a:solidFill>
                <a:effectLst>
                  <a:outerShdw blurRad="38100" dist="38100" dir="2700000" algn="tl">
                    <a:srgbClr val="C0C0C0"/>
                  </a:outerShdw>
                </a:effectLst>
                <a:latin typeface="Times New Roman" pitchFamily="18" charset="0"/>
                <a:ea typeface="華康儷中黑"/>
                <a:cs typeface="華康儷中黑"/>
              </a:rPr>
              <a:t>術科</a:t>
            </a:r>
            <a:r>
              <a:rPr lang="en-US" altLang="zh-TW" sz="3600" b="1" dirty="0">
                <a:solidFill>
                  <a:srgbClr val="0000FF"/>
                </a:solidFill>
                <a:effectLst>
                  <a:outerShdw blurRad="38100" dist="38100" dir="2700000" algn="tl">
                    <a:srgbClr val="C0C0C0"/>
                  </a:outerShdw>
                </a:effectLst>
                <a:latin typeface="Times New Roman" pitchFamily="18" charset="0"/>
                <a:ea typeface="華康儷中黑"/>
                <a:cs typeface="華康儷中黑"/>
              </a:rPr>
              <a:t>｣</a:t>
            </a:r>
            <a:r>
              <a:rPr lang="zh-TW" altLang="en-US" sz="3600" b="1" dirty="0">
                <a:solidFill>
                  <a:srgbClr val="0000FF"/>
                </a:solidFill>
                <a:effectLst>
                  <a:outerShdw blurRad="38100" dist="38100" dir="2700000" algn="tl">
                    <a:srgbClr val="C0C0C0"/>
                  </a:outerShdw>
                </a:effectLst>
                <a:latin typeface="Times New Roman" pitchFamily="18" charset="0"/>
                <a:ea typeface="華康儷中黑"/>
                <a:cs typeface="華康儷中黑"/>
              </a:rPr>
              <a:t>考試</a:t>
            </a:r>
            <a:endParaRPr lang="en-US" altLang="zh-TW" sz="3600" b="1" dirty="0">
              <a:solidFill>
                <a:srgbClr val="0000FF"/>
              </a:solidFill>
              <a:effectLst>
                <a:outerShdw blurRad="38100" dist="38100" dir="2700000" algn="tl">
                  <a:srgbClr val="C0C0C0"/>
                </a:outerShdw>
              </a:effectLst>
              <a:latin typeface="Times New Roman" pitchFamily="18" charset="0"/>
              <a:ea typeface="華康儷中黑"/>
              <a:cs typeface="華康儷中黑"/>
            </a:endParaRPr>
          </a:p>
          <a:p>
            <a:pPr algn="just">
              <a:defRPr/>
            </a:pPr>
            <a:r>
              <a:rPr lang="zh-TW" altLang="en-US" sz="2000" b="1" dirty="0">
                <a:solidFill>
                  <a:srgbClr val="3333FF"/>
                </a:solidFill>
                <a:effectLst>
                  <a:outerShdw blurRad="38100" dist="38100" dir="2700000" algn="tl">
                    <a:srgbClr val="C0C0C0"/>
                  </a:outerShdw>
                </a:effectLst>
                <a:latin typeface="Times New Roman" pitchFamily="18" charset="0"/>
                <a:ea typeface="標楷體" pitchFamily="65" charset="-120"/>
              </a:rPr>
              <a:t>      </a:t>
            </a:r>
            <a:r>
              <a:rPr lang="zh-TW" altLang="en-US" sz="2000" b="1" dirty="0">
                <a:solidFill>
                  <a:srgbClr val="008000"/>
                </a:solidFill>
                <a:effectLst>
                  <a:outerShdw blurRad="38100" dist="38100" dir="2700000" algn="tl">
                    <a:srgbClr val="C0C0C0"/>
                  </a:outerShdw>
                </a:effectLst>
                <a:latin typeface="Times New Roman" pitchFamily="18" charset="0"/>
                <a:ea typeface="標楷體" pitchFamily="65" charset="-120"/>
              </a:rPr>
              <a:t>專業：</a:t>
            </a:r>
            <a:r>
              <a:rPr lang="zh-TW" altLang="en-US" sz="2000" b="1" dirty="0">
                <a:solidFill>
                  <a:srgbClr val="3333FF"/>
                </a:solidFill>
                <a:effectLst>
                  <a:outerShdw blurRad="38100" dist="38100" dir="2700000" algn="tl">
                    <a:srgbClr val="C0C0C0"/>
                  </a:outerShdw>
                </a:effectLst>
                <a:latin typeface="Times New Roman" pitchFamily="18" charset="0"/>
                <a:ea typeface="標楷體" pitchFamily="65" charset="-120"/>
              </a:rPr>
              <a:t>專業群</a:t>
            </a:r>
            <a:r>
              <a:rPr lang="zh-TW" altLang="zh-TW" sz="2000" b="1" dirty="0">
                <a:solidFill>
                  <a:srgbClr val="3333FF"/>
                </a:solidFill>
                <a:effectLst>
                  <a:outerShdw blurRad="38100" dist="38100" dir="2700000" algn="tl">
                    <a:srgbClr val="C0C0C0"/>
                  </a:outerShdw>
                </a:effectLst>
                <a:latin typeface="Times New Roman" pitchFamily="18" charset="0"/>
                <a:ea typeface="標楷體" pitchFamily="65" charset="-120"/>
              </a:rPr>
              <a:t>科</a:t>
            </a:r>
            <a:r>
              <a:rPr lang="zh-TW" altLang="en-US" sz="2000" b="1" dirty="0">
                <a:solidFill>
                  <a:srgbClr val="FF0000"/>
                </a:solidFill>
                <a:effectLst>
                  <a:outerShdw blurRad="38100" dist="38100" dir="2700000" algn="tl">
                    <a:srgbClr val="C0C0C0"/>
                  </a:outerShdw>
                </a:effectLst>
                <a:latin typeface="Times New Roman" pitchFamily="18" charset="0"/>
                <a:ea typeface="標楷體" pitchFamily="65" charset="-120"/>
              </a:rPr>
              <a:t>甄選入學</a:t>
            </a:r>
            <a:endParaRPr lang="en-US" altLang="zh-TW" sz="2000" b="1" dirty="0">
              <a:solidFill>
                <a:srgbClr val="FF0000"/>
              </a:solidFill>
              <a:effectLst>
                <a:outerShdw blurRad="38100" dist="38100" dir="2700000" algn="tl">
                  <a:srgbClr val="C0C0C0"/>
                </a:outerShdw>
              </a:effectLst>
              <a:latin typeface="Times New Roman" pitchFamily="18" charset="0"/>
              <a:ea typeface="標楷體" pitchFamily="65" charset="-120"/>
            </a:endParaRPr>
          </a:p>
          <a:p>
            <a:pPr algn="just">
              <a:defRPr/>
            </a:pPr>
            <a:r>
              <a:rPr lang="zh-TW" altLang="en-US" sz="2000" b="1" dirty="0">
                <a:solidFill>
                  <a:srgbClr val="3333FF"/>
                </a:solidFill>
                <a:effectLst>
                  <a:outerShdw blurRad="38100" dist="38100" dir="2700000" algn="tl">
                    <a:srgbClr val="C0C0C0"/>
                  </a:outerShdw>
                </a:effectLst>
                <a:latin typeface="Times New Roman" pitchFamily="18" charset="0"/>
                <a:ea typeface="標楷體" pitchFamily="65" charset="-120"/>
              </a:rPr>
              <a:t>      </a:t>
            </a:r>
            <a:r>
              <a:rPr lang="zh-TW" altLang="en-US" sz="2000" b="1" dirty="0">
                <a:solidFill>
                  <a:srgbClr val="008000"/>
                </a:solidFill>
                <a:effectLst>
                  <a:outerShdw blurRad="38100" dist="38100" dir="2700000" algn="tl">
                    <a:srgbClr val="C0C0C0"/>
                  </a:outerShdw>
                </a:effectLst>
                <a:latin typeface="Times New Roman" pitchFamily="18" charset="0"/>
                <a:ea typeface="標楷體" pitchFamily="65" charset="-120"/>
              </a:rPr>
              <a:t>科學：</a:t>
            </a:r>
            <a:r>
              <a:rPr lang="zh-TW" altLang="en-US" sz="2000" b="1" dirty="0">
                <a:solidFill>
                  <a:srgbClr val="3333FF"/>
                </a:solidFill>
                <a:effectLst>
                  <a:outerShdw blurRad="38100" dist="38100" dir="2700000" algn="tl">
                    <a:srgbClr val="C0C0C0"/>
                  </a:outerShdw>
                </a:effectLst>
                <a:latin typeface="Times New Roman" pitchFamily="18" charset="0"/>
                <a:ea typeface="標楷體" pitchFamily="65" charset="-120"/>
              </a:rPr>
              <a:t>科學班</a:t>
            </a:r>
            <a:r>
              <a:rPr lang="zh-TW" altLang="en-US" sz="2000" b="1" dirty="0">
                <a:solidFill>
                  <a:srgbClr val="FF0000"/>
                </a:solidFill>
                <a:effectLst>
                  <a:outerShdw blurRad="38100" dist="38100" dir="2700000" algn="tl">
                    <a:srgbClr val="C0C0C0"/>
                  </a:outerShdw>
                </a:effectLst>
                <a:latin typeface="Times New Roman" pitchFamily="18" charset="0"/>
                <a:ea typeface="標楷體" pitchFamily="65" charset="-120"/>
              </a:rPr>
              <a:t>甄選入學</a:t>
            </a:r>
            <a:r>
              <a:rPr lang="en-US" altLang="zh-TW" sz="2000" b="1" dirty="0">
                <a:solidFill>
                  <a:srgbClr val="FF0000"/>
                </a:solidFill>
                <a:effectLst>
                  <a:outerShdw blurRad="38100" dist="38100" dir="2700000" algn="tl">
                    <a:srgbClr val="C0C0C0"/>
                  </a:outerShdw>
                </a:effectLst>
                <a:latin typeface="Times New Roman" pitchFamily="18" charset="0"/>
                <a:ea typeface="標楷體" pitchFamily="65" charset="-120"/>
              </a:rPr>
              <a:t>(</a:t>
            </a:r>
            <a:r>
              <a:rPr lang="zh-TW" altLang="en-US" sz="2000" b="1" dirty="0">
                <a:solidFill>
                  <a:srgbClr val="FF0000"/>
                </a:solidFill>
                <a:effectLst>
                  <a:outerShdw blurRad="38100" dist="38100" dir="2700000" algn="tl">
                    <a:srgbClr val="C0C0C0"/>
                  </a:outerShdw>
                </a:effectLst>
                <a:latin typeface="Times New Roman" pitchFamily="18" charset="0"/>
                <a:ea typeface="標楷體" pitchFamily="65" charset="-120"/>
              </a:rPr>
              <a:t>建國高中、師大附中、北一女中</a:t>
            </a:r>
            <a:r>
              <a:rPr lang="en-US" altLang="zh-TW" sz="2000" b="1" dirty="0">
                <a:solidFill>
                  <a:srgbClr val="FF0000"/>
                </a:solidFill>
                <a:effectLst>
                  <a:outerShdw blurRad="38100" dist="38100" dir="2700000" algn="tl">
                    <a:srgbClr val="C0C0C0"/>
                  </a:outerShdw>
                </a:effectLst>
                <a:latin typeface="Times New Roman" pitchFamily="18" charset="0"/>
                <a:ea typeface="標楷體" pitchFamily="65" charset="-120"/>
              </a:rPr>
              <a:t>)</a:t>
            </a:r>
          </a:p>
          <a:p>
            <a:pPr algn="just">
              <a:defRPr/>
            </a:pPr>
            <a:r>
              <a:rPr lang="zh-TW" altLang="en-US" sz="2000" b="1" dirty="0">
                <a:solidFill>
                  <a:srgbClr val="3333FF"/>
                </a:solidFill>
                <a:effectLst>
                  <a:outerShdw blurRad="38100" dist="38100" dir="2700000" algn="tl">
                    <a:srgbClr val="C0C0C0"/>
                  </a:outerShdw>
                </a:effectLst>
                <a:latin typeface="Times New Roman" pitchFamily="18" charset="0"/>
                <a:ea typeface="標楷體" pitchFamily="65" charset="-120"/>
              </a:rPr>
              <a:t>      </a:t>
            </a:r>
            <a:r>
              <a:rPr lang="zh-TW" altLang="en-US" sz="2000" b="1" dirty="0">
                <a:solidFill>
                  <a:srgbClr val="008000"/>
                </a:solidFill>
                <a:effectLst>
                  <a:outerShdw blurRad="38100" dist="38100" dir="2700000" algn="tl">
                    <a:srgbClr val="C0C0C0"/>
                  </a:outerShdw>
                </a:effectLst>
                <a:latin typeface="Times New Roman" pitchFamily="18" charset="0"/>
                <a:ea typeface="標楷體" pitchFamily="65" charset="-120"/>
              </a:rPr>
              <a:t>體育：</a:t>
            </a:r>
            <a:r>
              <a:rPr lang="zh-TW" altLang="en-US" sz="2000" b="1" dirty="0">
                <a:solidFill>
                  <a:srgbClr val="3333FF"/>
                </a:solidFill>
                <a:effectLst>
                  <a:outerShdw blurRad="38100" dist="38100" dir="2700000" algn="tl">
                    <a:srgbClr val="C0C0C0"/>
                  </a:outerShdw>
                </a:effectLst>
                <a:latin typeface="Times New Roman" pitchFamily="18" charset="0"/>
                <a:ea typeface="標楷體" pitchFamily="65" charset="-120"/>
              </a:rPr>
              <a:t>運動績優</a:t>
            </a:r>
            <a:r>
              <a:rPr lang="zh-TW" altLang="en-US" sz="2000" b="1" dirty="0">
                <a:solidFill>
                  <a:srgbClr val="FF0000"/>
                </a:solidFill>
                <a:effectLst>
                  <a:outerShdw blurRad="38100" dist="38100" dir="2700000" algn="tl">
                    <a:srgbClr val="C0C0C0"/>
                  </a:outerShdw>
                </a:effectLst>
                <a:latin typeface="Times New Roman" pitchFamily="18" charset="0"/>
                <a:ea typeface="標楷體" pitchFamily="65" charset="-120"/>
              </a:rPr>
              <a:t>甄選入學</a:t>
            </a:r>
            <a:r>
              <a:rPr lang="en-US" altLang="zh-TW" sz="2000" b="1" dirty="0">
                <a:solidFill>
                  <a:srgbClr val="FF0000"/>
                </a:solidFill>
                <a:effectLst>
                  <a:outerShdw blurRad="38100" dist="38100" dir="2700000" algn="tl">
                    <a:srgbClr val="C0C0C0"/>
                  </a:outerShdw>
                </a:effectLst>
                <a:latin typeface="Times New Roman" pitchFamily="18" charset="0"/>
                <a:ea typeface="標楷體" pitchFamily="65" charset="-120"/>
              </a:rPr>
              <a:t>(</a:t>
            </a:r>
            <a:r>
              <a:rPr lang="zh-TW" altLang="en-US" sz="2000" b="1" dirty="0">
                <a:solidFill>
                  <a:srgbClr val="FF0000"/>
                </a:solidFill>
                <a:effectLst>
                  <a:outerShdw blurRad="38100" dist="38100" dir="2700000" algn="tl">
                    <a:srgbClr val="C0C0C0"/>
                  </a:outerShdw>
                </a:effectLst>
                <a:latin typeface="Times New Roman" pitchFamily="18" charset="0"/>
                <a:ea typeface="標楷體" pitchFamily="65" charset="-120"/>
              </a:rPr>
              <a:t>體育班</a:t>
            </a:r>
            <a:r>
              <a:rPr lang="en-US" altLang="zh-TW" sz="2000" b="1" dirty="0">
                <a:solidFill>
                  <a:srgbClr val="FF0000"/>
                </a:solidFill>
                <a:effectLst>
                  <a:outerShdw blurRad="38100" dist="38100" dir="2700000" algn="tl">
                    <a:srgbClr val="C0C0C0"/>
                  </a:outerShdw>
                </a:effectLst>
                <a:latin typeface="Times New Roman" pitchFamily="18" charset="0"/>
                <a:ea typeface="標楷體" pitchFamily="65" charset="-120"/>
              </a:rPr>
              <a:t>or</a:t>
            </a:r>
            <a:r>
              <a:rPr lang="zh-TW" altLang="en-US" sz="2000" b="1" dirty="0">
                <a:solidFill>
                  <a:srgbClr val="FF0000"/>
                </a:solidFill>
                <a:effectLst>
                  <a:outerShdw blurRad="38100" dist="38100" dir="2700000" algn="tl">
                    <a:srgbClr val="C0C0C0"/>
                  </a:outerShdw>
                </a:effectLst>
                <a:latin typeface="Times New Roman" pitchFamily="18" charset="0"/>
                <a:ea typeface="標楷體" pitchFamily="65" charset="-120"/>
              </a:rPr>
              <a:t>重點項目</a:t>
            </a:r>
            <a:r>
              <a:rPr lang="en-US" altLang="zh-TW" sz="2000" b="1" dirty="0">
                <a:solidFill>
                  <a:srgbClr val="FF0000"/>
                </a:solidFill>
                <a:effectLst>
                  <a:outerShdw blurRad="38100" dist="38100" dir="2700000" algn="tl">
                    <a:srgbClr val="C0C0C0"/>
                  </a:outerShdw>
                </a:effectLst>
                <a:latin typeface="Times New Roman" pitchFamily="18" charset="0"/>
                <a:ea typeface="標楷體" pitchFamily="65" charset="-120"/>
              </a:rPr>
              <a:t>)</a:t>
            </a:r>
          </a:p>
          <a:p>
            <a:pPr algn="just">
              <a:defRPr/>
            </a:pPr>
            <a:r>
              <a:rPr lang="zh-TW" altLang="en-US" sz="2000" b="1" dirty="0">
                <a:solidFill>
                  <a:srgbClr val="FF0000"/>
                </a:solidFill>
                <a:effectLst>
                  <a:outerShdw blurRad="38100" dist="38100" dir="2700000" algn="tl">
                    <a:srgbClr val="C0C0C0"/>
                  </a:outerShdw>
                </a:effectLst>
                <a:latin typeface="Times New Roman" pitchFamily="18" charset="0"/>
                <a:ea typeface="標楷體" pitchFamily="65" charset="-120"/>
              </a:rPr>
              <a:t>      </a:t>
            </a:r>
            <a:r>
              <a:rPr lang="zh-TW" altLang="en-US" sz="2000" b="1" dirty="0">
                <a:solidFill>
                  <a:srgbClr val="008000"/>
                </a:solidFill>
                <a:effectLst>
                  <a:outerShdw blurRad="38100" dist="38100" dir="2700000" algn="tl">
                    <a:srgbClr val="C0C0C0"/>
                  </a:outerShdw>
                </a:effectLst>
                <a:latin typeface="Times New Roman" pitchFamily="18" charset="0"/>
                <a:ea typeface="標楷體" pitchFamily="65" charset="-120"/>
              </a:rPr>
              <a:t>藝術：</a:t>
            </a:r>
            <a:r>
              <a:rPr lang="zh-TW" altLang="en-US" sz="2000" b="1" dirty="0">
                <a:solidFill>
                  <a:srgbClr val="3333FF"/>
                </a:solidFill>
                <a:effectLst>
                  <a:outerShdw blurRad="38100" dist="38100" dir="2700000" algn="tl">
                    <a:srgbClr val="C0C0C0"/>
                  </a:outerShdw>
                </a:effectLst>
                <a:latin typeface="Times New Roman" pitchFamily="18" charset="0"/>
                <a:ea typeface="標楷體" pitchFamily="65" charset="-120"/>
              </a:rPr>
              <a:t>藝才班</a:t>
            </a:r>
            <a:r>
              <a:rPr lang="zh-TW" altLang="en-US" sz="2000" b="1" dirty="0">
                <a:solidFill>
                  <a:srgbClr val="FF0000"/>
                </a:solidFill>
                <a:effectLst>
                  <a:outerShdw blurRad="38100" dist="38100" dir="2700000" algn="tl">
                    <a:srgbClr val="C0C0C0"/>
                  </a:outerShdw>
                </a:effectLst>
                <a:latin typeface="Times New Roman" pitchFamily="18" charset="0"/>
                <a:ea typeface="標楷體" pitchFamily="65" charset="-120"/>
              </a:rPr>
              <a:t>甄選入學</a:t>
            </a:r>
            <a:r>
              <a:rPr lang="en-US" altLang="zh-TW" sz="2000" b="1" dirty="0">
                <a:solidFill>
                  <a:srgbClr val="FF0000"/>
                </a:solidFill>
                <a:effectLst>
                  <a:outerShdw blurRad="38100" dist="38100" dir="2700000" algn="tl">
                    <a:srgbClr val="C0C0C0"/>
                  </a:outerShdw>
                </a:effectLst>
                <a:latin typeface="Times New Roman" pitchFamily="18" charset="0"/>
                <a:ea typeface="標楷體" pitchFamily="65" charset="-120"/>
              </a:rPr>
              <a:t>(</a:t>
            </a:r>
            <a:r>
              <a:rPr lang="zh-TW" altLang="zh-TW" sz="2000" b="1" dirty="0">
                <a:solidFill>
                  <a:srgbClr val="FF0000"/>
                </a:solidFill>
                <a:effectLst>
                  <a:outerShdw blurRad="38100" dist="38100" dir="2700000" algn="tl">
                    <a:srgbClr val="C0C0C0"/>
                  </a:outerShdw>
                </a:effectLst>
                <a:latin typeface="Times New Roman" pitchFamily="18" charset="0"/>
                <a:ea typeface="標楷體" pitchFamily="65" charset="-120"/>
              </a:rPr>
              <a:t>音樂班</a:t>
            </a:r>
            <a:r>
              <a:rPr lang="zh-TW" altLang="en-US" sz="2000" b="1" dirty="0">
                <a:solidFill>
                  <a:srgbClr val="FF0000"/>
                </a:solidFill>
                <a:effectLst>
                  <a:outerShdw blurRad="38100" dist="38100" dir="2700000" algn="tl">
                    <a:srgbClr val="C0C0C0"/>
                  </a:outerShdw>
                </a:effectLst>
                <a:latin typeface="Times New Roman" pitchFamily="18" charset="0"/>
                <a:ea typeface="標楷體" pitchFamily="65" charset="-120"/>
              </a:rPr>
              <a:t>、</a:t>
            </a:r>
            <a:r>
              <a:rPr lang="zh-TW" altLang="zh-TW" sz="2000" b="1" dirty="0">
                <a:solidFill>
                  <a:srgbClr val="FF0000"/>
                </a:solidFill>
                <a:effectLst>
                  <a:outerShdw blurRad="38100" dist="38100" dir="2700000" algn="tl">
                    <a:srgbClr val="C0C0C0"/>
                  </a:outerShdw>
                </a:effectLst>
                <a:latin typeface="Times New Roman" pitchFamily="18" charset="0"/>
                <a:ea typeface="標楷體" pitchFamily="65" charset="-120"/>
              </a:rPr>
              <a:t>美術班</a:t>
            </a:r>
            <a:r>
              <a:rPr lang="zh-TW" altLang="en-US" sz="2000" b="1" dirty="0">
                <a:solidFill>
                  <a:srgbClr val="FF0000"/>
                </a:solidFill>
                <a:effectLst>
                  <a:outerShdw blurRad="38100" dist="38100" dir="2700000" algn="tl">
                    <a:srgbClr val="C0C0C0"/>
                  </a:outerShdw>
                </a:effectLst>
                <a:latin typeface="Times New Roman" pitchFamily="18" charset="0"/>
                <a:ea typeface="標楷體" pitchFamily="65" charset="-120"/>
              </a:rPr>
              <a:t>、</a:t>
            </a:r>
            <a:r>
              <a:rPr lang="zh-TW" altLang="zh-TW" sz="2000" b="1" dirty="0">
                <a:solidFill>
                  <a:srgbClr val="FF0000"/>
                </a:solidFill>
                <a:effectLst>
                  <a:outerShdw blurRad="38100" dist="38100" dir="2700000" algn="tl">
                    <a:srgbClr val="C0C0C0"/>
                  </a:outerShdw>
                </a:effectLst>
                <a:latin typeface="Times New Roman" pitchFamily="18" charset="0"/>
                <a:ea typeface="標楷體" pitchFamily="65" charset="-120"/>
              </a:rPr>
              <a:t>舞蹈班、戲劇班</a:t>
            </a:r>
            <a:r>
              <a:rPr lang="en-US" altLang="zh-TW" sz="2000" b="1" dirty="0">
                <a:solidFill>
                  <a:srgbClr val="FF0000"/>
                </a:solidFill>
                <a:effectLst>
                  <a:outerShdw blurRad="38100" dist="38100" dir="2700000" algn="tl">
                    <a:srgbClr val="C0C0C0"/>
                  </a:outerShdw>
                </a:effectLst>
                <a:latin typeface="Times New Roman" pitchFamily="18" charset="0"/>
                <a:ea typeface="標楷體" pitchFamily="65" charset="-120"/>
              </a:rPr>
              <a:t>)</a:t>
            </a:r>
            <a:r>
              <a:rPr lang="zh-TW" altLang="en-US" sz="2000" b="1" dirty="0">
                <a:solidFill>
                  <a:srgbClr val="FF0000"/>
                </a:solidFill>
                <a:effectLst>
                  <a:outerShdw blurRad="38100" dist="38100" dir="2700000" algn="tl">
                    <a:srgbClr val="C0C0C0"/>
                  </a:outerShdw>
                </a:effectLst>
                <a:latin typeface="Times New Roman" pitchFamily="18" charset="0"/>
                <a:ea typeface="標楷體" pitchFamily="65" charset="-120"/>
              </a:rPr>
              <a:t>      </a:t>
            </a:r>
            <a:endParaRPr lang="en-US" altLang="zh-TW" sz="2000" b="1" dirty="0">
              <a:solidFill>
                <a:srgbClr val="FF0000"/>
              </a:solidFill>
              <a:effectLst>
                <a:outerShdw blurRad="38100" dist="38100" dir="2700000" algn="tl">
                  <a:srgbClr val="C0C0C0"/>
                </a:outerShdw>
              </a:effectLst>
              <a:latin typeface="Times New Roman" pitchFamily="18" charset="0"/>
              <a:ea typeface="標楷體" pitchFamily="65" charset="-120"/>
            </a:endParaRPr>
          </a:p>
          <a:p>
            <a:pPr algn="just">
              <a:spcBef>
                <a:spcPts val="600"/>
              </a:spcBef>
              <a:defRPr/>
            </a:pPr>
            <a:r>
              <a:rPr lang="zh-TW" altLang="en-US" sz="3600" b="1" dirty="0">
                <a:solidFill>
                  <a:srgbClr val="FF00FF"/>
                </a:solidFill>
                <a:effectLst>
                  <a:outerShdw blurRad="38100" dist="38100" dir="2700000" algn="tl">
                    <a:srgbClr val="C0C0C0"/>
                  </a:outerShdw>
                </a:effectLst>
                <a:latin typeface="Times New Roman" pitchFamily="18" charset="0"/>
                <a:ea typeface="華康儷中黑"/>
                <a:cs typeface="華康儷中黑"/>
              </a:rPr>
              <a:t>   特色招生</a:t>
            </a:r>
            <a:r>
              <a:rPr lang="en-US" altLang="zh-TW" sz="3600" b="1" dirty="0">
                <a:solidFill>
                  <a:srgbClr val="0000FF"/>
                </a:solidFill>
                <a:effectLst>
                  <a:outerShdw blurRad="38100" dist="38100" dir="2700000" algn="tl">
                    <a:srgbClr val="C0C0C0"/>
                  </a:outerShdw>
                </a:effectLst>
                <a:latin typeface="Times New Roman" pitchFamily="18" charset="0"/>
                <a:ea typeface="華康儷中黑"/>
                <a:cs typeface="華康儷中黑"/>
              </a:rPr>
              <a:t>｢</a:t>
            </a:r>
            <a:r>
              <a:rPr lang="zh-TW" altLang="en-US" sz="3600" b="1" dirty="0">
                <a:solidFill>
                  <a:srgbClr val="0000FF"/>
                </a:solidFill>
                <a:effectLst>
                  <a:outerShdw blurRad="38100" dist="38100" dir="2700000" algn="tl">
                    <a:srgbClr val="C0C0C0"/>
                  </a:outerShdw>
                </a:effectLst>
                <a:latin typeface="Times New Roman" pitchFamily="18" charset="0"/>
                <a:ea typeface="華康儷中黑"/>
                <a:cs typeface="華康儷中黑"/>
              </a:rPr>
              <a:t>學科</a:t>
            </a:r>
            <a:r>
              <a:rPr lang="en-US" altLang="zh-TW" sz="3600" b="1" dirty="0">
                <a:solidFill>
                  <a:srgbClr val="0000FF"/>
                </a:solidFill>
                <a:effectLst>
                  <a:outerShdw blurRad="38100" dist="38100" dir="2700000" algn="tl">
                    <a:srgbClr val="C0C0C0"/>
                  </a:outerShdw>
                </a:effectLst>
                <a:latin typeface="Times New Roman" pitchFamily="18" charset="0"/>
                <a:ea typeface="華康儷中黑"/>
                <a:cs typeface="華康儷中黑"/>
              </a:rPr>
              <a:t>｣</a:t>
            </a:r>
            <a:r>
              <a:rPr lang="zh-TW" altLang="en-US" sz="3600" b="1" dirty="0">
                <a:solidFill>
                  <a:srgbClr val="0000FF"/>
                </a:solidFill>
                <a:effectLst>
                  <a:outerShdw blurRad="38100" dist="38100" dir="2700000" algn="tl">
                    <a:srgbClr val="C0C0C0"/>
                  </a:outerShdw>
                </a:effectLst>
                <a:latin typeface="Times New Roman" pitchFamily="18" charset="0"/>
                <a:ea typeface="華康儷中黑"/>
                <a:cs typeface="華康儷中黑"/>
              </a:rPr>
              <a:t>考試</a:t>
            </a:r>
            <a:r>
              <a:rPr lang="en-US" altLang="zh-TW" sz="1500" b="1" dirty="0">
                <a:solidFill>
                  <a:srgbClr val="FF0000"/>
                </a:solidFill>
                <a:effectLst>
                  <a:outerShdw blurRad="38100" dist="38100" dir="2700000" algn="tl">
                    <a:srgbClr val="C0C0C0"/>
                  </a:outerShdw>
                </a:effectLst>
                <a:latin typeface="Times New Roman" pitchFamily="18" charset="0"/>
                <a:ea typeface="標楷體" pitchFamily="65" charset="-120"/>
              </a:rPr>
              <a:t>(</a:t>
            </a:r>
            <a:r>
              <a:rPr lang="zh-TW" altLang="en-US" sz="1500" b="1" dirty="0">
                <a:solidFill>
                  <a:srgbClr val="FF0000"/>
                </a:solidFill>
                <a:effectLst>
                  <a:outerShdw blurRad="38100" dist="38100" dir="2700000" algn="tl">
                    <a:srgbClr val="C0C0C0"/>
                  </a:outerShdw>
                </a:effectLst>
                <a:latin typeface="Times New Roman" pitchFamily="18" charset="0"/>
                <a:ea typeface="標楷體" pitchFamily="65" charset="-120"/>
              </a:rPr>
              <a:t>師大附中、政大附中、西松高中、海大附中</a:t>
            </a:r>
            <a:r>
              <a:rPr lang="en-US" altLang="zh-TW" sz="1500" b="1" dirty="0">
                <a:solidFill>
                  <a:srgbClr val="FF0000"/>
                </a:solidFill>
                <a:effectLst>
                  <a:outerShdw blurRad="38100" dist="38100" dir="2700000" algn="tl">
                    <a:srgbClr val="C0C0C0"/>
                  </a:outerShdw>
                </a:effectLst>
                <a:latin typeface="Times New Roman" pitchFamily="18" charset="0"/>
                <a:ea typeface="標楷體" pitchFamily="65" charset="-120"/>
              </a:rPr>
              <a:t>)</a:t>
            </a:r>
          </a:p>
          <a:p>
            <a:pPr algn="just">
              <a:spcAft>
                <a:spcPct val="20000"/>
              </a:spcAft>
              <a:defRPr/>
            </a:pPr>
            <a:r>
              <a:rPr lang="zh-TW" altLang="en-US" sz="3600" b="1" dirty="0">
                <a:solidFill>
                  <a:srgbClr val="FF00FF"/>
                </a:solidFill>
                <a:effectLst>
                  <a:outerShdw blurRad="38100" dist="38100" dir="2700000" algn="tl">
                    <a:srgbClr val="C0C0C0"/>
                  </a:outerShdw>
                </a:effectLst>
                <a:latin typeface="Times New Roman" pitchFamily="18" charset="0"/>
                <a:ea typeface="華康儷中黑"/>
                <a:cs typeface="華康儷中黑"/>
              </a:rPr>
              <a:t>   技術型高中免試獨招</a:t>
            </a:r>
            <a:endParaRPr lang="en-US" altLang="zh-TW" sz="3600" b="1" dirty="0">
              <a:solidFill>
                <a:srgbClr val="FF00FF"/>
              </a:solidFill>
              <a:effectLst>
                <a:outerShdw blurRad="38100" dist="38100" dir="2700000" algn="tl">
                  <a:srgbClr val="C0C0C0"/>
                </a:outerShdw>
              </a:effectLst>
              <a:latin typeface="Times New Roman" pitchFamily="18" charset="0"/>
              <a:ea typeface="華康儷中黑"/>
              <a:cs typeface="華康儷中黑"/>
            </a:endParaRPr>
          </a:p>
          <a:p>
            <a:pPr algn="just">
              <a:defRPr/>
            </a:pPr>
            <a:r>
              <a:rPr lang="zh-TW" altLang="en-US" sz="3600" b="1" dirty="0">
                <a:solidFill>
                  <a:srgbClr val="FF00FF"/>
                </a:solidFill>
                <a:effectLst>
                  <a:outerShdw blurRad="38100" dist="38100" dir="2700000" algn="tl">
                    <a:srgbClr val="C0C0C0"/>
                  </a:outerShdw>
                </a:effectLst>
                <a:latin typeface="Times New Roman" pitchFamily="18" charset="0"/>
                <a:ea typeface="華康儷中黑"/>
                <a:cs typeface="華康儷中黑"/>
              </a:rPr>
              <a:t>   私校獨招</a:t>
            </a:r>
            <a:r>
              <a:rPr lang="zh-TW" altLang="en-US" sz="2000" b="1" dirty="0">
                <a:solidFill>
                  <a:srgbClr val="FF0000"/>
                </a:solidFill>
                <a:effectLst>
                  <a:outerShdw blurRad="38100" dist="38100" dir="2700000" algn="tl">
                    <a:srgbClr val="C0C0C0"/>
                  </a:outerShdw>
                </a:effectLst>
                <a:latin typeface="Times New Roman" pitchFamily="18" charset="0"/>
                <a:ea typeface="標楷體" pitchFamily="65" charset="-120"/>
              </a:rPr>
              <a:t> </a:t>
            </a:r>
            <a:endParaRPr lang="en-US" altLang="zh-TW" sz="2000" b="1" dirty="0">
              <a:solidFill>
                <a:srgbClr val="FF0000"/>
              </a:solidFill>
              <a:effectLst>
                <a:outerShdw blurRad="38100" dist="38100" dir="2700000" algn="tl">
                  <a:srgbClr val="C0C0C0"/>
                </a:outerShdw>
              </a:effectLst>
              <a:latin typeface="Times New Roman" pitchFamily="18" charset="0"/>
              <a:ea typeface="標楷體" pitchFamily="65" charset="-120"/>
            </a:endParaRPr>
          </a:p>
        </p:txBody>
      </p:sp>
      <p:sp>
        <p:nvSpPr>
          <p:cNvPr id="3" name="Rectangle 7"/>
          <p:cNvSpPr>
            <a:spLocks noChangeArrowheads="1"/>
          </p:cNvSpPr>
          <p:nvPr/>
        </p:nvSpPr>
        <p:spPr bwMode="auto">
          <a:xfrm>
            <a:off x="395288" y="549275"/>
            <a:ext cx="2736850" cy="701675"/>
          </a:xfrm>
          <a:prstGeom prst="rect">
            <a:avLst/>
          </a:prstGeom>
          <a:solidFill>
            <a:srgbClr val="CCFFCC"/>
          </a:solidFill>
          <a:ln w="9525">
            <a:noFill/>
            <a:miter lim="800000"/>
            <a:headEnd/>
            <a:tailEnd/>
          </a:ln>
        </p:spPr>
        <p:txBody>
          <a:bodyPr>
            <a:spAutoFit/>
          </a:bodyPr>
          <a:lstStyle/>
          <a:p>
            <a:pPr algn="just">
              <a:defRPr/>
            </a:pPr>
            <a:r>
              <a:rPr lang="en-US" altLang="zh-TW" sz="4000" b="1" dirty="0">
                <a:solidFill>
                  <a:srgbClr val="0000FF"/>
                </a:solidFill>
                <a:effectLst>
                  <a:outerShdw blurRad="38100" dist="38100" dir="2700000" algn="tl">
                    <a:srgbClr val="000000"/>
                  </a:outerShdw>
                </a:effectLst>
                <a:latin typeface="Times New Roman" pitchFamily="18" charset="0"/>
                <a:ea typeface="標楷體" pitchFamily="65" charset="-120"/>
                <a:cs typeface="Times New Roman" pitchFamily="18" charset="0"/>
              </a:rPr>
              <a:t>2.</a:t>
            </a:r>
            <a:r>
              <a:rPr lang="zh-TW" altLang="en-US" sz="4000" b="1" dirty="0">
                <a:solidFill>
                  <a:srgbClr val="0000FF"/>
                </a:solidFill>
                <a:effectLst>
                  <a:outerShdw blurRad="38100" dist="38100" dir="2700000" algn="tl">
                    <a:srgbClr val="000000"/>
                  </a:outerShdw>
                </a:effectLst>
                <a:latin typeface="Times New Roman" pitchFamily="18" charset="0"/>
                <a:ea typeface="標楷體" pitchFamily="65" charset="-120"/>
                <a:cs typeface="Times New Roman" pitchFamily="18" charset="0"/>
              </a:rPr>
              <a:t>有關考試</a:t>
            </a:r>
            <a:endPar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p:txBody>
      </p:sp>
    </p:spTree>
  </p:cSld>
  <p:clrMapOvr>
    <a:masterClrMapping/>
  </p:clrMapOvr>
  <p:transition advTm="5000">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linds(horizontal)">
                                      <p:cBhvr>
                                        <p:cTn id="18" dur="500"/>
                                        <p:tgtEl>
                                          <p:spTgt spid="2">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linds(horizontal)">
                                      <p:cBhvr>
                                        <p:cTn id="21" dur="500"/>
                                        <p:tgtEl>
                                          <p:spTgt spid="2">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blinds(horizontal)">
                                      <p:cBhvr>
                                        <p:cTn id="24" dur="500"/>
                                        <p:tgtEl>
                                          <p:spTgt spid="2">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linds(horizont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linds(horizontal)">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blinds(horizontal)">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blinds(horizontal)">
                                      <p:cBhvr>
                                        <p:cTn id="4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516063" y="250825"/>
            <a:ext cx="6151562" cy="646331"/>
          </a:xfrm>
          <a:prstGeom prst="rect">
            <a:avLst/>
          </a:prstGeom>
          <a:solidFill>
            <a:schemeClr val="accent2">
              <a:lumMod val="20000"/>
              <a:lumOff val="80000"/>
            </a:schemeClr>
          </a:solidFill>
        </p:spPr>
        <p:txBody>
          <a:bodyPr>
            <a:spAutoFit/>
          </a:bodyPr>
          <a:lstStyle/>
          <a:p>
            <a:pPr algn="ctr">
              <a:defRPr/>
            </a:pPr>
            <a:r>
              <a:rPr kumimoji="0" lang="en-US" altLang="zh-TW" sz="3600" b="1" dirty="0">
                <a:solidFill>
                  <a:srgbClr val="7030A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110</a:t>
            </a:r>
            <a:r>
              <a:rPr kumimoji="0" lang="zh-TW" altLang="en-US" sz="3600" b="1" dirty="0">
                <a:solidFill>
                  <a:srgbClr val="7030A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年</a:t>
            </a:r>
            <a:r>
              <a:rPr kumimoji="0" lang="zh-TW" altLang="en-US" sz="1000" b="1" dirty="0">
                <a:solidFill>
                  <a:srgbClr val="7030A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kumimoji="0" lang="zh-TW" alt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國中教育會考</a:t>
            </a:r>
            <a:r>
              <a:rPr kumimoji="0" lang="zh-TW" altLang="zh-TW"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考試日期和時間</a:t>
            </a:r>
            <a:endParaRPr kumimoji="0" lang="zh-TW" altLang="en-US" sz="2800"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aphicFrame>
        <p:nvGraphicFramePr>
          <p:cNvPr id="382027" name="Group 75"/>
          <p:cNvGraphicFramePr>
            <a:graphicFrameLocks noGrp="1"/>
          </p:cNvGraphicFramePr>
          <p:nvPr>
            <p:extLst/>
          </p:nvPr>
        </p:nvGraphicFramePr>
        <p:xfrm>
          <a:off x="785786" y="1071546"/>
          <a:ext cx="7559675" cy="5296802"/>
        </p:xfrm>
        <a:graphic>
          <a:graphicData uri="http://schemas.openxmlformats.org/drawingml/2006/table">
            <a:tbl>
              <a:tblPr/>
              <a:tblGrid>
                <a:gridCol w="649287">
                  <a:extLst>
                    <a:ext uri="{9D8B030D-6E8A-4147-A177-3AD203B41FA5}">
                      <a16:colId xmlns:a16="http://schemas.microsoft.com/office/drawing/2014/main" val="20000"/>
                    </a:ext>
                  </a:extLst>
                </a:gridCol>
                <a:gridCol w="1616075">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741488">
                  <a:extLst>
                    <a:ext uri="{9D8B030D-6E8A-4147-A177-3AD203B41FA5}">
                      <a16:colId xmlns:a16="http://schemas.microsoft.com/office/drawing/2014/main" val="20003"/>
                    </a:ext>
                  </a:extLst>
                </a:gridCol>
                <a:gridCol w="1876425">
                  <a:extLst>
                    <a:ext uri="{9D8B030D-6E8A-4147-A177-3AD203B41FA5}">
                      <a16:colId xmlns:a16="http://schemas.microsoft.com/office/drawing/2014/main" val="20004"/>
                    </a:ext>
                  </a:extLst>
                </a:gridCol>
              </a:tblGrid>
              <a:tr h="3429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TW" altLang="en-US" sz="1200" b="0" i="0" u="none" strike="noStrike" cap="none" normalizeH="0" baseline="0" dirty="0">
                        <a:ln>
                          <a:noFill/>
                        </a:ln>
                        <a:solidFill>
                          <a:schemeClr val="tx1"/>
                        </a:solidFill>
                        <a:effectLst/>
                        <a:latin typeface="Arial" pitchFamily="34" charset="0"/>
                        <a:ea typeface="新細明體" pitchFamily="18" charset="-120"/>
                      </a:endParaRPr>
                    </a:p>
                  </a:txBody>
                  <a:tcPr marL="60017" marR="60017" marT="29977" marB="29977"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DA80"/>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1" i="0" u="none" strike="noStrike" cap="none" normalizeH="0" baseline="0" dirty="0">
                          <a:ln>
                            <a:noFill/>
                          </a:ln>
                          <a:solidFill>
                            <a:srgbClr val="3333FF"/>
                          </a:solidFill>
                          <a:effectLst>
                            <a:outerShdw blurRad="38100" dist="38100" dir="2700000" algn="tl">
                              <a:srgbClr val="000000"/>
                            </a:outerShdw>
                          </a:effectLst>
                          <a:latin typeface="Times New Roman" pitchFamily="18" charset="0"/>
                          <a:ea typeface="新細明體" pitchFamily="18" charset="-120"/>
                          <a:cs typeface="Times New Roman" pitchFamily="18" charset="0"/>
                        </a:rPr>
                        <a:t>5</a:t>
                      </a:r>
                      <a:r>
                        <a:rPr kumimoji="1" lang="zh-TW" altLang="en-US" sz="2000" b="1" i="0" u="none" strike="noStrike" cap="none" normalizeH="0" baseline="0" dirty="0">
                          <a:ln>
                            <a:noFill/>
                          </a:ln>
                          <a:solidFill>
                            <a:srgbClr val="3333FF"/>
                          </a:solidFill>
                          <a:effectLst>
                            <a:outerShdw blurRad="38100" dist="38100" dir="2700000" algn="tl">
                              <a:srgbClr val="000000"/>
                            </a:outerShdw>
                          </a:effectLst>
                          <a:latin typeface="Times New Roman" pitchFamily="18" charset="0"/>
                          <a:ea typeface="新細明體" pitchFamily="18" charset="-120"/>
                          <a:cs typeface="Times New Roman" pitchFamily="18" charset="0"/>
                        </a:rPr>
                        <a:t>月</a:t>
                      </a:r>
                      <a:r>
                        <a:rPr kumimoji="1" lang="en-US" altLang="zh-TW" sz="2000" b="1" i="0" u="none" strike="noStrike" cap="none" normalizeH="0" baseline="0" dirty="0">
                          <a:ln>
                            <a:noFill/>
                          </a:ln>
                          <a:solidFill>
                            <a:srgbClr val="3333FF"/>
                          </a:solidFill>
                          <a:effectLst>
                            <a:outerShdw blurRad="38100" dist="38100" dir="2700000" algn="tl">
                              <a:srgbClr val="000000"/>
                            </a:outerShdw>
                          </a:effectLst>
                          <a:latin typeface="Times New Roman" pitchFamily="18" charset="0"/>
                          <a:ea typeface="新細明體" pitchFamily="18" charset="-120"/>
                          <a:cs typeface="Times New Roman" pitchFamily="18" charset="0"/>
                        </a:rPr>
                        <a:t>15</a:t>
                      </a:r>
                      <a:r>
                        <a:rPr kumimoji="1" lang="zh-TW" altLang="en-US" sz="2000" b="1" i="0" u="none" strike="noStrike" cap="none" normalizeH="0" baseline="0" dirty="0">
                          <a:ln>
                            <a:noFill/>
                          </a:ln>
                          <a:solidFill>
                            <a:srgbClr val="3333FF"/>
                          </a:solidFill>
                          <a:effectLst>
                            <a:outerShdw blurRad="38100" dist="38100" dir="2700000" algn="tl">
                              <a:srgbClr val="000000"/>
                            </a:outerShdw>
                          </a:effectLst>
                          <a:latin typeface="Times New Roman" pitchFamily="18" charset="0"/>
                          <a:ea typeface="新細明體" pitchFamily="18" charset="-120"/>
                          <a:cs typeface="Times New Roman" pitchFamily="18" charset="0"/>
                        </a:rPr>
                        <a:t>日（星期六）</a:t>
                      </a:r>
                    </a:p>
                  </a:txBody>
                  <a:tcPr marL="60017" marR="60017" marT="29977" marB="29977"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DA80"/>
                    </a:solidFill>
                  </a:tcPr>
                </a:tc>
                <a:tc hMerge="1">
                  <a:txBody>
                    <a:bodyPr/>
                    <a:lstStyle/>
                    <a:p>
                      <a:endParaRPr lang="zh-TW" alt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1" i="0" u="none" strike="noStrike" kern="1200" cap="none" normalizeH="0" baseline="0" dirty="0">
                          <a:ln>
                            <a:noFill/>
                          </a:ln>
                          <a:solidFill>
                            <a:srgbClr val="3333FF"/>
                          </a:solidFill>
                          <a:effectLst>
                            <a:outerShdw blurRad="38100" dist="38100" dir="2700000" algn="tl">
                              <a:srgbClr val="000000"/>
                            </a:outerShdw>
                          </a:effectLst>
                          <a:latin typeface="Times New Roman" pitchFamily="18" charset="0"/>
                          <a:ea typeface="新細明體" pitchFamily="18" charset="-120"/>
                          <a:cs typeface="Times New Roman" pitchFamily="18" charset="0"/>
                        </a:rPr>
                        <a:t>5</a:t>
                      </a:r>
                      <a:r>
                        <a:rPr kumimoji="1" lang="zh-TW" altLang="en-US" sz="2000" b="1" i="0" u="none" strike="noStrike" kern="1200" cap="none" normalizeH="0" baseline="0" dirty="0">
                          <a:ln>
                            <a:noFill/>
                          </a:ln>
                          <a:solidFill>
                            <a:srgbClr val="3333FF"/>
                          </a:solidFill>
                          <a:effectLst>
                            <a:outerShdw blurRad="38100" dist="38100" dir="2700000" algn="tl">
                              <a:srgbClr val="000000"/>
                            </a:outerShdw>
                          </a:effectLst>
                          <a:latin typeface="Times New Roman" pitchFamily="18" charset="0"/>
                          <a:ea typeface="新細明體" pitchFamily="18" charset="-120"/>
                          <a:cs typeface="Times New Roman" pitchFamily="18" charset="0"/>
                        </a:rPr>
                        <a:t>月</a:t>
                      </a:r>
                      <a:r>
                        <a:rPr kumimoji="1" lang="en-US" altLang="zh-TW" sz="2000" b="1" i="0" u="none" strike="noStrike" kern="1200" cap="none" normalizeH="0" baseline="0" dirty="0">
                          <a:ln>
                            <a:noFill/>
                          </a:ln>
                          <a:solidFill>
                            <a:srgbClr val="3333FF"/>
                          </a:solidFill>
                          <a:effectLst>
                            <a:outerShdw blurRad="38100" dist="38100" dir="2700000" algn="tl">
                              <a:srgbClr val="000000"/>
                            </a:outerShdw>
                          </a:effectLst>
                          <a:latin typeface="Times New Roman" pitchFamily="18" charset="0"/>
                          <a:ea typeface="新細明體" pitchFamily="18" charset="-120"/>
                          <a:cs typeface="Times New Roman" pitchFamily="18" charset="0"/>
                        </a:rPr>
                        <a:t>16</a:t>
                      </a:r>
                      <a:r>
                        <a:rPr kumimoji="1" lang="zh-TW" altLang="en-US" sz="2000" b="1" i="0" u="none" strike="noStrike" kern="1200" cap="none" normalizeH="0" baseline="0" dirty="0">
                          <a:ln>
                            <a:noFill/>
                          </a:ln>
                          <a:solidFill>
                            <a:srgbClr val="3333FF"/>
                          </a:solidFill>
                          <a:effectLst>
                            <a:outerShdw blurRad="38100" dist="38100" dir="2700000" algn="tl">
                              <a:srgbClr val="000000"/>
                            </a:outerShdw>
                          </a:effectLst>
                          <a:latin typeface="Times New Roman" pitchFamily="18" charset="0"/>
                          <a:ea typeface="新細明體" pitchFamily="18" charset="-120"/>
                          <a:cs typeface="Times New Roman" pitchFamily="18" charset="0"/>
                        </a:rPr>
                        <a:t>日（星期日）</a:t>
                      </a:r>
                    </a:p>
                  </a:txBody>
                  <a:tcPr marL="60017" marR="60017" marT="29977" marB="29977" anchor="ct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DA80"/>
                    </a:solidFill>
                  </a:tcPr>
                </a:tc>
                <a:tc hMerge="1">
                  <a:txBody>
                    <a:bodyPr/>
                    <a:lstStyle/>
                    <a:p>
                      <a:endParaRPr lang="zh-TW" altLang="en-US"/>
                    </a:p>
                  </a:txBody>
                  <a:tcPr/>
                </a:tc>
                <a:extLst>
                  <a:ext uri="{0D108BD9-81ED-4DB2-BD59-A6C34878D82A}">
                    <a16:rowId xmlns:a16="http://schemas.microsoft.com/office/drawing/2014/main" val="10000"/>
                  </a:ext>
                </a:extLst>
              </a:tr>
              <a:tr h="344488">
                <a:tc rowSpan="6">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3200" b="0" i="0" u="none" strike="noStrike" cap="none" normalizeH="0" baseline="0" dirty="0">
                          <a:ln>
                            <a:noFill/>
                          </a:ln>
                          <a:solidFill>
                            <a:schemeClr val="tx1"/>
                          </a:solidFill>
                          <a:effectLst/>
                          <a:latin typeface="微軟正黑體" pitchFamily="34" charset="-120"/>
                          <a:ea typeface="新細明體" pitchFamily="18" charset="-120"/>
                        </a:rPr>
                        <a:t>上</a:t>
                      </a:r>
                      <a:endParaRPr kumimoji="1" lang="en-US" altLang="zh-TW" sz="3200" b="0" i="0" u="none" strike="noStrike" cap="none" normalizeH="0" baseline="0" dirty="0">
                        <a:ln>
                          <a:noFill/>
                        </a:ln>
                        <a:solidFill>
                          <a:schemeClr val="tx1"/>
                        </a:solidFill>
                        <a:effectLst/>
                        <a:latin typeface="微軟正黑體" pitchFamily="34" charset="-120"/>
                        <a:ea typeface="新細明體" pitchFamily="18" charset="-12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3200" b="0" i="0" u="none" strike="noStrike" cap="none" normalizeH="0" baseline="0" dirty="0">
                          <a:ln>
                            <a:noFill/>
                          </a:ln>
                          <a:solidFill>
                            <a:schemeClr val="tx1"/>
                          </a:solidFill>
                          <a:effectLst/>
                          <a:latin typeface="微軟正黑體" pitchFamily="34" charset="-120"/>
                          <a:ea typeface="新細明體" pitchFamily="18" charset="-120"/>
                        </a:rPr>
                        <a:t>午</a:t>
                      </a:r>
                    </a:p>
                  </a:txBody>
                  <a:tcPr marL="60017" marR="60017" marT="29977" marB="29977"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FDA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a:ln>
                            <a:noFill/>
                          </a:ln>
                          <a:solidFill>
                            <a:schemeClr val="tx1"/>
                          </a:solidFill>
                          <a:effectLst/>
                          <a:latin typeface="Times New Roman" panose="02020603050405020304" pitchFamily="18" charset="0"/>
                          <a:ea typeface="新細明體" pitchFamily="18" charset="-120"/>
                          <a:cs typeface="Times New Roman" panose="02020603050405020304" pitchFamily="18" charset="0"/>
                          <a:sym typeface="Wingdings" pitchFamily="2" charset="2"/>
                        </a:rPr>
                        <a:t></a:t>
                      </a:r>
                      <a:r>
                        <a:rPr kumimoji="1" lang="en-US" altLang="zh-TW" sz="1600" b="0" i="0" u="none" strike="noStrike" cap="none" normalizeH="0" baseline="0" dirty="0">
                          <a:ln>
                            <a:noFill/>
                          </a:ln>
                          <a:solidFill>
                            <a:schemeClr val="tx1"/>
                          </a:solidFill>
                          <a:effectLst/>
                          <a:latin typeface="Times New Roman" panose="02020603050405020304" pitchFamily="18" charset="0"/>
                          <a:ea typeface="新細明體" pitchFamily="18" charset="-120"/>
                          <a:cs typeface="Times New Roman" panose="02020603050405020304" pitchFamily="18" charset="0"/>
                        </a:rPr>
                        <a:t>8:20-8:30</a:t>
                      </a:r>
                    </a:p>
                  </a:txBody>
                  <a:tcPr marL="60017" marR="60017" marT="29977" marB="29977" anchor="ctr" horzOverflow="overflow">
                    <a:lnL w="19050" cap="flat" cmpd="sng" algn="ctr">
                      <a:solidFill>
                        <a:schemeClr val="tx1"/>
                      </a:solidFill>
                      <a:prstDash val="solid"/>
                      <a:round/>
                      <a:headEnd type="none" w="med" len="med"/>
                      <a:tailEnd type="none" w="med" len="med"/>
                    </a:lnL>
                    <a:lnR w="9525" cap="flat" cmpd="sng" algn="ctr">
                      <a:solidFill>
                        <a:srgbClr val="BF9A3D"/>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Times New Roman" panose="02020603050405020304" pitchFamily="18" charset="0"/>
                          <a:ea typeface="新細明體" pitchFamily="18" charset="-120"/>
                          <a:cs typeface="Times New Roman" panose="02020603050405020304" pitchFamily="18" charset="0"/>
                        </a:rPr>
                        <a:t>考試說明</a:t>
                      </a:r>
                    </a:p>
                  </a:txBody>
                  <a:tcPr marL="60017" marR="60017" marT="29977" marB="29977" anchor="ctr" horzOverflow="overflow">
                    <a:lnL w="9525" cap="flat" cmpd="sng" algn="ctr">
                      <a:solidFill>
                        <a:srgbClr val="BF9A3D"/>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a:ln>
                            <a:noFill/>
                          </a:ln>
                          <a:solidFill>
                            <a:schemeClr val="tx1"/>
                          </a:solidFill>
                          <a:effectLst/>
                          <a:latin typeface="Times New Roman" panose="02020603050405020304" pitchFamily="18" charset="0"/>
                          <a:ea typeface="新細明體" pitchFamily="18" charset="-120"/>
                          <a:cs typeface="Times New Roman" panose="02020603050405020304" pitchFamily="18" charset="0"/>
                          <a:sym typeface="Wingdings" pitchFamily="2" charset="2"/>
                        </a:rPr>
                        <a:t></a:t>
                      </a:r>
                      <a:r>
                        <a:rPr kumimoji="1" lang="en-US" altLang="zh-TW" sz="1600" b="0" i="0" u="none" strike="noStrike" cap="none" normalizeH="0" baseline="0" dirty="0">
                          <a:ln>
                            <a:noFill/>
                          </a:ln>
                          <a:solidFill>
                            <a:schemeClr val="tx1"/>
                          </a:solidFill>
                          <a:effectLst/>
                          <a:latin typeface="Times New Roman" panose="02020603050405020304" pitchFamily="18" charset="0"/>
                          <a:ea typeface="新細明體" pitchFamily="18" charset="-120"/>
                          <a:cs typeface="Times New Roman" panose="02020603050405020304" pitchFamily="18" charset="0"/>
                        </a:rPr>
                        <a:t>8:20-8:30</a:t>
                      </a:r>
                    </a:p>
                  </a:txBody>
                  <a:tcPr marL="60017" marR="60017" marT="29977" marB="29977" anchor="ctr" horzOverflow="overflow">
                    <a:lnL w="19050" cap="flat" cmpd="sng" algn="ctr">
                      <a:solidFill>
                        <a:schemeClr val="tx1"/>
                      </a:solidFill>
                      <a:prstDash val="solid"/>
                      <a:round/>
                      <a:headEnd type="none" w="med" len="med"/>
                      <a:tailEnd type="none" w="med" len="med"/>
                    </a:lnL>
                    <a:lnR w="9525" cap="flat" cmpd="sng" algn="ctr">
                      <a:solidFill>
                        <a:srgbClr val="BF9A3D"/>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itchFamily="34" charset="-120"/>
                          <a:ea typeface="新細明體" pitchFamily="18" charset="-120"/>
                        </a:rPr>
                        <a:t>考試說明</a:t>
                      </a:r>
                    </a:p>
                  </a:txBody>
                  <a:tcPr marL="60017" marR="60017" marT="29977" marB="29977" anchor="ctr" horzOverflow="overflow">
                    <a:lnL w="9525" cap="flat" cmpd="sng" algn="ctr">
                      <a:solidFill>
                        <a:srgbClr val="BF9A3D"/>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extLst>
                  <a:ext uri="{0D108BD9-81ED-4DB2-BD59-A6C34878D82A}">
                    <a16:rowId xmlns:a16="http://schemas.microsoft.com/office/drawing/2014/main" val="10001"/>
                  </a:ext>
                </a:extLst>
              </a:tr>
              <a:tr h="400050">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1" i="0" u="none" strike="noStrike" cap="none" normalizeH="0" baseline="0" dirty="0">
                          <a:ln>
                            <a:noFill/>
                          </a:ln>
                          <a:solidFill>
                            <a:srgbClr val="FF0000"/>
                          </a:solidFill>
                          <a:effectLst>
                            <a:outerShdw blurRad="38100" dist="38100" dir="2700000" algn="tl">
                              <a:srgbClr val="000000">
                                <a:alpha val="43137"/>
                              </a:srgbClr>
                            </a:outerShdw>
                          </a:effectLst>
                          <a:latin typeface="Times New Roman" panose="02020603050405020304" pitchFamily="18" charset="0"/>
                          <a:ea typeface="新細明體" pitchFamily="18" charset="-120"/>
                          <a:cs typeface="Times New Roman" panose="02020603050405020304" pitchFamily="18" charset="0"/>
                          <a:sym typeface="Wingdings" pitchFamily="2" charset="2"/>
                        </a:rPr>
                        <a:t></a:t>
                      </a:r>
                      <a:r>
                        <a:rPr kumimoji="1" lang="en-US" altLang="zh-TW" sz="1600" b="1" i="0" u="none" strike="noStrike" cap="none" normalizeH="0" baseline="0" dirty="0">
                          <a:ln>
                            <a:noFill/>
                          </a:ln>
                          <a:solidFill>
                            <a:srgbClr val="FF0000"/>
                          </a:solidFill>
                          <a:effectLst>
                            <a:outerShdw blurRad="38100" dist="38100" dir="2700000" algn="tl">
                              <a:srgbClr val="000000">
                                <a:alpha val="43137"/>
                              </a:srgbClr>
                            </a:outerShdw>
                          </a:effectLst>
                          <a:latin typeface="Times New Roman" panose="02020603050405020304" pitchFamily="18" charset="0"/>
                          <a:ea typeface="新細明體" pitchFamily="18" charset="-120"/>
                          <a:cs typeface="Times New Roman" panose="02020603050405020304" pitchFamily="18" charset="0"/>
                        </a:rPr>
                        <a:t>8:30-</a:t>
                      </a:r>
                      <a:r>
                        <a:rPr kumimoji="1" lang="en-US" altLang="zh-TW" sz="1600" b="1" i="0" u="none" strike="noStrike" cap="none" normalizeH="0" baseline="0" dirty="0">
                          <a:ln>
                            <a:noFill/>
                          </a:ln>
                          <a:solidFill>
                            <a:srgbClr val="FF0000"/>
                          </a:solidFill>
                          <a:effectLst>
                            <a:outerShdw blurRad="38100" dist="38100" dir="2700000" algn="tl">
                              <a:srgbClr val="000000">
                                <a:alpha val="43137"/>
                              </a:srgbClr>
                            </a:outerShdw>
                          </a:effectLst>
                          <a:latin typeface="Times New Roman" panose="02020603050405020304" pitchFamily="18" charset="0"/>
                          <a:ea typeface="新細明體" pitchFamily="18" charset="-120"/>
                          <a:cs typeface="Times New Roman" panose="02020603050405020304" pitchFamily="18" charset="0"/>
                          <a:sym typeface="Wingdings" pitchFamily="2" charset="2"/>
                        </a:rPr>
                        <a:t></a:t>
                      </a:r>
                      <a:r>
                        <a:rPr kumimoji="1" lang="en-US" altLang="zh-TW" sz="1600" b="1" i="0" u="none" strike="noStrike" cap="none" normalizeH="0" baseline="0" dirty="0">
                          <a:ln>
                            <a:noFill/>
                          </a:ln>
                          <a:solidFill>
                            <a:srgbClr val="FF0000"/>
                          </a:solidFill>
                          <a:effectLst>
                            <a:outerShdw blurRad="38100" dist="38100" dir="2700000" algn="tl">
                              <a:srgbClr val="000000">
                                <a:alpha val="43137"/>
                              </a:srgbClr>
                            </a:outerShdw>
                          </a:effectLst>
                          <a:latin typeface="Times New Roman" panose="02020603050405020304" pitchFamily="18" charset="0"/>
                          <a:ea typeface="新細明體" pitchFamily="18" charset="-120"/>
                          <a:cs typeface="Times New Roman" panose="02020603050405020304" pitchFamily="18" charset="0"/>
                        </a:rPr>
                        <a:t>9:40</a:t>
                      </a:r>
                    </a:p>
                  </a:txBody>
                  <a:tcPr marL="60017" marR="60017" marT="29977" marB="29977" anchor="ctr" horzOverflow="overflow">
                    <a:lnL w="19050" cap="flat" cmpd="sng" algn="ctr">
                      <a:solidFill>
                        <a:schemeClr val="tx1"/>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DFCD7"/>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FF0000"/>
                          </a:solidFill>
                          <a:effectLst>
                            <a:outerShdw blurRad="38100" dist="38100" dir="2700000" algn="tl">
                              <a:srgbClr val="000000"/>
                            </a:outerShdw>
                          </a:effectLst>
                          <a:latin typeface="Times New Roman" panose="02020603050405020304" pitchFamily="18" charset="0"/>
                          <a:ea typeface="新細明體" pitchFamily="18" charset="-120"/>
                          <a:cs typeface="Times New Roman" panose="02020603050405020304" pitchFamily="18" charset="0"/>
                        </a:rPr>
                        <a:t>社會</a:t>
                      </a:r>
                    </a:p>
                  </a:txBody>
                  <a:tcPr marL="60017" marR="60017" marT="29977" marB="29977" anchor="ctr" horzOverflow="overflow">
                    <a:lnL w="9525" cap="flat" cmpd="sng" algn="ctr">
                      <a:solidFill>
                        <a:srgbClr val="BF9A3D"/>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BF9A3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DFCD7"/>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1" i="0" u="none" strike="noStrike" kern="1200" cap="none" normalizeH="0" baseline="0" dirty="0">
                          <a:ln>
                            <a:noFill/>
                          </a:ln>
                          <a:solidFill>
                            <a:srgbClr val="FF0000"/>
                          </a:solidFill>
                          <a:effectLst>
                            <a:outerShdw blurRad="38100" dist="38100" dir="2700000" algn="tl">
                              <a:srgbClr val="000000">
                                <a:alpha val="43137"/>
                              </a:srgbClr>
                            </a:outerShdw>
                          </a:effectLst>
                          <a:latin typeface="Times New Roman" panose="02020603050405020304" pitchFamily="18" charset="0"/>
                          <a:ea typeface="新細明體" pitchFamily="18" charset="-120"/>
                          <a:cs typeface="Times New Roman" panose="02020603050405020304" pitchFamily="18" charset="0"/>
                          <a:sym typeface="Wingdings" pitchFamily="2" charset="2"/>
                        </a:rPr>
                        <a:t></a:t>
                      </a:r>
                      <a:r>
                        <a:rPr kumimoji="1" lang="en-US" altLang="zh-TW" sz="1600" b="1" i="0" u="none" strike="noStrike" kern="1200" cap="none" normalizeH="0" baseline="0" dirty="0">
                          <a:ln>
                            <a:noFill/>
                          </a:ln>
                          <a:solidFill>
                            <a:srgbClr val="FF0000"/>
                          </a:solidFill>
                          <a:effectLst>
                            <a:outerShdw blurRad="38100" dist="38100" dir="2700000" algn="tl">
                              <a:srgbClr val="000000">
                                <a:alpha val="43137"/>
                              </a:srgbClr>
                            </a:outerShdw>
                          </a:effectLst>
                          <a:latin typeface="Times New Roman" panose="02020603050405020304" pitchFamily="18" charset="0"/>
                          <a:ea typeface="新細明體" pitchFamily="18" charset="-120"/>
                          <a:cs typeface="Times New Roman" panose="02020603050405020304" pitchFamily="18" charset="0"/>
                        </a:rPr>
                        <a:t>8:30-</a:t>
                      </a:r>
                      <a:r>
                        <a:rPr kumimoji="1" lang="en-US" altLang="zh-TW" sz="1600" b="1" i="0" u="none" strike="noStrike" kern="1200" cap="none" normalizeH="0" baseline="0" dirty="0">
                          <a:ln>
                            <a:noFill/>
                          </a:ln>
                          <a:solidFill>
                            <a:srgbClr val="FF0000"/>
                          </a:solidFill>
                          <a:effectLst>
                            <a:outerShdw blurRad="38100" dist="38100" dir="2700000" algn="tl">
                              <a:srgbClr val="000000">
                                <a:alpha val="43137"/>
                              </a:srgbClr>
                            </a:outerShdw>
                          </a:effectLst>
                          <a:latin typeface="Times New Roman" panose="02020603050405020304" pitchFamily="18" charset="0"/>
                          <a:ea typeface="新細明體" pitchFamily="18" charset="-120"/>
                          <a:cs typeface="Times New Roman" panose="02020603050405020304" pitchFamily="18" charset="0"/>
                          <a:sym typeface="Wingdings" pitchFamily="2" charset="2"/>
                        </a:rPr>
                        <a:t></a:t>
                      </a:r>
                      <a:r>
                        <a:rPr kumimoji="1" lang="en-US" altLang="zh-TW" sz="1600" b="1" i="0" u="none" strike="noStrike" kern="1200" cap="none" normalizeH="0" baseline="0" dirty="0">
                          <a:ln>
                            <a:noFill/>
                          </a:ln>
                          <a:solidFill>
                            <a:srgbClr val="FF0000"/>
                          </a:solidFill>
                          <a:effectLst>
                            <a:outerShdw blurRad="38100" dist="38100" dir="2700000" algn="tl">
                              <a:srgbClr val="000000">
                                <a:alpha val="43137"/>
                              </a:srgbClr>
                            </a:outerShdw>
                          </a:effectLst>
                          <a:latin typeface="Times New Roman" panose="02020603050405020304" pitchFamily="18" charset="0"/>
                          <a:ea typeface="新細明體" pitchFamily="18" charset="-120"/>
                          <a:cs typeface="Times New Roman" panose="02020603050405020304" pitchFamily="18" charset="0"/>
                        </a:rPr>
                        <a:t>9:40</a:t>
                      </a:r>
                    </a:p>
                  </a:txBody>
                  <a:tcPr marL="60017" marR="60017" marT="29977" marB="29977" anchor="ctr" horzOverflow="overflow">
                    <a:lnL w="19050" cap="flat" cmpd="sng" algn="ctr">
                      <a:solidFill>
                        <a:schemeClr val="tx1"/>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DFCD7"/>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FF0000"/>
                          </a:solidFill>
                          <a:effectLst>
                            <a:outerShdw blurRad="38100" dist="38100" dir="2700000" algn="tl">
                              <a:srgbClr val="000000"/>
                            </a:outerShdw>
                          </a:effectLst>
                          <a:latin typeface="微軟正黑體" pitchFamily="34" charset="-120"/>
                          <a:ea typeface="新細明體" pitchFamily="18" charset="-120"/>
                        </a:rPr>
                        <a:t>自然</a:t>
                      </a:r>
                    </a:p>
                  </a:txBody>
                  <a:tcPr marL="60017" marR="60017" marT="29977" marB="29977" anchor="ctr" horzOverflow="overflow">
                    <a:lnL w="9525" cap="flat" cmpd="sng" algn="ctr">
                      <a:solidFill>
                        <a:srgbClr val="BF9A3D"/>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rgbClr val="BF9A3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DFCD7"/>
                    </a:solidFill>
                  </a:tcPr>
                </a:tc>
                <a:extLst>
                  <a:ext uri="{0D108BD9-81ED-4DB2-BD59-A6C34878D82A}">
                    <a16:rowId xmlns:a16="http://schemas.microsoft.com/office/drawing/2014/main" val="10002"/>
                  </a:ext>
                </a:extLst>
              </a:tr>
              <a:tr h="344488">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a:ln>
                            <a:noFill/>
                          </a:ln>
                          <a:solidFill>
                            <a:schemeClr val="tx1"/>
                          </a:solidFill>
                          <a:effectLst/>
                          <a:latin typeface="Times New Roman" panose="02020603050405020304" pitchFamily="18" charset="0"/>
                          <a:ea typeface="新細明體" pitchFamily="18" charset="-120"/>
                          <a:cs typeface="Times New Roman" panose="02020603050405020304" pitchFamily="18" charset="0"/>
                        </a:rPr>
                        <a:t>9:40-10:20</a:t>
                      </a:r>
                    </a:p>
                  </a:txBody>
                  <a:tcPr marL="60017" marR="60017" marT="29977" marB="29977" anchor="ctr" horzOverflow="overflow">
                    <a:lnL w="19050" cap="flat" cmpd="sng" algn="ctr">
                      <a:solidFill>
                        <a:schemeClr val="tx1"/>
                      </a:solidFill>
                      <a:prstDash val="solid"/>
                      <a:round/>
                      <a:headEnd type="none" w="med" len="med"/>
                      <a:tailEnd type="none" w="med" len="med"/>
                    </a:lnL>
                    <a:lnR w="9525" cap="flat" cmpd="sng" algn="ctr">
                      <a:solidFill>
                        <a:srgbClr val="BF9A3D"/>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Times New Roman" panose="02020603050405020304" pitchFamily="18" charset="0"/>
                          <a:ea typeface="新細明體" pitchFamily="18" charset="-120"/>
                          <a:cs typeface="Times New Roman" panose="02020603050405020304" pitchFamily="18" charset="0"/>
                        </a:rPr>
                        <a:t>休息</a:t>
                      </a:r>
                    </a:p>
                  </a:txBody>
                  <a:tcPr marL="60017" marR="60017" marT="29977" marB="29977" anchor="ctr" horzOverflow="overflow">
                    <a:lnL w="9525" cap="flat" cmpd="sng" algn="ctr">
                      <a:solidFill>
                        <a:srgbClr val="BF9A3D"/>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itchFamily="18" charset="-120"/>
                          <a:cs typeface="Times New Roman" panose="02020603050405020304" pitchFamily="18" charset="0"/>
                        </a:rPr>
                        <a:t>9:40-10:20</a:t>
                      </a:r>
                    </a:p>
                  </a:txBody>
                  <a:tcPr marL="60017" marR="60017" marT="29977" marB="29977" anchor="ctr" horzOverflow="overflow">
                    <a:lnL w="19050" cap="flat" cmpd="sng" algn="ctr">
                      <a:solidFill>
                        <a:schemeClr val="tx1"/>
                      </a:solidFill>
                      <a:prstDash val="solid"/>
                      <a:round/>
                      <a:headEnd type="none" w="med" len="med"/>
                      <a:tailEnd type="none" w="med" len="med"/>
                    </a:lnL>
                    <a:lnR w="9525" cap="flat" cmpd="sng" algn="ctr">
                      <a:solidFill>
                        <a:srgbClr val="BF9A3D"/>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a:ln>
                            <a:noFill/>
                          </a:ln>
                          <a:solidFill>
                            <a:schemeClr val="tx1"/>
                          </a:solidFill>
                          <a:effectLst/>
                          <a:latin typeface="微軟正黑體" pitchFamily="34" charset="-120"/>
                          <a:ea typeface="新細明體" pitchFamily="18" charset="-120"/>
                        </a:rPr>
                        <a:t>休息</a:t>
                      </a:r>
                    </a:p>
                  </a:txBody>
                  <a:tcPr marL="60017" marR="60017" marT="29977" marB="29977" anchor="ctr" horzOverflow="overflow">
                    <a:lnL w="9525" cap="flat" cmpd="sng" algn="ctr">
                      <a:solidFill>
                        <a:srgbClr val="BF9A3D"/>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44488">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a:ln>
                            <a:noFill/>
                          </a:ln>
                          <a:solidFill>
                            <a:schemeClr val="tx1"/>
                          </a:solidFill>
                          <a:effectLst/>
                          <a:latin typeface="Times New Roman" panose="02020603050405020304" pitchFamily="18" charset="0"/>
                          <a:ea typeface="新細明體" pitchFamily="18" charset="-120"/>
                          <a:cs typeface="Times New Roman" panose="02020603050405020304" pitchFamily="18" charset="0"/>
                          <a:sym typeface="Wingdings" pitchFamily="2" charset="2"/>
                        </a:rPr>
                        <a:t></a:t>
                      </a:r>
                      <a:r>
                        <a:rPr kumimoji="1" lang="en-US" altLang="zh-TW" sz="1600" b="0" i="0" u="none" strike="noStrike" cap="none" normalizeH="0" baseline="0" dirty="0">
                          <a:ln>
                            <a:noFill/>
                          </a:ln>
                          <a:solidFill>
                            <a:schemeClr val="tx1"/>
                          </a:solidFill>
                          <a:effectLst/>
                          <a:latin typeface="Times New Roman" panose="02020603050405020304" pitchFamily="18" charset="0"/>
                          <a:ea typeface="新細明體" pitchFamily="18" charset="-120"/>
                          <a:cs typeface="Times New Roman" panose="02020603050405020304" pitchFamily="18" charset="0"/>
                        </a:rPr>
                        <a:t>10:20-10:30</a:t>
                      </a:r>
                    </a:p>
                  </a:txBody>
                  <a:tcPr marL="60017" marR="60017" marT="29977" marB="29977" anchor="ctr" horzOverflow="overflow">
                    <a:lnL w="19050" cap="flat" cmpd="sng" algn="ctr">
                      <a:solidFill>
                        <a:schemeClr val="tx1"/>
                      </a:solidFill>
                      <a:prstDash val="solid"/>
                      <a:round/>
                      <a:headEnd type="none" w="med" len="med"/>
                      <a:tailEnd type="none" w="med" len="med"/>
                    </a:lnL>
                    <a:lnR w="9525" cap="flat" cmpd="sng" algn="ctr">
                      <a:solidFill>
                        <a:srgbClr val="BF9A3D"/>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Times New Roman" panose="02020603050405020304" pitchFamily="18" charset="0"/>
                          <a:ea typeface="新細明體" pitchFamily="18" charset="-120"/>
                          <a:cs typeface="Times New Roman" panose="02020603050405020304" pitchFamily="18" charset="0"/>
                        </a:rPr>
                        <a:t>考試說明</a:t>
                      </a:r>
                    </a:p>
                  </a:txBody>
                  <a:tcPr marL="60017" marR="60017" marT="29977" marB="29977" anchor="ctr" horzOverflow="overflow">
                    <a:lnL w="9525" cap="flat" cmpd="sng" algn="ctr">
                      <a:solidFill>
                        <a:srgbClr val="BF9A3D"/>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a:ln>
                            <a:noFill/>
                          </a:ln>
                          <a:solidFill>
                            <a:schemeClr val="tx1"/>
                          </a:solidFill>
                          <a:effectLst/>
                          <a:latin typeface="Times New Roman" panose="02020603050405020304" pitchFamily="18" charset="0"/>
                          <a:ea typeface="新細明體" pitchFamily="18" charset="-120"/>
                          <a:cs typeface="Times New Roman" panose="02020603050405020304" pitchFamily="18" charset="0"/>
                          <a:sym typeface="Wingdings" pitchFamily="2" charset="2"/>
                        </a:rPr>
                        <a:t></a:t>
                      </a:r>
                      <a:r>
                        <a:rPr kumimoji="1" lang="en-US" altLang="zh-TW" sz="1600" b="0" i="0" u="none" strike="noStrike" cap="none" normalizeH="0" baseline="0" dirty="0">
                          <a:ln>
                            <a:noFill/>
                          </a:ln>
                          <a:solidFill>
                            <a:schemeClr val="tx1"/>
                          </a:solidFill>
                          <a:effectLst/>
                          <a:latin typeface="Times New Roman" panose="02020603050405020304" pitchFamily="18" charset="0"/>
                          <a:ea typeface="新細明體" pitchFamily="18" charset="-120"/>
                          <a:cs typeface="Times New Roman" panose="02020603050405020304" pitchFamily="18" charset="0"/>
                        </a:rPr>
                        <a:t>10:20-10:30</a:t>
                      </a:r>
                    </a:p>
                  </a:txBody>
                  <a:tcPr marL="60017" marR="60017" marT="29977" marB="29977" anchor="ctr" horzOverflow="overflow">
                    <a:lnL w="19050" cap="flat" cmpd="sng" algn="ctr">
                      <a:solidFill>
                        <a:schemeClr val="tx1"/>
                      </a:solidFill>
                      <a:prstDash val="solid"/>
                      <a:round/>
                      <a:headEnd type="none" w="med" len="med"/>
                      <a:tailEnd type="none" w="med" len="med"/>
                    </a:lnL>
                    <a:lnR w="9525" cap="flat" cmpd="sng" algn="ctr">
                      <a:solidFill>
                        <a:srgbClr val="BF9A3D"/>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itchFamily="34" charset="-120"/>
                          <a:ea typeface="新細明體" pitchFamily="18" charset="-120"/>
                        </a:rPr>
                        <a:t>考試說明</a:t>
                      </a:r>
                    </a:p>
                  </a:txBody>
                  <a:tcPr marL="60017" marR="60017" marT="29977" marB="29977" anchor="ctr" horzOverflow="overflow">
                    <a:lnL w="9525" cap="flat" cmpd="sng" algn="ctr">
                      <a:solidFill>
                        <a:srgbClr val="BF9A3D"/>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4"/>
                  </a:ext>
                </a:extLst>
              </a:tr>
              <a:tr h="440478">
                <a:tc vMerge="1">
                  <a:txBody>
                    <a:bodyPr/>
                    <a:lstStyle/>
                    <a:p>
                      <a:endParaRPr lang="zh-TW" altLang="en-US"/>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1" i="0" u="none" strike="noStrike" kern="1200" cap="none" normalizeH="0" baseline="0" dirty="0">
                          <a:ln>
                            <a:noFill/>
                          </a:ln>
                          <a:solidFill>
                            <a:srgbClr val="FF0000"/>
                          </a:solidFill>
                          <a:effectLst>
                            <a:outerShdw blurRad="38100" dist="38100" dir="2700000" algn="tl">
                              <a:srgbClr val="000000">
                                <a:alpha val="43137"/>
                              </a:srgbClr>
                            </a:outerShdw>
                          </a:effectLst>
                          <a:latin typeface="Times New Roman" panose="02020603050405020304" pitchFamily="18" charset="0"/>
                          <a:ea typeface="新細明體" pitchFamily="18" charset="-120"/>
                          <a:cs typeface="Times New Roman" panose="02020603050405020304" pitchFamily="18" charset="0"/>
                          <a:sym typeface="Wingdings" pitchFamily="2" charset="2"/>
                        </a:rPr>
                        <a:t></a:t>
                      </a:r>
                      <a:r>
                        <a:rPr kumimoji="1" lang="en-US" altLang="zh-TW" sz="1600" b="1" i="0" u="none" strike="noStrike" kern="1200" cap="none" normalizeH="0" baseline="0" dirty="0">
                          <a:ln>
                            <a:noFill/>
                          </a:ln>
                          <a:solidFill>
                            <a:srgbClr val="FF0000"/>
                          </a:solidFill>
                          <a:effectLst>
                            <a:outerShdw blurRad="38100" dist="38100" dir="2700000" algn="tl">
                              <a:srgbClr val="000000">
                                <a:alpha val="43137"/>
                              </a:srgbClr>
                            </a:outerShdw>
                          </a:effectLst>
                          <a:latin typeface="Times New Roman" panose="02020603050405020304" pitchFamily="18" charset="0"/>
                          <a:ea typeface="新細明體" pitchFamily="18" charset="-120"/>
                          <a:cs typeface="Times New Roman" panose="02020603050405020304" pitchFamily="18" charset="0"/>
                        </a:rPr>
                        <a:t>10:30-</a:t>
                      </a:r>
                      <a:r>
                        <a:rPr kumimoji="1" lang="en-US" altLang="zh-TW" sz="1600" b="1" i="0" u="none" strike="noStrike" kern="1200" cap="none" normalizeH="0" baseline="0" dirty="0">
                          <a:ln>
                            <a:noFill/>
                          </a:ln>
                          <a:solidFill>
                            <a:srgbClr val="FF0000"/>
                          </a:solidFill>
                          <a:effectLst>
                            <a:outerShdw blurRad="38100" dist="38100" dir="2700000" algn="tl">
                              <a:srgbClr val="000000">
                                <a:alpha val="43137"/>
                              </a:srgbClr>
                            </a:outerShdw>
                          </a:effectLst>
                          <a:latin typeface="Times New Roman" panose="02020603050405020304" pitchFamily="18" charset="0"/>
                          <a:ea typeface="新細明體" pitchFamily="18" charset="-120"/>
                          <a:cs typeface="Times New Roman" panose="02020603050405020304" pitchFamily="18" charset="0"/>
                          <a:sym typeface="Wingdings" pitchFamily="2" charset="2"/>
                        </a:rPr>
                        <a:t></a:t>
                      </a:r>
                      <a:r>
                        <a:rPr kumimoji="1" lang="en-US" altLang="zh-TW" sz="1600" b="1" i="0" u="none" strike="noStrike" kern="1200" cap="none" normalizeH="0" baseline="0" dirty="0">
                          <a:ln>
                            <a:noFill/>
                          </a:ln>
                          <a:solidFill>
                            <a:srgbClr val="FF0000"/>
                          </a:solidFill>
                          <a:effectLst>
                            <a:outerShdw blurRad="38100" dist="38100" dir="2700000" algn="tl">
                              <a:srgbClr val="000000">
                                <a:alpha val="43137"/>
                              </a:srgbClr>
                            </a:outerShdw>
                          </a:effectLst>
                          <a:latin typeface="Times New Roman" panose="02020603050405020304" pitchFamily="18" charset="0"/>
                          <a:ea typeface="新細明體" pitchFamily="18" charset="-120"/>
                          <a:cs typeface="Times New Roman" panose="02020603050405020304" pitchFamily="18" charset="0"/>
                        </a:rPr>
                        <a:t>11:50</a:t>
                      </a:r>
                    </a:p>
                  </a:txBody>
                  <a:tcPr marL="60017" marR="60017" marT="29977" marB="29977" anchor="ctr" horzOverflow="overflow">
                    <a:lnL w="19050" cap="flat" cmpd="sng" algn="ctr">
                      <a:solidFill>
                        <a:schemeClr val="tx1"/>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CC"/>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3600" b="1" i="0" u="none" strike="noStrike" cap="none" normalizeH="0" baseline="0" dirty="0">
                          <a:ln>
                            <a:noFill/>
                          </a:ln>
                          <a:solidFill>
                            <a:srgbClr val="3333FF"/>
                          </a:solidFill>
                          <a:effectLst>
                            <a:outerShdw blurRad="38100" dist="38100" dir="2700000" algn="tl">
                              <a:srgbClr val="000000"/>
                            </a:outerShdw>
                          </a:effectLst>
                          <a:latin typeface="Times New Roman" panose="02020603050405020304" pitchFamily="18" charset="0"/>
                          <a:ea typeface="新細明體" pitchFamily="18" charset="-120"/>
                          <a:cs typeface="Times New Roman" panose="02020603050405020304" pitchFamily="18" charset="0"/>
                        </a:rPr>
                        <a:t>數學  </a:t>
                      </a:r>
                      <a:r>
                        <a:rPr kumimoji="1" lang="zh-TW" altLang="en-US" sz="2400" b="1" i="0" u="none" strike="noStrike" cap="none" normalizeH="0" baseline="0" dirty="0">
                          <a:ln>
                            <a:noFill/>
                          </a:ln>
                          <a:solidFill>
                            <a:srgbClr val="FF0000"/>
                          </a:solidFill>
                          <a:effectLst>
                            <a:outerShdw blurRad="38100" dist="38100" dir="2700000" algn="tl">
                              <a:srgbClr val="000000"/>
                            </a:outerShdw>
                          </a:effectLst>
                          <a:latin typeface="Times New Roman" panose="02020603050405020304" pitchFamily="18" charset="0"/>
                          <a:ea typeface="新細明體" pitchFamily="18" charset="-120"/>
                          <a:cs typeface="Times New Roman" panose="02020603050405020304" pitchFamily="18" charset="0"/>
                        </a:rPr>
                        <a:t>  </a:t>
                      </a:r>
                      <a:r>
                        <a:rPr kumimoji="1" lang="zh-TW" altLang="en-US" sz="2400" b="0" i="0" u="none" strike="noStrike" cap="none" normalizeH="0" baseline="0" dirty="0">
                          <a:ln>
                            <a:noFill/>
                          </a:ln>
                          <a:solidFill>
                            <a:srgbClr val="FF0000"/>
                          </a:solidFill>
                          <a:effectLst/>
                          <a:latin typeface="Times New Roman" panose="02020603050405020304" pitchFamily="18" charset="0"/>
                          <a:ea typeface="新細明體" pitchFamily="18" charset="-120"/>
                          <a:cs typeface="Times New Roman" panose="02020603050405020304" pitchFamily="18" charset="0"/>
                        </a:rPr>
                        <a:t>                   </a:t>
                      </a:r>
                    </a:p>
                  </a:txBody>
                  <a:tcPr marL="60017" marR="60017" marT="29977" marB="29977" anchor="ctr" horzOverflow="overflow">
                    <a:lnL w="9525" cap="flat" cmpd="sng" algn="ctr">
                      <a:solidFill>
                        <a:srgbClr val="BF9A3D"/>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BF9A3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1" i="0" u="none" strike="noStrike" kern="1200" cap="none" normalizeH="0" baseline="0" dirty="0">
                          <a:ln>
                            <a:noFill/>
                          </a:ln>
                          <a:solidFill>
                            <a:srgbClr val="FF0000"/>
                          </a:solidFill>
                          <a:effectLst>
                            <a:outerShdw blurRad="38100" dist="38100" dir="2700000" algn="tl">
                              <a:srgbClr val="000000">
                                <a:alpha val="43137"/>
                              </a:srgbClr>
                            </a:outerShdw>
                          </a:effectLst>
                          <a:latin typeface="Times New Roman" panose="02020603050405020304" pitchFamily="18" charset="0"/>
                          <a:ea typeface="新細明體" pitchFamily="18" charset="-120"/>
                          <a:cs typeface="Times New Roman" panose="02020603050405020304" pitchFamily="18" charset="0"/>
                          <a:sym typeface="Wingdings" pitchFamily="2" charset="2"/>
                        </a:rPr>
                        <a:t></a:t>
                      </a:r>
                      <a:r>
                        <a:rPr kumimoji="1" lang="en-US" altLang="zh-TW" sz="1600" b="1" i="0" u="none" strike="noStrike" kern="1200" cap="none" normalizeH="0" baseline="0" dirty="0">
                          <a:ln>
                            <a:noFill/>
                          </a:ln>
                          <a:solidFill>
                            <a:srgbClr val="FF0000"/>
                          </a:solidFill>
                          <a:effectLst>
                            <a:outerShdw blurRad="38100" dist="38100" dir="2700000" algn="tl">
                              <a:srgbClr val="000000">
                                <a:alpha val="43137"/>
                              </a:srgbClr>
                            </a:outerShdw>
                          </a:effectLst>
                          <a:latin typeface="Times New Roman" panose="02020603050405020304" pitchFamily="18" charset="0"/>
                          <a:ea typeface="新細明體" pitchFamily="18" charset="-120"/>
                          <a:cs typeface="Times New Roman" panose="02020603050405020304" pitchFamily="18" charset="0"/>
                        </a:rPr>
                        <a:t>10:30-</a:t>
                      </a:r>
                      <a:r>
                        <a:rPr kumimoji="1" lang="en-US" altLang="zh-TW" sz="1600" b="1" i="0" u="none" strike="noStrike" kern="1200" cap="none" normalizeH="0" baseline="0" dirty="0">
                          <a:ln>
                            <a:noFill/>
                          </a:ln>
                          <a:solidFill>
                            <a:srgbClr val="FF0000"/>
                          </a:solidFill>
                          <a:effectLst>
                            <a:outerShdw blurRad="38100" dist="38100" dir="2700000" algn="tl">
                              <a:srgbClr val="000000">
                                <a:alpha val="43137"/>
                              </a:srgbClr>
                            </a:outerShdw>
                          </a:effectLst>
                          <a:latin typeface="Times New Roman" panose="02020603050405020304" pitchFamily="18" charset="0"/>
                          <a:ea typeface="新細明體" pitchFamily="18" charset="-120"/>
                          <a:cs typeface="Times New Roman" panose="02020603050405020304" pitchFamily="18" charset="0"/>
                          <a:sym typeface="Wingdings" pitchFamily="2" charset="2"/>
                        </a:rPr>
                        <a:t></a:t>
                      </a:r>
                      <a:r>
                        <a:rPr kumimoji="1" lang="en-US" altLang="zh-TW" sz="1600" b="1" i="0" u="none" strike="noStrike" kern="1200" cap="none" normalizeH="0" baseline="0" dirty="0">
                          <a:ln>
                            <a:noFill/>
                          </a:ln>
                          <a:solidFill>
                            <a:srgbClr val="FF0000"/>
                          </a:solidFill>
                          <a:effectLst>
                            <a:outerShdw blurRad="38100" dist="38100" dir="2700000" algn="tl">
                              <a:srgbClr val="000000">
                                <a:alpha val="43137"/>
                              </a:srgbClr>
                            </a:outerShdw>
                          </a:effectLst>
                          <a:latin typeface="Times New Roman" panose="02020603050405020304" pitchFamily="18" charset="0"/>
                          <a:ea typeface="新細明體" pitchFamily="18" charset="-120"/>
                          <a:cs typeface="Times New Roman" panose="02020603050405020304" pitchFamily="18" charset="0"/>
                        </a:rPr>
                        <a:t>11:30</a:t>
                      </a:r>
                      <a:endParaRPr kumimoji="1" lang="zh-TW" altLang="en-US" sz="1600" b="1" i="0" u="none" strike="noStrike" kern="1200" cap="none" normalizeH="0" baseline="0" dirty="0">
                        <a:ln>
                          <a:noFill/>
                        </a:ln>
                        <a:solidFill>
                          <a:srgbClr val="FF0000"/>
                        </a:solidFill>
                        <a:effectLst>
                          <a:outerShdw blurRad="38100" dist="38100" dir="2700000" algn="tl">
                            <a:srgbClr val="000000">
                              <a:alpha val="43137"/>
                            </a:srgbClr>
                          </a:outerShdw>
                        </a:effectLst>
                        <a:latin typeface="Times New Roman" panose="02020603050405020304" pitchFamily="18" charset="0"/>
                        <a:ea typeface="新細明體" pitchFamily="18" charset="-120"/>
                        <a:cs typeface="Times New Roman" panose="02020603050405020304" pitchFamily="18" charset="0"/>
                      </a:endParaRPr>
                    </a:p>
                  </a:txBody>
                  <a:tcPr marL="60017" marR="60017" marT="29977" marB="29977" anchor="ctr" horzOverflow="overflow">
                    <a:lnL w="19050" cap="flat" cmpd="sng" algn="ctr">
                      <a:solidFill>
                        <a:schemeClr val="tx1"/>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3333FF"/>
                          </a:solidFill>
                          <a:effectLst>
                            <a:outerShdw blurRad="38100" dist="38100" dir="2700000" algn="tl">
                              <a:srgbClr val="000000"/>
                            </a:outerShdw>
                          </a:effectLst>
                          <a:latin typeface="微軟正黑體" pitchFamily="34" charset="-120"/>
                          <a:ea typeface="新細明體" pitchFamily="18" charset="-120"/>
                        </a:rPr>
                        <a:t>英語</a:t>
                      </a:r>
                      <a:r>
                        <a:rPr kumimoji="1" lang="en-US" altLang="zh-TW" sz="2400" b="1" i="0" u="none" strike="noStrike" cap="none" normalizeH="0" baseline="0" dirty="0">
                          <a:ln>
                            <a:noFill/>
                          </a:ln>
                          <a:solidFill>
                            <a:srgbClr val="3333FF"/>
                          </a:solidFill>
                          <a:effectLst>
                            <a:outerShdw blurRad="38100" dist="38100" dir="2700000" algn="tl">
                              <a:srgbClr val="000000"/>
                            </a:outerShdw>
                          </a:effectLst>
                          <a:latin typeface="微軟正黑體" pitchFamily="34" charset="-120"/>
                          <a:ea typeface="新細明體" pitchFamily="18" charset="-120"/>
                        </a:rPr>
                        <a:t>(</a:t>
                      </a:r>
                      <a:r>
                        <a:rPr kumimoji="1" lang="zh-TW" altLang="en-US" sz="2400" b="1" i="0" u="none" strike="noStrike" cap="none" normalizeH="0" baseline="0" dirty="0">
                          <a:ln>
                            <a:noFill/>
                          </a:ln>
                          <a:solidFill>
                            <a:srgbClr val="3333FF"/>
                          </a:solidFill>
                          <a:effectLst>
                            <a:outerShdw blurRad="38100" dist="38100" dir="2700000" algn="tl">
                              <a:srgbClr val="000000"/>
                            </a:outerShdw>
                          </a:effectLst>
                          <a:latin typeface="微軟正黑體" pitchFamily="34" charset="-120"/>
                          <a:ea typeface="新細明體" pitchFamily="18" charset="-120"/>
                        </a:rPr>
                        <a:t>閱讀</a:t>
                      </a:r>
                      <a:r>
                        <a:rPr kumimoji="1" lang="en-US" altLang="zh-TW" sz="2400" b="1" i="0" u="none" strike="noStrike" cap="none" normalizeH="0" baseline="0" dirty="0">
                          <a:ln>
                            <a:noFill/>
                          </a:ln>
                          <a:solidFill>
                            <a:srgbClr val="3333FF"/>
                          </a:solidFill>
                          <a:effectLst>
                            <a:outerShdw blurRad="38100" dist="38100" dir="2700000" algn="tl">
                              <a:srgbClr val="000000"/>
                            </a:outerShdw>
                          </a:effectLst>
                          <a:latin typeface="微軟正黑體" pitchFamily="34" charset="-120"/>
                          <a:ea typeface="新細明體" pitchFamily="18" charset="-120"/>
                        </a:rPr>
                        <a:t>)</a:t>
                      </a:r>
                      <a:endParaRPr kumimoji="1" lang="zh-TW" altLang="en-US" sz="2400" b="1" i="0" u="none" strike="noStrike" cap="none" normalizeH="0" baseline="0" dirty="0">
                        <a:ln>
                          <a:noFill/>
                        </a:ln>
                        <a:solidFill>
                          <a:srgbClr val="3333FF"/>
                        </a:solidFill>
                        <a:effectLst>
                          <a:outerShdw blurRad="38100" dist="38100" dir="2700000" algn="tl">
                            <a:srgbClr val="000000"/>
                          </a:outerShdw>
                        </a:effectLst>
                        <a:latin typeface="微軟正黑體" pitchFamily="34" charset="-120"/>
                        <a:ea typeface="新細明體" pitchFamily="18" charset="-120"/>
                      </a:endParaRPr>
                    </a:p>
                  </a:txBody>
                  <a:tcPr marL="60017" marR="60017" marT="29977" marB="29977" anchor="ctr" horzOverflow="overflow">
                    <a:lnL w="9525" cap="flat" cmpd="sng" algn="ctr">
                      <a:solidFill>
                        <a:srgbClr val="BF9A3D"/>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rgbClr val="BF9A3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5"/>
                  </a:ext>
                </a:extLst>
              </a:tr>
              <a:tr h="344488">
                <a:tc vMerge="1">
                  <a:txBody>
                    <a:bodyPr/>
                    <a:lstStyle/>
                    <a:p>
                      <a:endParaRPr lang="zh-TW" altLang="en-US"/>
                    </a:p>
                  </a:txBody>
                  <a:tcPr>
                    <a:lnT w="9525" cap="flat" cmpd="sng" algn="ctr">
                      <a:solidFill>
                        <a:srgbClr val="BF9A3D"/>
                      </a:solidFill>
                      <a:prstDash val="solid"/>
                      <a:round/>
                      <a:headEnd type="none" w="med" len="med"/>
                      <a:tailEnd type="none" w="med" len="med"/>
                    </a:lnT>
                  </a:tcPr>
                </a:tc>
                <a:tc vMerge="1">
                  <a:txBody>
                    <a:bodyPr/>
                    <a:lstStyle/>
                    <a:p>
                      <a:endParaRPr lang="zh-TW" altLang="en-US"/>
                    </a:p>
                  </a:txBody>
                  <a:tcPr>
                    <a:lnT w="9525" cap="flat" cmpd="sng" algn="ctr">
                      <a:solidFill>
                        <a:srgbClr val="BF9A3D"/>
                      </a:solidFill>
                      <a:prstDash val="solid"/>
                      <a:round/>
                      <a:headEnd type="none" w="med" len="med"/>
                      <a:tailEnd type="none" w="med" len="med"/>
                    </a:lnT>
                  </a:tcPr>
                </a:tc>
                <a:tc vMerge="1">
                  <a:txBody>
                    <a:bodyPr/>
                    <a:lstStyle/>
                    <a:p>
                      <a:endParaRPr lang="zh-TW" altLang="en-US"/>
                    </a:p>
                  </a:txBody>
                  <a:tcPr>
                    <a:lnT w="9525" cap="flat" cmpd="sng" algn="ctr">
                      <a:solidFill>
                        <a:srgbClr val="BF9A3D"/>
                      </a:solidFill>
                      <a:prstDash val="solid"/>
                      <a:round/>
                      <a:headEnd type="none" w="med" len="med"/>
                      <a:tailEnd type="none" w="med" len="med"/>
                    </a:lnT>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a:ln>
                            <a:noFill/>
                          </a:ln>
                          <a:solidFill>
                            <a:schemeClr val="tx1"/>
                          </a:solidFill>
                          <a:effectLst/>
                          <a:latin typeface="Times New Roman" panose="02020603050405020304" pitchFamily="18" charset="0"/>
                          <a:ea typeface="新細明體" pitchFamily="18" charset="-120"/>
                          <a:cs typeface="Times New Roman" panose="02020603050405020304" pitchFamily="18" charset="0"/>
                        </a:rPr>
                        <a:t>11:30-12:00</a:t>
                      </a:r>
                      <a:endParaRPr kumimoji="1" lang="zh-TW" altLang="en-US" sz="1600" b="1" i="0" u="none" strike="noStrike" cap="none" normalizeH="0" baseline="0" dirty="0">
                        <a:ln>
                          <a:noFill/>
                        </a:ln>
                        <a:solidFill>
                          <a:schemeClr val="tx1"/>
                        </a:solidFill>
                        <a:effectLst/>
                        <a:latin typeface="Times New Roman" panose="02020603050405020304" pitchFamily="18" charset="0"/>
                        <a:ea typeface="新細明體" pitchFamily="18" charset="-120"/>
                        <a:cs typeface="Times New Roman" panose="02020603050405020304" pitchFamily="18" charset="0"/>
                      </a:endParaRPr>
                    </a:p>
                  </a:txBody>
                  <a:tcPr marL="60017" marR="60017" marT="29977" marB="29977" anchor="ctr" horzOverflow="overflow">
                    <a:lnL w="19050" cap="flat" cmpd="sng" algn="ctr">
                      <a:solidFill>
                        <a:schemeClr val="tx1"/>
                      </a:solidFill>
                      <a:prstDash val="solid"/>
                      <a:round/>
                      <a:headEnd type="none" w="med" len="med"/>
                      <a:tailEnd type="none" w="med" len="med"/>
                    </a:lnL>
                    <a:lnR w="9525" cap="flat" cmpd="sng" algn="ctr">
                      <a:solidFill>
                        <a:srgbClr val="BF9A3D"/>
                      </a:solidFill>
                      <a:prstDash val="solid"/>
                      <a:round/>
                      <a:headEnd type="none" w="med" len="med"/>
                      <a:tailEnd type="none" w="med" len="med"/>
                    </a:lnR>
                    <a:lnT w="19050" cap="flat" cmpd="sng" algn="ctr">
                      <a:solidFill>
                        <a:schemeClr val="tx1"/>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itchFamily="34" charset="-120"/>
                          <a:ea typeface="新細明體" pitchFamily="18" charset="-120"/>
                        </a:rPr>
                        <a:t>休息</a:t>
                      </a:r>
                    </a:p>
                  </a:txBody>
                  <a:tcPr marL="60017" marR="60017" marT="29977" marB="29977" anchor="ctr" horzOverflow="overflow">
                    <a:lnL w="9525" cap="flat" cmpd="sng" algn="ctr">
                      <a:solidFill>
                        <a:srgbClr val="BF9A3D"/>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44488">
                <a:tc rowSpan="7">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3200" b="0" i="0" u="none" strike="noStrike" cap="none" normalizeH="0" baseline="0" dirty="0">
                          <a:ln>
                            <a:noFill/>
                          </a:ln>
                          <a:solidFill>
                            <a:schemeClr val="tx1"/>
                          </a:solidFill>
                          <a:effectLst/>
                          <a:latin typeface="微軟正黑體" pitchFamily="34" charset="-120"/>
                          <a:ea typeface="新細明體" pitchFamily="18" charset="-120"/>
                        </a:rPr>
                        <a:t>下</a:t>
                      </a:r>
                      <a:endParaRPr kumimoji="1" lang="en-US" altLang="zh-TW" sz="3200" b="0" i="0" u="none" strike="noStrike" cap="none" normalizeH="0" baseline="0" dirty="0">
                        <a:ln>
                          <a:noFill/>
                        </a:ln>
                        <a:solidFill>
                          <a:schemeClr val="tx1"/>
                        </a:solidFill>
                        <a:effectLst/>
                        <a:latin typeface="微軟正黑體" pitchFamily="34" charset="-120"/>
                        <a:ea typeface="新細明體" pitchFamily="18" charset="-12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3200" b="0" i="0" u="none" strike="noStrike" cap="none" normalizeH="0" baseline="0" dirty="0">
                          <a:ln>
                            <a:noFill/>
                          </a:ln>
                          <a:solidFill>
                            <a:schemeClr val="tx1"/>
                          </a:solidFill>
                          <a:effectLst/>
                          <a:latin typeface="微軟正黑體" pitchFamily="34" charset="-120"/>
                          <a:ea typeface="新細明體" pitchFamily="18" charset="-120"/>
                        </a:rPr>
                        <a:t>午</a:t>
                      </a:r>
                    </a:p>
                  </a:txBody>
                  <a:tcPr marL="60017" marR="60017" marT="29977" marB="29977"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BF9A3D"/>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DA80"/>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TW" sz="1600" b="0" i="0" u="none" strike="noStrike" cap="none" normalizeH="0" baseline="0" dirty="0">
                          <a:ln>
                            <a:noFill/>
                          </a:ln>
                          <a:solidFill>
                            <a:schemeClr val="tx1"/>
                          </a:solidFill>
                          <a:effectLst/>
                          <a:latin typeface="Times New Roman" panose="02020603050405020304" pitchFamily="18" charset="0"/>
                          <a:ea typeface="新細明體" pitchFamily="18" charset="-120"/>
                          <a:cs typeface="Times New Roman" panose="02020603050405020304" pitchFamily="18" charset="0"/>
                        </a:rPr>
                        <a:t>11:50-13:40</a:t>
                      </a:r>
                      <a:endParaRPr kumimoji="1" lang="en-US" altLang="zh-TW" sz="1600" b="1" i="0" u="none" strike="noStrike" kern="1200" cap="none" normalizeH="0" baseline="0" dirty="0">
                        <a:ln>
                          <a:noFill/>
                        </a:ln>
                        <a:solidFill>
                          <a:srgbClr val="FF0000"/>
                        </a:solidFill>
                        <a:effectLst>
                          <a:outerShdw blurRad="38100" dist="38100" dir="2700000" algn="tl">
                            <a:srgbClr val="000000">
                              <a:alpha val="43137"/>
                            </a:srgbClr>
                          </a:outerShdw>
                        </a:effectLst>
                        <a:latin typeface="Times New Roman" panose="02020603050405020304" pitchFamily="18" charset="0"/>
                        <a:ea typeface="新細明體" pitchFamily="18" charset="-120"/>
                        <a:cs typeface="Times New Roman" panose="02020603050405020304" pitchFamily="18" charset="0"/>
                      </a:endParaRPr>
                    </a:p>
                  </a:txBody>
                  <a:tcPr marL="60017" marR="60017" marT="29977" marB="29977" anchor="ctr" horzOverflow="overflow">
                    <a:lnL w="19050" cap="flat" cmpd="sng" algn="ctr">
                      <a:solidFill>
                        <a:schemeClr val="tx1"/>
                      </a:solidFill>
                      <a:prstDash val="solid"/>
                      <a:round/>
                      <a:headEnd type="none" w="med" len="med"/>
                      <a:tailEnd type="none" w="med" len="med"/>
                    </a:lnL>
                    <a:lnR w="9525" cap="flat" cmpd="sng" algn="ctr">
                      <a:solidFill>
                        <a:srgbClr val="BF9A3D"/>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1600" b="0" i="0" u="none" strike="noStrike" kern="1200" cap="none" normalizeH="0" baseline="0" dirty="0">
                          <a:ln>
                            <a:noFill/>
                          </a:ln>
                          <a:solidFill>
                            <a:schemeClr val="tx1"/>
                          </a:solidFill>
                          <a:effectLst/>
                          <a:latin typeface="微軟正黑體" pitchFamily="34" charset="-120"/>
                          <a:ea typeface="新細明體" pitchFamily="18" charset="-120"/>
                          <a:cs typeface="+mn-cs"/>
                        </a:rPr>
                        <a:t>休息</a:t>
                      </a:r>
                    </a:p>
                  </a:txBody>
                  <a:tcPr marL="60017" marR="60017" marT="29977" marB="29977" anchor="ctr" horzOverflow="overflow">
                    <a:lnL w="9525" cap="flat" cmpd="sng" algn="ctr">
                      <a:solidFill>
                        <a:srgbClr val="BF9A3D"/>
                      </a:solidFill>
                      <a:prstDash val="solid"/>
                      <a:round/>
                      <a:headEnd type="none" w="med" len="med"/>
                      <a:tailEnd type="none" w="med" len="med"/>
                    </a:lnL>
                    <a:lnR w="76200" cap="flat" cmpd="sng" algn="ctr">
                      <a:solidFill>
                        <a:srgbClr val="FF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a:ln>
                            <a:noFill/>
                          </a:ln>
                          <a:solidFill>
                            <a:schemeClr val="tx1"/>
                          </a:solidFill>
                          <a:effectLst/>
                          <a:latin typeface="Times New Roman" panose="02020603050405020304" pitchFamily="18" charset="0"/>
                          <a:ea typeface="新細明體" pitchFamily="18" charset="-120"/>
                          <a:cs typeface="Times New Roman" panose="02020603050405020304" pitchFamily="18" charset="0"/>
                          <a:sym typeface="Wingdings" pitchFamily="2" charset="2"/>
                        </a:rPr>
                        <a:t></a:t>
                      </a:r>
                      <a:r>
                        <a:rPr kumimoji="1" lang="en-US" altLang="zh-TW" sz="1600" b="0" i="0" u="none" strike="noStrike" cap="none" normalizeH="0" baseline="0" dirty="0">
                          <a:ln>
                            <a:noFill/>
                          </a:ln>
                          <a:solidFill>
                            <a:schemeClr val="tx1"/>
                          </a:solidFill>
                          <a:effectLst/>
                          <a:latin typeface="Times New Roman" panose="02020603050405020304" pitchFamily="18" charset="0"/>
                          <a:ea typeface="新細明體" pitchFamily="18" charset="-120"/>
                          <a:cs typeface="Times New Roman" panose="02020603050405020304" pitchFamily="18" charset="0"/>
                        </a:rPr>
                        <a:t>12:00-12:05</a:t>
                      </a:r>
                      <a:endParaRPr kumimoji="1" lang="zh-TW" altLang="en-US" sz="1600" b="1" i="0" u="none" strike="noStrike" cap="none" normalizeH="0" baseline="0" dirty="0">
                        <a:ln>
                          <a:noFill/>
                        </a:ln>
                        <a:solidFill>
                          <a:schemeClr val="tx1"/>
                        </a:solidFill>
                        <a:effectLst/>
                        <a:latin typeface="Times New Roman" panose="02020603050405020304" pitchFamily="18" charset="0"/>
                        <a:ea typeface="新細明體" pitchFamily="18" charset="-120"/>
                        <a:cs typeface="Times New Roman" panose="02020603050405020304" pitchFamily="18" charset="0"/>
                      </a:endParaRPr>
                    </a:p>
                  </a:txBody>
                  <a:tcPr marL="60017" marR="60017" marT="29977" marB="29977" anchor="ctr" horzOverflow="overflow">
                    <a:lnL w="76200" cap="flat" cmpd="sng" algn="ctr">
                      <a:solidFill>
                        <a:srgbClr val="FF0000"/>
                      </a:solidFill>
                      <a:prstDash val="solid"/>
                      <a:round/>
                      <a:headEnd type="none" w="med" len="med"/>
                      <a:tailEnd type="none" w="med" len="med"/>
                    </a:lnL>
                    <a:lnR w="9525" cap="flat" cmpd="sng" algn="ctr">
                      <a:solidFill>
                        <a:srgbClr val="BF9A3D"/>
                      </a:solidFill>
                      <a:prstDash val="solid"/>
                      <a:round/>
                      <a:headEnd type="none" w="med" len="med"/>
                      <a:tailEnd type="none" w="med" len="med"/>
                    </a:lnR>
                    <a:lnT w="76200" cap="flat" cmpd="sng" algn="ctr">
                      <a:solidFill>
                        <a:srgbClr val="FF0000"/>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itchFamily="34" charset="-120"/>
                          <a:ea typeface="新細明體" pitchFamily="18" charset="-120"/>
                        </a:rPr>
                        <a:t>考試說明</a:t>
                      </a:r>
                    </a:p>
                  </a:txBody>
                  <a:tcPr marL="60017" marR="60017" marT="29977" marB="29977" anchor="ctr" horzOverflow="overflow">
                    <a:lnL w="9525" cap="flat" cmpd="sng" algn="ctr">
                      <a:solidFill>
                        <a:srgbClr val="BF9A3D"/>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7"/>
                  </a:ext>
                </a:extLst>
              </a:tr>
              <a:tr h="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1" i="0" u="none" strike="noStrike" kern="1200" cap="none" normalizeH="0" baseline="0" dirty="0">
                          <a:ln>
                            <a:noFill/>
                          </a:ln>
                          <a:solidFill>
                            <a:srgbClr val="FF0000"/>
                          </a:solidFill>
                          <a:effectLst>
                            <a:outerShdw blurRad="38100" dist="38100" dir="2700000" algn="tl">
                              <a:srgbClr val="000000">
                                <a:alpha val="43137"/>
                              </a:srgbClr>
                            </a:outerShdw>
                          </a:effectLst>
                          <a:latin typeface="Times New Roman" panose="02020603050405020304" pitchFamily="18" charset="0"/>
                          <a:ea typeface="新細明體" pitchFamily="18" charset="-120"/>
                          <a:cs typeface="Times New Roman" panose="02020603050405020304" pitchFamily="18" charset="0"/>
                          <a:sym typeface="Wingdings" pitchFamily="2" charset="2"/>
                        </a:rPr>
                        <a:t></a:t>
                      </a:r>
                      <a:r>
                        <a:rPr kumimoji="1" lang="en-US" altLang="zh-TW" sz="1600" b="1" i="0" u="none" strike="noStrike" kern="1200" cap="none" normalizeH="0" baseline="0" dirty="0">
                          <a:ln>
                            <a:noFill/>
                          </a:ln>
                          <a:solidFill>
                            <a:srgbClr val="FF0000"/>
                          </a:solidFill>
                          <a:effectLst>
                            <a:outerShdw blurRad="38100" dist="38100" dir="2700000" algn="tl">
                              <a:srgbClr val="000000">
                                <a:alpha val="43137"/>
                              </a:srgbClr>
                            </a:outerShdw>
                          </a:effectLst>
                          <a:latin typeface="Times New Roman" panose="02020603050405020304" pitchFamily="18" charset="0"/>
                          <a:ea typeface="新細明體" pitchFamily="18" charset="-120"/>
                          <a:cs typeface="Times New Roman" panose="02020603050405020304" pitchFamily="18" charset="0"/>
                        </a:rPr>
                        <a:t>12:05-</a:t>
                      </a:r>
                      <a:r>
                        <a:rPr kumimoji="1" lang="en-US" altLang="zh-TW" sz="1600" b="1" i="0" u="none" strike="noStrike" kern="1200" cap="none" normalizeH="0" baseline="0" dirty="0">
                          <a:ln>
                            <a:noFill/>
                          </a:ln>
                          <a:solidFill>
                            <a:srgbClr val="FF0000"/>
                          </a:solidFill>
                          <a:effectLst>
                            <a:outerShdw blurRad="38100" dist="38100" dir="2700000" algn="tl">
                              <a:srgbClr val="000000">
                                <a:alpha val="43137"/>
                              </a:srgbClr>
                            </a:outerShdw>
                          </a:effectLst>
                          <a:latin typeface="Times New Roman" panose="02020603050405020304" pitchFamily="18" charset="0"/>
                          <a:ea typeface="新細明體" pitchFamily="18" charset="-120"/>
                          <a:cs typeface="Times New Roman" panose="02020603050405020304" pitchFamily="18" charset="0"/>
                          <a:sym typeface="Wingdings" pitchFamily="2" charset="2"/>
                        </a:rPr>
                        <a:t></a:t>
                      </a:r>
                      <a:r>
                        <a:rPr kumimoji="1" lang="en-US" altLang="zh-TW" sz="1600" b="1" i="0" u="none" strike="noStrike" kern="1200" cap="none" normalizeH="0" baseline="0" dirty="0">
                          <a:ln>
                            <a:noFill/>
                          </a:ln>
                          <a:solidFill>
                            <a:srgbClr val="FF0000"/>
                          </a:solidFill>
                          <a:effectLst>
                            <a:outerShdw blurRad="38100" dist="38100" dir="2700000" algn="tl">
                              <a:srgbClr val="000000">
                                <a:alpha val="43137"/>
                              </a:srgbClr>
                            </a:outerShdw>
                          </a:effectLst>
                          <a:latin typeface="Times New Roman" panose="02020603050405020304" pitchFamily="18" charset="0"/>
                          <a:ea typeface="新細明體" pitchFamily="18" charset="-120"/>
                          <a:cs typeface="Times New Roman" panose="02020603050405020304" pitchFamily="18" charset="0"/>
                        </a:rPr>
                        <a:t>12:30</a:t>
                      </a:r>
                      <a:endParaRPr kumimoji="1" lang="zh-TW" altLang="en-US" sz="1600" b="1" i="0" u="none" strike="noStrike" kern="1200" cap="none" normalizeH="0" baseline="0" dirty="0">
                        <a:ln>
                          <a:noFill/>
                        </a:ln>
                        <a:solidFill>
                          <a:srgbClr val="FF0000"/>
                        </a:solidFill>
                        <a:effectLst>
                          <a:outerShdw blurRad="38100" dist="38100" dir="2700000" algn="tl">
                            <a:srgbClr val="000000">
                              <a:alpha val="43137"/>
                            </a:srgbClr>
                          </a:outerShdw>
                        </a:effectLst>
                        <a:latin typeface="Times New Roman" panose="02020603050405020304" pitchFamily="18" charset="0"/>
                        <a:ea typeface="新細明體" pitchFamily="18" charset="-120"/>
                        <a:cs typeface="Times New Roman" panose="02020603050405020304" pitchFamily="18" charset="0"/>
                      </a:endParaRPr>
                    </a:p>
                  </a:txBody>
                  <a:tcPr marL="60017" marR="60017" marT="29977" marB="29977" anchor="ctr" horzOverflow="overflow">
                    <a:lnL w="76200" cap="flat" cmpd="sng" algn="ctr">
                      <a:solidFill>
                        <a:srgbClr val="FF0000"/>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3333FF"/>
                          </a:solidFill>
                          <a:effectLst>
                            <a:outerShdw blurRad="38100" dist="38100" dir="2700000" algn="tl">
                              <a:srgbClr val="000000"/>
                            </a:outerShdw>
                          </a:effectLst>
                          <a:latin typeface="微軟正黑體" pitchFamily="34" charset="-120"/>
                          <a:ea typeface="新細明體" pitchFamily="18" charset="-120"/>
                        </a:rPr>
                        <a:t>英語</a:t>
                      </a:r>
                      <a:r>
                        <a:rPr kumimoji="1" lang="en-US" altLang="zh-TW" sz="2400" b="1" i="0" u="none" strike="noStrike" cap="none" normalizeH="0" baseline="0" dirty="0">
                          <a:ln>
                            <a:noFill/>
                          </a:ln>
                          <a:solidFill>
                            <a:srgbClr val="3333FF"/>
                          </a:solidFill>
                          <a:effectLst>
                            <a:outerShdw blurRad="38100" dist="38100" dir="2700000" algn="tl">
                              <a:srgbClr val="000000"/>
                            </a:outerShdw>
                          </a:effectLst>
                          <a:latin typeface="微軟正黑體" pitchFamily="34" charset="-120"/>
                          <a:ea typeface="新細明體" pitchFamily="18" charset="-120"/>
                        </a:rPr>
                        <a:t>(</a:t>
                      </a:r>
                      <a:r>
                        <a:rPr kumimoji="1" lang="zh-TW" altLang="en-US" sz="2400" b="1" i="0" u="none" strike="noStrike" cap="none" normalizeH="0" baseline="0" dirty="0">
                          <a:ln>
                            <a:noFill/>
                          </a:ln>
                          <a:solidFill>
                            <a:srgbClr val="3333FF"/>
                          </a:solidFill>
                          <a:effectLst>
                            <a:outerShdw blurRad="38100" dist="38100" dir="2700000" algn="tl">
                              <a:srgbClr val="000000"/>
                            </a:outerShdw>
                          </a:effectLst>
                          <a:latin typeface="微軟正黑體" pitchFamily="34" charset="-120"/>
                          <a:ea typeface="新細明體" pitchFamily="18" charset="-120"/>
                        </a:rPr>
                        <a:t>聽力</a:t>
                      </a:r>
                      <a:r>
                        <a:rPr kumimoji="1" lang="en-US" altLang="zh-TW" sz="2400" b="1" i="0" u="none" strike="noStrike" cap="none" normalizeH="0" baseline="0" dirty="0">
                          <a:ln>
                            <a:noFill/>
                          </a:ln>
                          <a:solidFill>
                            <a:srgbClr val="3333FF"/>
                          </a:solidFill>
                          <a:effectLst>
                            <a:outerShdw blurRad="38100" dist="38100" dir="2700000" algn="tl">
                              <a:srgbClr val="000000"/>
                            </a:outerShdw>
                          </a:effectLst>
                          <a:latin typeface="微軟正黑體" pitchFamily="34" charset="-120"/>
                          <a:ea typeface="新細明體" pitchFamily="18" charset="-120"/>
                        </a:rPr>
                        <a:t>)</a:t>
                      </a:r>
                      <a:endParaRPr kumimoji="1" lang="zh-TW" altLang="en-US" sz="2400" b="1" i="0" u="none" strike="noStrike" cap="none" normalizeH="0" baseline="0" dirty="0">
                        <a:ln>
                          <a:noFill/>
                        </a:ln>
                        <a:solidFill>
                          <a:srgbClr val="3333FF"/>
                        </a:solidFill>
                        <a:effectLst>
                          <a:outerShdw blurRad="38100" dist="38100" dir="2700000" algn="tl">
                            <a:srgbClr val="000000"/>
                          </a:outerShdw>
                        </a:effectLst>
                        <a:latin typeface="微軟正黑體" pitchFamily="34" charset="-120"/>
                        <a:ea typeface="新細明體" pitchFamily="18" charset="-120"/>
                      </a:endParaRPr>
                    </a:p>
                  </a:txBody>
                  <a:tcPr marL="60017" marR="60017" marT="29977" marB="29977" anchor="ctr" horzOverflow="overflow">
                    <a:lnL w="9525" cap="flat" cmpd="sng" algn="ctr">
                      <a:solidFill>
                        <a:srgbClr val="BF9A3D"/>
                      </a:solid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BF9A3D"/>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8"/>
                  </a:ext>
                </a:extLst>
              </a:tr>
              <a:tr h="334963">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zh-TW" altLang="en-US" sz="3200" b="0" i="0" u="none" strike="noStrike" cap="none" normalizeH="0" baseline="0" dirty="0">
                        <a:ln>
                          <a:noFill/>
                        </a:ln>
                        <a:solidFill>
                          <a:schemeClr val="tx1"/>
                        </a:solidFill>
                        <a:effectLst/>
                        <a:latin typeface="微軟正黑體" pitchFamily="34" charset="-120"/>
                        <a:ea typeface="新細明體" pitchFamily="18" charset="-120"/>
                      </a:endParaRP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FDA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a:ln>
                            <a:noFill/>
                          </a:ln>
                          <a:solidFill>
                            <a:schemeClr val="tx1"/>
                          </a:solidFill>
                          <a:effectLst/>
                          <a:latin typeface="Times New Roman" panose="02020603050405020304" pitchFamily="18" charset="0"/>
                          <a:ea typeface="新細明體" pitchFamily="18" charset="-120"/>
                          <a:cs typeface="Times New Roman" panose="02020603050405020304" pitchFamily="18" charset="0"/>
                          <a:sym typeface="Wingdings" pitchFamily="2" charset="2"/>
                        </a:rPr>
                        <a:t></a:t>
                      </a:r>
                      <a:r>
                        <a:rPr kumimoji="1" lang="en-US" altLang="zh-TW" sz="1600" b="0" i="0" u="none" strike="noStrike" cap="none" normalizeH="0" baseline="0" dirty="0">
                          <a:ln>
                            <a:noFill/>
                          </a:ln>
                          <a:solidFill>
                            <a:schemeClr val="tx1"/>
                          </a:solidFill>
                          <a:effectLst/>
                          <a:latin typeface="Times New Roman" panose="02020603050405020304" pitchFamily="18" charset="0"/>
                          <a:ea typeface="新細明體" pitchFamily="18" charset="-120"/>
                          <a:cs typeface="Times New Roman" panose="02020603050405020304" pitchFamily="18" charset="0"/>
                        </a:rPr>
                        <a:t>13:40-13:50</a:t>
                      </a:r>
                    </a:p>
                  </a:txBody>
                  <a:tcPr marL="60017" marR="60017" marT="29977" marB="29977" anchor="ctr" horzOverflow="overflow">
                    <a:lnL w="19050" cap="flat" cmpd="sng" algn="ctr">
                      <a:solidFill>
                        <a:schemeClr val="tx1"/>
                      </a:solidFill>
                      <a:prstDash val="solid"/>
                      <a:round/>
                      <a:headEnd type="none" w="med" len="med"/>
                      <a:tailEnd type="none" w="med" len="med"/>
                    </a:lnL>
                    <a:lnR w="9525" cap="flat" cmpd="sng" algn="ctr">
                      <a:solidFill>
                        <a:srgbClr val="BF9A3D"/>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Times New Roman" panose="02020603050405020304" pitchFamily="18" charset="0"/>
                          <a:ea typeface="新細明體" pitchFamily="18" charset="-120"/>
                          <a:cs typeface="Times New Roman" panose="02020603050405020304" pitchFamily="18" charset="0"/>
                        </a:rPr>
                        <a:t>考試說明</a:t>
                      </a:r>
                    </a:p>
                  </a:txBody>
                  <a:tcPr marL="60017" marR="60017" marT="29977" marB="29977" anchor="ctr" horzOverflow="overflow">
                    <a:lnL w="9525" cap="flat" cmpd="sng" algn="ctr">
                      <a:solidFill>
                        <a:srgbClr val="BF9A3D"/>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FCCFF"/>
                    </a:solidFill>
                  </a:tcPr>
                </a:tc>
                <a:tc rowSpan="5"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zh-TW" altLang="en-US" sz="2400" b="1" i="0" u="none" strike="noStrike" kern="1200" baseline="0" dirty="0">
                          <a:solidFill>
                            <a:srgbClr val="FF00FF"/>
                          </a:solidFill>
                          <a:effectLst>
                            <a:outerShdw blurRad="38100" dist="38100" dir="2700000" algn="tl">
                              <a:srgbClr val="000000">
                                <a:alpha val="43137"/>
                              </a:srgbClr>
                            </a:outerShdw>
                          </a:effectLst>
                          <a:latin typeface="+mn-lt"/>
                          <a:ea typeface="+mn-ea"/>
                          <a:cs typeface="+mn-cs"/>
                        </a:rPr>
                        <a:t>備註：</a:t>
                      </a:r>
                      <a:r>
                        <a:rPr kumimoji="1" lang="en-US" altLang="zh-TW" sz="2400" b="1" i="0" u="none" strike="noStrike" cap="none" normalizeH="0" baseline="0" dirty="0">
                          <a:ln>
                            <a:noFill/>
                          </a:ln>
                          <a:solidFill>
                            <a:srgbClr val="FF00FF"/>
                          </a:solidFill>
                          <a:effectLst>
                            <a:outerShdw blurRad="38100" dist="38100" dir="2700000" algn="tl">
                              <a:srgbClr val="000000">
                                <a:alpha val="43137"/>
                              </a:srgbClr>
                            </a:outerShdw>
                          </a:effectLst>
                          <a:latin typeface="Times New Roman" panose="02020603050405020304" pitchFamily="18" charset="0"/>
                          <a:ea typeface="新細明體" pitchFamily="18" charset="-120"/>
                          <a:cs typeface="Times New Roman" panose="02020603050405020304" pitchFamily="18" charset="0"/>
                          <a:sym typeface="Wingdings" pitchFamily="2" charset="2"/>
                        </a:rPr>
                        <a:t> </a:t>
                      </a:r>
                      <a:r>
                        <a:rPr lang="zh-TW" altLang="en-US" sz="2400" b="1" i="0" u="none" strike="noStrike" kern="1200" baseline="0" dirty="0">
                          <a:solidFill>
                            <a:srgbClr val="FF00FF"/>
                          </a:solidFill>
                          <a:effectLst>
                            <a:outerShdw blurRad="38100" dist="38100" dir="2700000" algn="tl">
                              <a:srgbClr val="000000">
                                <a:alpha val="43137"/>
                              </a:srgbClr>
                            </a:outerShdw>
                          </a:effectLst>
                          <a:latin typeface="+mn-lt"/>
                          <a:ea typeface="+mn-ea"/>
                          <a:cs typeface="+mn-cs"/>
                        </a:rPr>
                        <a:t>表示鐘響</a:t>
                      </a:r>
                      <a:endParaRPr kumimoji="1" lang="zh-TW" altLang="en-US" sz="2400" b="1" i="0" u="none" strike="noStrike" cap="none" normalizeH="0" baseline="0" dirty="0">
                        <a:ln>
                          <a:noFill/>
                        </a:ln>
                        <a:solidFill>
                          <a:srgbClr val="FF00FF"/>
                        </a:solidFill>
                        <a:effectLst>
                          <a:outerShdw blurRad="38100" dist="38100" dir="2700000" algn="tl">
                            <a:srgbClr val="000000">
                              <a:alpha val="43137"/>
                            </a:srgbClr>
                          </a:outerShdw>
                        </a:effectLst>
                        <a:latin typeface="Times New Roman" panose="02020603050405020304" pitchFamily="18" charset="0"/>
                        <a:ea typeface="新細明體" pitchFamily="18" charset="-120"/>
                        <a:cs typeface="Times New Roman" panose="02020603050405020304" pitchFamily="18" charset="0"/>
                      </a:endParaRPr>
                    </a:p>
                  </a:txBody>
                  <a:tcPr marL="60017" marR="60017" marT="29977" marB="29977" anchor="ct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DFCD7"/>
                    </a:solidFill>
                  </a:tcPr>
                </a:tc>
                <a:tc rowSpan="5" hMerge="1">
                  <a:txBody>
                    <a:bodyPr/>
                    <a:lstStyle/>
                    <a:p>
                      <a:endParaRPr lang="zh-TW" altLang="en-US"/>
                    </a:p>
                  </a:txBody>
                  <a:tcPr/>
                </a:tc>
                <a:extLst>
                  <a:ext uri="{0D108BD9-81ED-4DB2-BD59-A6C34878D82A}">
                    <a16:rowId xmlns:a16="http://schemas.microsoft.com/office/drawing/2014/main" val="10009"/>
                  </a:ext>
                </a:extLst>
              </a:tr>
              <a:tr h="450850">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1" i="0" u="none" strike="noStrike" kern="1200" cap="none" normalizeH="0" baseline="0" dirty="0">
                          <a:ln>
                            <a:noFill/>
                          </a:ln>
                          <a:solidFill>
                            <a:srgbClr val="FF0000"/>
                          </a:solidFill>
                          <a:effectLst>
                            <a:outerShdw blurRad="38100" dist="38100" dir="2700000" algn="tl">
                              <a:srgbClr val="000000">
                                <a:alpha val="43137"/>
                              </a:srgbClr>
                            </a:outerShdw>
                          </a:effectLst>
                          <a:latin typeface="Times New Roman" panose="02020603050405020304" pitchFamily="18" charset="0"/>
                          <a:ea typeface="新細明體" pitchFamily="18" charset="-120"/>
                          <a:cs typeface="Times New Roman" panose="02020603050405020304" pitchFamily="18" charset="0"/>
                          <a:sym typeface="Wingdings" pitchFamily="2" charset="2"/>
                        </a:rPr>
                        <a:t></a:t>
                      </a:r>
                      <a:r>
                        <a:rPr kumimoji="1" lang="en-US" altLang="zh-TW" sz="1600" b="1" i="0" u="none" strike="noStrike" kern="1200" cap="none" normalizeH="0" baseline="0" dirty="0">
                          <a:ln>
                            <a:noFill/>
                          </a:ln>
                          <a:solidFill>
                            <a:srgbClr val="FF0000"/>
                          </a:solidFill>
                          <a:effectLst>
                            <a:outerShdw blurRad="38100" dist="38100" dir="2700000" algn="tl">
                              <a:srgbClr val="000000">
                                <a:alpha val="43137"/>
                              </a:srgbClr>
                            </a:outerShdw>
                          </a:effectLst>
                          <a:latin typeface="Times New Roman" panose="02020603050405020304" pitchFamily="18" charset="0"/>
                          <a:ea typeface="新細明體" pitchFamily="18" charset="-120"/>
                          <a:cs typeface="Times New Roman" panose="02020603050405020304" pitchFamily="18" charset="0"/>
                        </a:rPr>
                        <a:t>13:50-</a:t>
                      </a:r>
                      <a:r>
                        <a:rPr kumimoji="1" lang="en-US" altLang="zh-TW" sz="1600" b="1" i="0" u="none" strike="noStrike" kern="1200" cap="none" normalizeH="0" baseline="0" dirty="0">
                          <a:ln>
                            <a:noFill/>
                          </a:ln>
                          <a:solidFill>
                            <a:srgbClr val="FF0000"/>
                          </a:solidFill>
                          <a:effectLst>
                            <a:outerShdw blurRad="38100" dist="38100" dir="2700000" algn="tl">
                              <a:srgbClr val="000000">
                                <a:alpha val="43137"/>
                              </a:srgbClr>
                            </a:outerShdw>
                          </a:effectLst>
                          <a:latin typeface="Times New Roman" panose="02020603050405020304" pitchFamily="18" charset="0"/>
                          <a:ea typeface="新細明體" pitchFamily="18" charset="-120"/>
                          <a:cs typeface="Times New Roman" panose="02020603050405020304" pitchFamily="18" charset="0"/>
                          <a:sym typeface="Wingdings" pitchFamily="2" charset="2"/>
                        </a:rPr>
                        <a:t></a:t>
                      </a:r>
                      <a:r>
                        <a:rPr kumimoji="1" lang="en-US" altLang="zh-TW" sz="1600" b="1" i="0" u="none" strike="noStrike" kern="1200" cap="none" normalizeH="0" baseline="0" dirty="0">
                          <a:ln>
                            <a:noFill/>
                          </a:ln>
                          <a:solidFill>
                            <a:srgbClr val="FF0000"/>
                          </a:solidFill>
                          <a:effectLst>
                            <a:outerShdw blurRad="38100" dist="38100" dir="2700000" algn="tl">
                              <a:srgbClr val="000000">
                                <a:alpha val="43137"/>
                              </a:srgbClr>
                            </a:outerShdw>
                          </a:effectLst>
                          <a:latin typeface="Times New Roman" panose="02020603050405020304" pitchFamily="18" charset="0"/>
                          <a:ea typeface="新細明體" pitchFamily="18" charset="-120"/>
                          <a:cs typeface="Times New Roman" panose="02020603050405020304" pitchFamily="18" charset="0"/>
                        </a:rPr>
                        <a:t>15:00</a:t>
                      </a:r>
                    </a:p>
                  </a:txBody>
                  <a:tcPr marL="60017" marR="60017" marT="29977" marB="29977" anchor="ctr" horzOverflow="overflow">
                    <a:lnL w="19050" cap="flat" cmpd="sng" algn="ctr">
                      <a:solidFill>
                        <a:schemeClr val="tx1"/>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FF0000"/>
                          </a:solidFill>
                          <a:effectLst>
                            <a:outerShdw blurRad="38100" dist="38100" dir="2700000" algn="tl">
                              <a:srgbClr val="000000"/>
                            </a:outerShdw>
                          </a:effectLst>
                          <a:latin typeface="Times New Roman" panose="02020603050405020304" pitchFamily="18" charset="0"/>
                          <a:ea typeface="新細明體" pitchFamily="18" charset="-120"/>
                          <a:cs typeface="Times New Roman" panose="02020603050405020304" pitchFamily="18" charset="0"/>
                        </a:rPr>
                        <a:t>國文</a:t>
                      </a:r>
                    </a:p>
                  </a:txBody>
                  <a:tcPr marL="60017" marR="60017" marT="29977" marB="29977" anchor="ctr" horzOverflow="overflow">
                    <a:lnL w="9525" cap="flat" cmpd="sng" algn="ctr">
                      <a:solidFill>
                        <a:srgbClr val="BF9A3D"/>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BF9A3D"/>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CCFF"/>
                    </a:solidFill>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10010"/>
                  </a:ext>
                </a:extLst>
              </a:tr>
              <a:tr h="344488">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a:ln>
                            <a:noFill/>
                          </a:ln>
                          <a:solidFill>
                            <a:schemeClr val="tx1"/>
                          </a:solidFill>
                          <a:effectLst/>
                          <a:latin typeface="Times New Roman" panose="02020603050405020304" pitchFamily="18" charset="0"/>
                          <a:ea typeface="新細明體" pitchFamily="18" charset="-120"/>
                          <a:cs typeface="Times New Roman" panose="02020603050405020304" pitchFamily="18" charset="0"/>
                        </a:rPr>
                        <a:t>15:00-15:40</a:t>
                      </a:r>
                    </a:p>
                  </a:txBody>
                  <a:tcPr marL="60017" marR="60017" marT="29977" marB="29977" anchor="ctr" horzOverflow="overflow">
                    <a:lnL w="19050" cap="flat" cmpd="sng" algn="ctr">
                      <a:solidFill>
                        <a:schemeClr val="tx1"/>
                      </a:solidFill>
                      <a:prstDash val="solid"/>
                      <a:round/>
                      <a:headEnd type="none" w="med" len="med"/>
                      <a:tailEnd type="none" w="med" len="med"/>
                    </a:lnL>
                    <a:lnR w="9525" cap="flat" cmpd="sng" algn="ctr">
                      <a:solidFill>
                        <a:srgbClr val="BF9A3D"/>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Times New Roman" panose="02020603050405020304" pitchFamily="18" charset="0"/>
                          <a:ea typeface="新細明體" pitchFamily="18" charset="-120"/>
                          <a:cs typeface="Times New Roman" panose="02020603050405020304" pitchFamily="18" charset="0"/>
                        </a:rPr>
                        <a:t>休息</a:t>
                      </a:r>
                    </a:p>
                  </a:txBody>
                  <a:tcPr marL="60017" marR="60017" marT="29977" marB="29977" anchor="ctr" horzOverflow="overflow">
                    <a:lnL w="9525" cap="flat" cmpd="sng" algn="ctr">
                      <a:solidFill>
                        <a:srgbClr val="BF9A3D"/>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10011"/>
                  </a:ext>
                </a:extLst>
              </a:tr>
              <a:tr h="334963">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a:ln>
                            <a:noFill/>
                          </a:ln>
                          <a:solidFill>
                            <a:schemeClr val="tx1"/>
                          </a:solidFill>
                          <a:effectLst/>
                          <a:latin typeface="Times New Roman" panose="02020603050405020304" pitchFamily="18" charset="0"/>
                          <a:ea typeface="新細明體" pitchFamily="18" charset="-120"/>
                          <a:cs typeface="Times New Roman" panose="02020603050405020304" pitchFamily="18" charset="0"/>
                          <a:sym typeface="Wingdings" pitchFamily="2" charset="2"/>
                        </a:rPr>
                        <a:t></a:t>
                      </a:r>
                      <a:r>
                        <a:rPr kumimoji="1" lang="en-US" altLang="zh-TW" sz="1600" b="0" i="0" u="none" strike="noStrike" cap="none" normalizeH="0" baseline="0" dirty="0">
                          <a:ln>
                            <a:noFill/>
                          </a:ln>
                          <a:solidFill>
                            <a:schemeClr val="tx1"/>
                          </a:solidFill>
                          <a:effectLst/>
                          <a:latin typeface="Times New Roman" panose="02020603050405020304" pitchFamily="18" charset="0"/>
                          <a:ea typeface="新細明體" pitchFamily="18" charset="-120"/>
                          <a:cs typeface="Times New Roman" panose="02020603050405020304" pitchFamily="18" charset="0"/>
                        </a:rPr>
                        <a:t>15:40-15:50</a:t>
                      </a:r>
                    </a:p>
                  </a:txBody>
                  <a:tcPr marL="60017" marR="60017" marT="29977" marB="29977" anchor="ctr" horzOverflow="overflow">
                    <a:lnL w="19050" cap="flat" cmpd="sng" algn="ctr">
                      <a:solidFill>
                        <a:schemeClr val="tx1"/>
                      </a:solidFill>
                      <a:prstDash val="solid"/>
                      <a:round/>
                      <a:headEnd type="none" w="med" len="med"/>
                      <a:tailEnd type="none" w="med" len="med"/>
                    </a:lnL>
                    <a:lnR w="9525" cap="flat" cmpd="sng" algn="ctr">
                      <a:solidFill>
                        <a:srgbClr val="BF9A3D"/>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Times New Roman" panose="02020603050405020304" pitchFamily="18" charset="0"/>
                          <a:ea typeface="新細明體" pitchFamily="18" charset="-120"/>
                          <a:cs typeface="Times New Roman" panose="02020603050405020304" pitchFamily="18" charset="0"/>
                        </a:rPr>
                        <a:t>考試說明</a:t>
                      </a:r>
                    </a:p>
                  </a:txBody>
                  <a:tcPr marL="60017" marR="60017" marT="29977" marB="29977" anchor="ctr" horzOverflow="overflow">
                    <a:lnL w="9525" cap="flat" cmpd="sng" algn="ctr">
                      <a:solidFill>
                        <a:srgbClr val="BF9A3D"/>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FFFCC"/>
                    </a:solidFill>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10012"/>
                  </a:ext>
                </a:extLst>
              </a:tr>
              <a:tr h="452438">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1" i="0" u="none" strike="noStrike" kern="1200" cap="none" normalizeH="0" baseline="0" dirty="0">
                          <a:ln>
                            <a:noFill/>
                          </a:ln>
                          <a:solidFill>
                            <a:srgbClr val="FF0000"/>
                          </a:solidFill>
                          <a:effectLst>
                            <a:outerShdw blurRad="38100" dist="38100" dir="2700000" algn="tl">
                              <a:srgbClr val="000000">
                                <a:alpha val="43137"/>
                              </a:srgbClr>
                            </a:outerShdw>
                          </a:effectLst>
                          <a:latin typeface="Times New Roman" panose="02020603050405020304" pitchFamily="18" charset="0"/>
                          <a:ea typeface="新細明體" pitchFamily="18" charset="-120"/>
                          <a:cs typeface="Times New Roman" panose="02020603050405020304" pitchFamily="18" charset="0"/>
                          <a:sym typeface="Wingdings" pitchFamily="2" charset="2"/>
                        </a:rPr>
                        <a:t></a:t>
                      </a:r>
                      <a:r>
                        <a:rPr kumimoji="1" lang="en-US" altLang="zh-TW" sz="1600" b="1" i="0" u="none" strike="noStrike" kern="1200" cap="none" normalizeH="0" baseline="0" dirty="0">
                          <a:ln>
                            <a:noFill/>
                          </a:ln>
                          <a:solidFill>
                            <a:srgbClr val="FF0000"/>
                          </a:solidFill>
                          <a:effectLst>
                            <a:outerShdw blurRad="38100" dist="38100" dir="2700000" algn="tl">
                              <a:srgbClr val="000000">
                                <a:alpha val="43137"/>
                              </a:srgbClr>
                            </a:outerShdw>
                          </a:effectLst>
                          <a:latin typeface="Times New Roman" panose="02020603050405020304" pitchFamily="18" charset="0"/>
                          <a:ea typeface="新細明體" pitchFamily="18" charset="-120"/>
                          <a:cs typeface="Times New Roman" panose="02020603050405020304" pitchFamily="18" charset="0"/>
                        </a:rPr>
                        <a:t>15:50-</a:t>
                      </a:r>
                      <a:r>
                        <a:rPr kumimoji="1" lang="en-US" altLang="zh-TW" sz="1600" b="1" i="0" u="none" strike="noStrike" kern="1200" cap="none" normalizeH="0" baseline="0" dirty="0">
                          <a:ln>
                            <a:noFill/>
                          </a:ln>
                          <a:solidFill>
                            <a:srgbClr val="FF0000"/>
                          </a:solidFill>
                          <a:effectLst>
                            <a:outerShdw blurRad="38100" dist="38100" dir="2700000" algn="tl">
                              <a:srgbClr val="000000">
                                <a:alpha val="43137"/>
                              </a:srgbClr>
                            </a:outerShdw>
                          </a:effectLst>
                          <a:latin typeface="Times New Roman" panose="02020603050405020304" pitchFamily="18" charset="0"/>
                          <a:ea typeface="新細明體" pitchFamily="18" charset="-120"/>
                          <a:cs typeface="Times New Roman" panose="02020603050405020304" pitchFamily="18" charset="0"/>
                          <a:sym typeface="Wingdings" pitchFamily="2" charset="2"/>
                        </a:rPr>
                        <a:t></a:t>
                      </a:r>
                      <a:r>
                        <a:rPr kumimoji="1" lang="en-US" altLang="zh-TW" sz="1600" b="1" i="0" u="none" strike="noStrike" kern="1200" cap="none" normalizeH="0" baseline="0" dirty="0">
                          <a:ln>
                            <a:noFill/>
                          </a:ln>
                          <a:solidFill>
                            <a:srgbClr val="FF0000"/>
                          </a:solidFill>
                          <a:effectLst>
                            <a:outerShdw blurRad="38100" dist="38100" dir="2700000" algn="tl">
                              <a:srgbClr val="000000">
                                <a:alpha val="43137"/>
                              </a:srgbClr>
                            </a:outerShdw>
                          </a:effectLst>
                          <a:latin typeface="Times New Roman" panose="02020603050405020304" pitchFamily="18" charset="0"/>
                          <a:ea typeface="新細明體" pitchFamily="18" charset="-120"/>
                          <a:cs typeface="Times New Roman" panose="02020603050405020304" pitchFamily="18" charset="0"/>
                        </a:rPr>
                        <a:t>16:40</a:t>
                      </a:r>
                    </a:p>
                  </a:txBody>
                  <a:tcPr marL="60017" marR="60017" marT="29977" marB="29977" anchor="ctr" horzOverflow="overflow">
                    <a:lnL w="19050" cap="flat" cmpd="sng" algn="ctr">
                      <a:solidFill>
                        <a:schemeClr val="tx1"/>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dirty="0">
                          <a:ln>
                            <a:noFill/>
                          </a:ln>
                          <a:solidFill>
                            <a:srgbClr val="3333FF"/>
                          </a:solidFill>
                          <a:effectLst>
                            <a:outerShdw blurRad="38100" dist="38100" dir="2700000" algn="tl">
                              <a:srgbClr val="000000"/>
                            </a:outerShdw>
                          </a:effectLst>
                          <a:latin typeface="Times New Roman" panose="02020603050405020304" pitchFamily="18" charset="0"/>
                          <a:ea typeface="新細明體" pitchFamily="18" charset="-120"/>
                          <a:cs typeface="Times New Roman" panose="02020603050405020304" pitchFamily="18" charset="0"/>
                        </a:rPr>
                        <a:t>寫作測驗</a:t>
                      </a:r>
                    </a:p>
                  </a:txBody>
                  <a:tcPr marL="60017" marR="60017" marT="29977" marB="29977" anchor="ctr" horzOverflow="overflow">
                    <a:lnL w="9525" cap="flat" cmpd="sng" algn="ctr">
                      <a:solidFill>
                        <a:srgbClr val="BF9A3D"/>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BF9A3D"/>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CC"/>
                    </a:solidFill>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10013"/>
                  </a:ext>
                </a:extLst>
              </a:tr>
            </a:tbl>
          </a:graphicData>
        </a:graphic>
      </p:graphicFrame>
    </p:spTree>
  </p:cSld>
  <p:clrMapOvr>
    <a:masterClrMapping/>
  </p:clrMapOvr>
  <p:transition advTm="5000">
    <p:cut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152400" y="2295525"/>
            <a:ext cx="9144000" cy="0"/>
          </a:xfrm>
          <a:prstGeom prst="rect">
            <a:avLst/>
          </a:prstGeom>
          <a:noFill/>
          <a:ln w="9525">
            <a:noFill/>
            <a:miter lim="800000"/>
            <a:headEnd/>
            <a:tailEnd/>
          </a:ln>
        </p:spPr>
        <p:txBody>
          <a:bodyPr wrap="none" anchor="ctr">
            <a:spAutoFit/>
          </a:bodyPr>
          <a:lstStyle/>
          <a:p>
            <a:endParaRPr lang="zh-TW" altLang="zh-TW" sz="2400"/>
          </a:p>
        </p:txBody>
      </p:sp>
      <p:sp>
        <p:nvSpPr>
          <p:cNvPr id="21507" name="Rectangle 6"/>
          <p:cNvSpPr>
            <a:spLocks noChangeArrowheads="1"/>
          </p:cNvSpPr>
          <p:nvPr/>
        </p:nvSpPr>
        <p:spPr bwMode="auto">
          <a:xfrm>
            <a:off x="152400" y="4562475"/>
            <a:ext cx="9144000" cy="0"/>
          </a:xfrm>
          <a:prstGeom prst="rect">
            <a:avLst/>
          </a:prstGeom>
          <a:noFill/>
          <a:ln w="9525">
            <a:noFill/>
            <a:miter lim="800000"/>
            <a:headEnd/>
            <a:tailEnd/>
          </a:ln>
        </p:spPr>
        <p:txBody>
          <a:bodyPr wrap="none" anchor="ctr">
            <a:spAutoFit/>
          </a:bodyPr>
          <a:lstStyle/>
          <a:p>
            <a:endParaRPr lang="zh-TW" altLang="zh-TW" sz="2400"/>
          </a:p>
        </p:txBody>
      </p:sp>
      <p:sp>
        <p:nvSpPr>
          <p:cNvPr id="11271" name="矩形 10"/>
          <p:cNvSpPr>
            <a:spLocks noChangeArrowheads="1"/>
          </p:cNvSpPr>
          <p:nvPr/>
        </p:nvSpPr>
        <p:spPr bwMode="auto">
          <a:xfrm>
            <a:off x="2643174" y="2285992"/>
            <a:ext cx="3867150" cy="3323987"/>
          </a:xfrm>
          <a:prstGeom prst="rect">
            <a:avLst/>
          </a:prstGeom>
          <a:noFill/>
          <a:ln w="9525">
            <a:noFill/>
            <a:miter lim="800000"/>
            <a:headEnd/>
            <a:tailEnd/>
          </a:ln>
        </p:spPr>
        <p:txBody>
          <a:bodyPr wrap="square">
            <a:spAutoFit/>
          </a:bodyPr>
          <a:lstStyle/>
          <a:p>
            <a:pPr>
              <a:spcBef>
                <a:spcPct val="10000"/>
              </a:spcBef>
              <a:buFont typeface="Wingdings" pitchFamily="2" charset="2"/>
              <a:buChar char="ü"/>
              <a:defRPr/>
            </a:pPr>
            <a:r>
              <a:rPr lang="zh-TW" altLang="en-US" sz="6000" b="1" dirty="0">
                <a:solidFill>
                  <a:srgbClr val="FF0000"/>
                </a:solidFill>
                <a:effectLst>
                  <a:outerShdw blurRad="38100" dist="38100" dir="2700000" algn="tl">
                    <a:srgbClr val="C0C0C0"/>
                  </a:outerShdw>
                </a:effectLst>
                <a:latin typeface="Times New Roman" pitchFamily="18" charset="0"/>
                <a:cs typeface="Times New Roman" pitchFamily="18" charset="0"/>
              </a:rPr>
              <a:t>免試入學</a:t>
            </a:r>
            <a:endParaRPr lang="en-US" altLang="zh-TW" sz="60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a:spcBef>
                <a:spcPts val="1800"/>
              </a:spcBef>
              <a:buFont typeface="Wingdings" pitchFamily="2" charset="2"/>
              <a:buChar char="ü"/>
              <a:defRPr/>
            </a:pPr>
            <a:r>
              <a:rPr lang="zh-TW" altLang="en-US" sz="6000" b="1" dirty="0">
                <a:solidFill>
                  <a:srgbClr val="3333FF"/>
                </a:solidFill>
                <a:effectLst>
                  <a:outerShdw blurRad="38100" dist="38100" dir="2700000" algn="tl">
                    <a:srgbClr val="C0C0C0"/>
                  </a:outerShdw>
                </a:effectLst>
                <a:latin typeface="Times New Roman" pitchFamily="18" charset="0"/>
                <a:cs typeface="Times New Roman" pitchFamily="18" charset="0"/>
              </a:rPr>
              <a:t>特色招生</a:t>
            </a:r>
            <a:endParaRPr lang="en-US" altLang="zh-TW" sz="6000" b="1" dirty="0">
              <a:solidFill>
                <a:srgbClr val="3333FF"/>
              </a:solidFill>
              <a:effectLst>
                <a:outerShdw blurRad="38100" dist="38100" dir="2700000" algn="tl">
                  <a:srgbClr val="C0C0C0"/>
                </a:outerShdw>
              </a:effectLst>
              <a:latin typeface="Times New Roman" pitchFamily="18" charset="0"/>
              <a:cs typeface="Times New Roman" pitchFamily="18" charset="0"/>
            </a:endParaRPr>
          </a:p>
          <a:p>
            <a:pPr>
              <a:spcBef>
                <a:spcPts val="1800"/>
              </a:spcBef>
              <a:buFont typeface="Wingdings" pitchFamily="2" charset="2"/>
              <a:buChar char="ü"/>
              <a:defRPr/>
            </a:pPr>
            <a:r>
              <a:rPr lang="zh-TW" altLang="en-US" sz="6000" b="1" dirty="0">
                <a:solidFill>
                  <a:srgbClr val="006600"/>
                </a:solidFill>
                <a:effectLst>
                  <a:outerShdw blurRad="38100" dist="38100" dir="2700000" algn="tl">
                    <a:srgbClr val="C0C0C0"/>
                  </a:outerShdw>
                </a:effectLst>
                <a:latin typeface="Times New Roman" pitchFamily="18" charset="0"/>
                <a:cs typeface="Times New Roman" pitchFamily="18" charset="0"/>
              </a:rPr>
              <a:t>其他招生</a:t>
            </a:r>
            <a:endParaRPr lang="en-US" altLang="zh-TW" sz="6000" b="1" dirty="0">
              <a:solidFill>
                <a:srgbClr val="006600"/>
              </a:solidFill>
              <a:effectLst>
                <a:outerShdw blurRad="38100" dist="38100" dir="2700000" algn="tl">
                  <a:srgbClr val="C0C0C0"/>
                </a:outerShdw>
              </a:effectLst>
              <a:latin typeface="Times New Roman" pitchFamily="18" charset="0"/>
              <a:cs typeface="Times New Roman" pitchFamily="18" charset="0"/>
            </a:endParaRPr>
          </a:p>
        </p:txBody>
      </p:sp>
      <p:sp>
        <p:nvSpPr>
          <p:cNvPr id="7" name="Rectangle 7"/>
          <p:cNvSpPr>
            <a:spLocks noChangeArrowheads="1"/>
          </p:cNvSpPr>
          <p:nvPr/>
        </p:nvSpPr>
        <p:spPr bwMode="auto">
          <a:xfrm>
            <a:off x="395288" y="549275"/>
            <a:ext cx="2736850" cy="707886"/>
          </a:xfrm>
          <a:prstGeom prst="rect">
            <a:avLst/>
          </a:prstGeom>
          <a:solidFill>
            <a:srgbClr val="CCFFCC"/>
          </a:solidFill>
          <a:ln w="9525">
            <a:noFill/>
            <a:miter lim="800000"/>
            <a:headEnd/>
            <a:tailEnd/>
          </a:ln>
        </p:spPr>
        <p:txBody>
          <a:bodyPr>
            <a:spAutoFit/>
          </a:bodyPr>
          <a:lstStyle/>
          <a:p>
            <a:pPr algn="just">
              <a:defRPr/>
            </a:pPr>
            <a:r>
              <a:rPr lang="en-US" altLang="zh-TW" sz="4000" b="1" dirty="0">
                <a:solidFill>
                  <a:srgbClr val="0000FF"/>
                </a:solidFill>
                <a:effectLst>
                  <a:outerShdw blurRad="38100" dist="38100" dir="2700000" algn="tl">
                    <a:srgbClr val="000000"/>
                  </a:outerShdw>
                </a:effectLst>
                <a:latin typeface="Times New Roman" pitchFamily="18" charset="0"/>
                <a:ea typeface="標楷體" pitchFamily="65" charset="-120"/>
                <a:cs typeface="Times New Roman" pitchFamily="18" charset="0"/>
              </a:rPr>
              <a:t>3.</a:t>
            </a:r>
            <a:r>
              <a:rPr lang="zh-TW" altLang="en-US" sz="4000" b="1" dirty="0">
                <a:solidFill>
                  <a:srgbClr val="0000FF"/>
                </a:solidFill>
                <a:effectLst>
                  <a:outerShdw blurRad="38100" dist="38100" dir="2700000" algn="tl">
                    <a:srgbClr val="000000"/>
                  </a:outerShdw>
                </a:effectLst>
                <a:latin typeface="Times New Roman" pitchFamily="18" charset="0"/>
                <a:ea typeface="標楷體" pitchFamily="65" charset="-120"/>
                <a:cs typeface="Times New Roman" pitchFamily="18" charset="0"/>
              </a:rPr>
              <a:t>升學進路</a:t>
            </a:r>
            <a:endPar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p:txBody>
      </p:sp>
    </p:spTree>
  </p:cSld>
  <p:clrMapOvr>
    <a:masterClrMapping/>
  </p:clrMapOvr>
  <p:transition advTm="5000">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additive="base">
                                        <p:cTn id="7" dur="1000" fill="hold"/>
                                        <p:tgtEl>
                                          <p:spTgt spid="11271"/>
                                        </p:tgtEl>
                                        <p:attrNameLst>
                                          <p:attrName>ppt_x</p:attrName>
                                        </p:attrNameLst>
                                      </p:cBhvr>
                                      <p:tavLst>
                                        <p:tav tm="0">
                                          <p:val>
                                            <p:strVal val="1+#ppt_w/2"/>
                                          </p:val>
                                        </p:tav>
                                        <p:tav tm="100000">
                                          <p:val>
                                            <p:strVal val="#ppt_x"/>
                                          </p:val>
                                        </p:tav>
                                      </p:tavLst>
                                    </p:anim>
                                    <p:anim calcmode="lin" valueType="num">
                                      <p:cBhvr additive="base">
                                        <p:cTn id="8" dur="1000" fill="hold"/>
                                        <p:tgtEl>
                                          <p:spTgt spid="112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8"/>
          <p:cNvSpPr>
            <a:spLocks noGrp="1" noChangeArrowheads="1"/>
          </p:cNvSpPr>
          <p:nvPr>
            <p:ph type="title" idx="4294967295"/>
          </p:nvPr>
        </p:nvSpPr>
        <p:spPr>
          <a:xfrm>
            <a:off x="323850" y="404813"/>
            <a:ext cx="8424863" cy="720725"/>
          </a:xfrm>
        </p:spPr>
        <p:txBody>
          <a:bodyPr>
            <a:noAutofit/>
          </a:bodyPr>
          <a:lstStyle/>
          <a:p>
            <a:pPr>
              <a:spcBef>
                <a:spcPts val="3600"/>
              </a:spcBef>
              <a:spcAft>
                <a:spcPts val="1800"/>
              </a:spcAft>
              <a:defRPr/>
            </a:pPr>
            <a:r>
              <a:rPr lang="zh-TW" altLang="en-US" b="1">
                <a:solidFill>
                  <a:srgbClr val="000099"/>
                </a:solidFill>
                <a:effectLst>
                  <a:outerShdw blurRad="38100" dist="38100" dir="2700000" algn="tl">
                    <a:srgbClr val="C0C0C0"/>
                  </a:outerShdw>
                </a:effectLst>
                <a:latin typeface="標楷體" pitchFamily="65" charset="-120"/>
                <a:ea typeface="標楷體" pitchFamily="65" charset="-120"/>
              </a:rPr>
              <a:t>特色招生相關入學管道</a:t>
            </a:r>
            <a:endParaRPr lang="zh-TW" altLang="en-US" b="1">
              <a:solidFill>
                <a:srgbClr val="FF0000"/>
              </a:solidFill>
              <a:effectLst>
                <a:outerShdw blurRad="38100" dist="38100" dir="2700000" algn="tl">
                  <a:srgbClr val="C0C0C0"/>
                </a:outerShdw>
              </a:effectLst>
              <a:latin typeface="標楷體" pitchFamily="65" charset="-120"/>
              <a:ea typeface="標楷體" pitchFamily="65" charset="-120"/>
            </a:endParaRPr>
          </a:p>
        </p:txBody>
      </p:sp>
      <p:graphicFrame>
        <p:nvGraphicFramePr>
          <p:cNvPr id="4" name="表格 3"/>
          <p:cNvGraphicFramePr>
            <a:graphicFrameLocks noGrp="1"/>
          </p:cNvGraphicFramePr>
          <p:nvPr>
            <p:extLst/>
          </p:nvPr>
        </p:nvGraphicFramePr>
        <p:xfrm>
          <a:off x="785786" y="1268761"/>
          <a:ext cx="7715304" cy="4824537"/>
        </p:xfrm>
        <a:graphic>
          <a:graphicData uri="http://schemas.openxmlformats.org/drawingml/2006/table">
            <a:tbl>
              <a:tblPr/>
              <a:tblGrid>
                <a:gridCol w="732103">
                  <a:extLst>
                    <a:ext uri="{9D8B030D-6E8A-4147-A177-3AD203B41FA5}">
                      <a16:colId xmlns:a16="http://schemas.microsoft.com/office/drawing/2014/main" val="20000"/>
                    </a:ext>
                  </a:extLst>
                </a:gridCol>
                <a:gridCol w="3811056">
                  <a:extLst>
                    <a:ext uri="{9D8B030D-6E8A-4147-A177-3AD203B41FA5}">
                      <a16:colId xmlns:a16="http://schemas.microsoft.com/office/drawing/2014/main" val="20001"/>
                    </a:ext>
                  </a:extLst>
                </a:gridCol>
                <a:gridCol w="1142510">
                  <a:extLst>
                    <a:ext uri="{9D8B030D-6E8A-4147-A177-3AD203B41FA5}">
                      <a16:colId xmlns:a16="http://schemas.microsoft.com/office/drawing/2014/main" val="20002"/>
                    </a:ext>
                  </a:extLst>
                </a:gridCol>
                <a:gridCol w="2029635">
                  <a:extLst>
                    <a:ext uri="{9D8B030D-6E8A-4147-A177-3AD203B41FA5}">
                      <a16:colId xmlns:a16="http://schemas.microsoft.com/office/drawing/2014/main" val="20003"/>
                    </a:ext>
                  </a:extLst>
                </a:gridCol>
              </a:tblGrid>
              <a:tr h="1042682">
                <a:tc>
                  <a:txBody>
                    <a:bodyPr/>
                    <a:lstStyle/>
                    <a:p>
                      <a:pPr algn="ctr">
                        <a:spcAft>
                          <a:spcPts val="0"/>
                        </a:spcAft>
                      </a:pPr>
                      <a:r>
                        <a:rPr lang="zh-TW" sz="2000" kern="100" dirty="0">
                          <a:latin typeface="Times New Roman"/>
                          <a:ea typeface="新細明體"/>
                          <a:cs typeface="Times New Roman"/>
                        </a:rPr>
                        <a:t>編號</a:t>
                      </a:r>
                      <a:endParaRPr lang="zh-TW" sz="2000" kern="100" dirty="0">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33"/>
                    </a:solidFill>
                  </a:tcPr>
                </a:tc>
                <a:tc>
                  <a:txBody>
                    <a:bodyPr/>
                    <a:lstStyle/>
                    <a:p>
                      <a:pPr algn="ctr">
                        <a:spcAft>
                          <a:spcPts val="0"/>
                        </a:spcAft>
                      </a:pPr>
                      <a:r>
                        <a:rPr lang="zh-TW" sz="2400" kern="100" dirty="0">
                          <a:latin typeface="Times New Roman"/>
                          <a:ea typeface="新細明體"/>
                          <a:cs typeface="Times New Roman"/>
                        </a:rPr>
                        <a:t>入學管道</a:t>
                      </a:r>
                      <a:endParaRPr lang="zh-TW" sz="2400" kern="100" dirty="0">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33"/>
                    </a:solidFill>
                  </a:tcPr>
                </a:tc>
                <a:tc>
                  <a:txBody>
                    <a:bodyPr/>
                    <a:lstStyle/>
                    <a:p>
                      <a:pPr algn="ctr">
                        <a:spcAft>
                          <a:spcPts val="0"/>
                        </a:spcAft>
                      </a:pPr>
                      <a:r>
                        <a:rPr lang="zh-TW" sz="1800" kern="100" dirty="0">
                          <a:latin typeface="Times New Roman"/>
                          <a:ea typeface="新細明體"/>
                          <a:cs typeface="Times New Roman"/>
                        </a:rPr>
                        <a:t>辦理期程</a:t>
                      </a:r>
                      <a:endParaRPr lang="zh-TW" sz="1800" kern="100" dirty="0">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33"/>
                    </a:solidFill>
                  </a:tcPr>
                </a:tc>
                <a:tc>
                  <a:txBody>
                    <a:bodyPr/>
                    <a:lstStyle/>
                    <a:p>
                      <a:pPr algn="ctr">
                        <a:spcAft>
                          <a:spcPts val="0"/>
                        </a:spcAft>
                      </a:pPr>
                      <a:r>
                        <a:rPr lang="zh-TW" sz="2400" kern="100">
                          <a:latin typeface="Times New Roman"/>
                          <a:ea typeface="新細明體"/>
                          <a:cs typeface="Times New Roman"/>
                        </a:rPr>
                        <a:t>備註</a:t>
                      </a:r>
                      <a:endParaRPr lang="zh-TW" sz="2400" kern="100">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10000"/>
                  </a:ext>
                </a:extLst>
              </a:tr>
              <a:tr h="1042682">
                <a:tc>
                  <a:txBody>
                    <a:bodyPr/>
                    <a:lstStyle/>
                    <a:p>
                      <a:pPr algn="ctr">
                        <a:spcAft>
                          <a:spcPts val="0"/>
                        </a:spcAft>
                      </a:pPr>
                      <a:r>
                        <a:rPr lang="en-US" sz="2400" kern="100" dirty="0">
                          <a:solidFill>
                            <a:srgbClr val="FF0000"/>
                          </a:solidFill>
                          <a:latin typeface="Times New Roman"/>
                          <a:ea typeface="新細明體"/>
                          <a:cs typeface="Times New Roman"/>
                        </a:rPr>
                        <a:t>1</a:t>
                      </a:r>
                      <a:endParaRPr lang="zh-TW" sz="2400" kern="100" dirty="0">
                        <a:solidFill>
                          <a:srgbClr val="FF0000"/>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zh-TW" altLang="en-US" sz="2400" b="1" kern="100" dirty="0">
                          <a:solidFill>
                            <a:srgbClr val="FF0000"/>
                          </a:solidFill>
                          <a:effectLst>
                            <a:outerShdw blurRad="38100" dist="38100" dir="2700000" algn="tl">
                              <a:srgbClr val="000000">
                                <a:alpha val="43137"/>
                              </a:srgbClr>
                            </a:outerShdw>
                          </a:effectLst>
                          <a:latin typeface="Times New Roman"/>
                          <a:ea typeface="新細明體"/>
                          <a:cs typeface="Times New Roman"/>
                        </a:rPr>
                        <a:t>學科特招：</a:t>
                      </a:r>
                      <a:r>
                        <a:rPr lang="zh-TW" sz="1100" b="1" kern="100" dirty="0">
                          <a:solidFill>
                            <a:srgbClr val="FF0000"/>
                          </a:solidFill>
                          <a:effectLst>
                            <a:outerShdw blurRad="38100" dist="38100" dir="2700000" algn="tl">
                              <a:srgbClr val="000000">
                                <a:alpha val="43137"/>
                              </a:srgbClr>
                            </a:outerShdw>
                          </a:effectLst>
                          <a:latin typeface="Times New Roman"/>
                          <a:ea typeface="新細明體"/>
                          <a:cs typeface="Times New Roman"/>
                        </a:rPr>
                        <a:t>基北區高</a:t>
                      </a:r>
                      <a:r>
                        <a:rPr lang="zh-TW" altLang="en-US" sz="1100" b="1" kern="100" dirty="0">
                          <a:solidFill>
                            <a:srgbClr val="FF0000"/>
                          </a:solidFill>
                          <a:effectLst>
                            <a:outerShdw blurRad="38100" dist="38100" dir="2700000" algn="tl">
                              <a:srgbClr val="000000">
                                <a:alpha val="43137"/>
                              </a:srgbClr>
                            </a:outerShdw>
                          </a:effectLst>
                          <a:latin typeface="Times New Roman"/>
                          <a:ea typeface="新細明體"/>
                          <a:cs typeface="Times New Roman"/>
                        </a:rPr>
                        <a:t>級</a:t>
                      </a:r>
                      <a:r>
                        <a:rPr lang="zh-TW" sz="1100" b="1" kern="100" dirty="0">
                          <a:solidFill>
                            <a:srgbClr val="FF0000"/>
                          </a:solidFill>
                          <a:effectLst>
                            <a:outerShdw blurRad="38100" dist="38100" dir="2700000" algn="tl">
                              <a:srgbClr val="000000">
                                <a:alpha val="43137"/>
                              </a:srgbClr>
                            </a:outerShdw>
                          </a:effectLst>
                          <a:latin typeface="Times New Roman"/>
                          <a:ea typeface="新細明體"/>
                          <a:cs typeface="Times New Roman"/>
                        </a:rPr>
                        <a:t>中</a:t>
                      </a:r>
                      <a:r>
                        <a:rPr lang="zh-TW" altLang="en-US" sz="1100" b="1" kern="100" dirty="0">
                          <a:solidFill>
                            <a:srgbClr val="FF0000"/>
                          </a:solidFill>
                          <a:effectLst>
                            <a:outerShdw blurRad="38100" dist="38100" dir="2700000" algn="tl">
                              <a:srgbClr val="000000">
                                <a:alpha val="43137"/>
                              </a:srgbClr>
                            </a:outerShdw>
                          </a:effectLst>
                          <a:latin typeface="Times New Roman"/>
                          <a:ea typeface="新細明體"/>
                          <a:cs typeface="Times New Roman"/>
                        </a:rPr>
                        <a:t>等學校</a:t>
                      </a:r>
                      <a:r>
                        <a:rPr lang="zh-TW" altLang="zh-TW" sz="1100" b="1" kern="100" dirty="0">
                          <a:solidFill>
                            <a:srgbClr val="FF0000"/>
                          </a:solidFill>
                          <a:effectLst>
                            <a:outerShdw blurRad="38100" dist="38100" dir="2700000" algn="tl">
                              <a:srgbClr val="000000">
                                <a:alpha val="43137"/>
                              </a:srgbClr>
                            </a:outerShdw>
                          </a:effectLst>
                          <a:latin typeface="Times New Roman"/>
                          <a:ea typeface="+mn-ea"/>
                          <a:cs typeface="Times New Roman"/>
                        </a:rPr>
                        <a:t>學科考試分發</a:t>
                      </a:r>
                      <a:endParaRPr lang="en-US" altLang="zh-TW" sz="1100" b="1" kern="100" dirty="0">
                        <a:solidFill>
                          <a:srgbClr val="FF0000"/>
                        </a:solidFill>
                        <a:effectLst>
                          <a:outerShdw blurRad="38100" dist="38100" dir="2700000" algn="tl">
                            <a:srgbClr val="000000">
                              <a:alpha val="43137"/>
                            </a:srgbClr>
                          </a:outerShdw>
                        </a:effectLst>
                        <a:latin typeface="Times New Roman"/>
                        <a:ea typeface="新細明體"/>
                        <a:cs typeface="Times New Roman"/>
                      </a:endParaRPr>
                    </a:p>
                    <a:p>
                      <a:pPr algn="just">
                        <a:spcAft>
                          <a:spcPts val="0"/>
                        </a:spcAft>
                      </a:pPr>
                      <a:r>
                        <a:rPr lang="zh-TW" altLang="en-US" sz="1100" b="1" kern="100" dirty="0">
                          <a:solidFill>
                            <a:srgbClr val="FF0000"/>
                          </a:solidFill>
                          <a:effectLst>
                            <a:outerShdw blurRad="38100" dist="38100" dir="2700000" algn="tl">
                              <a:srgbClr val="000000">
                                <a:alpha val="43137"/>
                              </a:srgbClr>
                            </a:outerShdw>
                          </a:effectLst>
                          <a:latin typeface="Times New Roman"/>
                          <a:ea typeface="新細明體"/>
                          <a:cs typeface="Times New Roman"/>
                        </a:rPr>
                        <a:t>             </a:t>
                      </a:r>
                      <a:r>
                        <a:rPr lang="zh-TW" sz="1100" b="1" kern="100" dirty="0">
                          <a:solidFill>
                            <a:srgbClr val="FF0000"/>
                          </a:solidFill>
                          <a:effectLst>
                            <a:outerShdw blurRad="38100" dist="38100" dir="2700000" algn="tl">
                              <a:srgbClr val="000000">
                                <a:alpha val="43137"/>
                              </a:srgbClr>
                            </a:outerShdw>
                          </a:effectLst>
                          <a:latin typeface="Times New Roman"/>
                          <a:ea typeface="新細明體"/>
                          <a:cs typeface="Times New Roman"/>
                        </a:rPr>
                        <a:t>入學</a:t>
                      </a:r>
                      <a:r>
                        <a:rPr lang="en-US" altLang="zh-TW" sz="1100" b="1" kern="100" dirty="0">
                          <a:solidFill>
                            <a:srgbClr val="FF0000"/>
                          </a:solidFill>
                          <a:effectLst>
                            <a:outerShdw blurRad="38100" dist="38100" dir="2700000" algn="tl">
                              <a:srgbClr val="000000">
                                <a:alpha val="43137"/>
                              </a:srgbClr>
                            </a:outerShdw>
                          </a:effectLst>
                          <a:latin typeface="Times New Roman"/>
                          <a:ea typeface="新細明體"/>
                          <a:cs typeface="Times New Roman"/>
                        </a:rPr>
                        <a:t>(</a:t>
                      </a:r>
                      <a:r>
                        <a:rPr lang="zh-TW" altLang="en-US" sz="1100" b="1" kern="100" dirty="0">
                          <a:solidFill>
                            <a:srgbClr val="FF0000"/>
                          </a:solidFill>
                          <a:effectLst>
                            <a:outerShdw blurRad="38100" dist="38100" dir="2700000" algn="tl">
                              <a:srgbClr val="000000">
                                <a:alpha val="43137"/>
                              </a:srgbClr>
                            </a:outerShdw>
                          </a:effectLst>
                          <a:latin typeface="Times New Roman"/>
                          <a:ea typeface="新細明體"/>
                          <a:cs typeface="Times New Roman"/>
                        </a:rPr>
                        <a:t>師大附中、政大附中、、西松高中、海大附中</a:t>
                      </a:r>
                      <a:r>
                        <a:rPr lang="en-US" altLang="zh-TW" sz="1100" b="1" kern="100" dirty="0">
                          <a:solidFill>
                            <a:srgbClr val="FF0000"/>
                          </a:solidFill>
                          <a:effectLst>
                            <a:outerShdw blurRad="38100" dist="38100" dir="2700000" algn="tl">
                              <a:srgbClr val="000000">
                                <a:alpha val="43137"/>
                              </a:srgbClr>
                            </a:outerShdw>
                          </a:effectLst>
                          <a:latin typeface="Times New Roman"/>
                          <a:ea typeface="新細明體"/>
                          <a:cs typeface="Times New Roman"/>
                        </a:rPr>
                        <a:t>)</a:t>
                      </a:r>
                      <a:endParaRPr lang="zh-TW" sz="1100" b="1" kern="100" dirty="0">
                        <a:solidFill>
                          <a:srgbClr val="FF0000"/>
                        </a:solidFill>
                        <a:effectLst>
                          <a:outerShdw blurRad="38100" dist="38100" dir="2700000" algn="tl">
                            <a:srgbClr val="000000">
                              <a:alpha val="43137"/>
                            </a:srgbClr>
                          </a:outerShdw>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en-US" sz="2000" kern="100" dirty="0">
                          <a:solidFill>
                            <a:srgbClr val="FF0000"/>
                          </a:solidFill>
                          <a:latin typeface="Times New Roman"/>
                          <a:ea typeface="新細明體"/>
                          <a:cs typeface="Times New Roman"/>
                        </a:rPr>
                        <a:t>6</a:t>
                      </a:r>
                      <a:r>
                        <a:rPr lang="zh-TW" sz="2000" kern="100" dirty="0">
                          <a:solidFill>
                            <a:srgbClr val="FF0000"/>
                          </a:solidFill>
                          <a:latin typeface="Times New Roman"/>
                          <a:ea typeface="新細明體"/>
                          <a:cs typeface="Times New Roman"/>
                        </a:rPr>
                        <a:t>月下旬</a:t>
                      </a:r>
                      <a:endParaRPr lang="zh-TW" sz="2000" kern="100" dirty="0">
                        <a:solidFill>
                          <a:srgbClr val="FF0000"/>
                        </a:solidFill>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zh-TW" altLang="en-US" sz="1400" kern="100" dirty="0">
                          <a:solidFill>
                            <a:srgbClr val="FF0000"/>
                          </a:solidFill>
                          <a:latin typeface="Times New Roman"/>
                          <a:ea typeface="新細明體"/>
                          <a:cs typeface="Times New Roman"/>
                        </a:rPr>
                        <a:t>各校單獨報名和考試，併基北區免試入學聯合分發</a:t>
                      </a:r>
                      <a:endParaRPr lang="en-US" sz="1400" kern="100" dirty="0">
                        <a:solidFill>
                          <a:srgbClr val="FF0000"/>
                        </a:solidFill>
                        <a:latin typeface="Times New Roman"/>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615980">
                <a:tc>
                  <a:txBody>
                    <a:bodyPr/>
                    <a:lstStyle/>
                    <a:p>
                      <a:pPr algn="ctr">
                        <a:spcAft>
                          <a:spcPts val="0"/>
                        </a:spcAft>
                      </a:pPr>
                      <a:r>
                        <a:rPr lang="en-US" sz="2400" kern="100" dirty="0">
                          <a:solidFill>
                            <a:srgbClr val="3333FF"/>
                          </a:solidFill>
                          <a:latin typeface="Times New Roman"/>
                          <a:ea typeface="新細明體"/>
                          <a:cs typeface="Times New Roman"/>
                        </a:rPr>
                        <a:t>2</a:t>
                      </a:r>
                      <a:endParaRPr lang="zh-TW" sz="2400" kern="100" dirty="0">
                        <a:solidFill>
                          <a:srgbClr val="3333FF"/>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spcAft>
                          <a:spcPts val="0"/>
                        </a:spcAft>
                      </a:pPr>
                      <a:r>
                        <a:rPr lang="zh-TW" altLang="en-US" sz="2400" b="1" kern="100" dirty="0">
                          <a:solidFill>
                            <a:srgbClr val="3333FF"/>
                          </a:solidFill>
                          <a:effectLst>
                            <a:outerShdw blurRad="38100" dist="38100" dir="2700000" algn="tl">
                              <a:srgbClr val="000000">
                                <a:alpha val="43137"/>
                              </a:srgbClr>
                            </a:outerShdw>
                          </a:effectLst>
                          <a:latin typeface="Times New Roman"/>
                          <a:ea typeface="新細明體"/>
                          <a:cs typeface="Times New Roman"/>
                        </a:rPr>
                        <a:t>專業：</a:t>
                      </a:r>
                      <a:r>
                        <a:rPr lang="zh-TW" sz="1600" b="1" kern="100" dirty="0">
                          <a:solidFill>
                            <a:srgbClr val="3333FF"/>
                          </a:solidFill>
                          <a:effectLst>
                            <a:outerShdw blurRad="38100" dist="38100" dir="2700000" algn="tl">
                              <a:srgbClr val="000000">
                                <a:alpha val="43137"/>
                              </a:srgbClr>
                            </a:outerShdw>
                          </a:effectLst>
                          <a:latin typeface="Times New Roman"/>
                          <a:ea typeface="新細明體"/>
                          <a:cs typeface="Times New Roman"/>
                        </a:rPr>
                        <a:t>專業群科甄選入學</a:t>
                      </a:r>
                      <a:endParaRPr lang="zh-TW" sz="1600" b="1" kern="100" dirty="0">
                        <a:solidFill>
                          <a:srgbClr val="3333FF"/>
                        </a:solidFill>
                        <a:effectLst>
                          <a:outerShdw blurRad="38100" dist="38100" dir="2700000" algn="tl">
                            <a:srgbClr val="000000">
                              <a:alpha val="43137"/>
                            </a:srgbClr>
                          </a:outerShdw>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spcAft>
                          <a:spcPts val="0"/>
                        </a:spcAft>
                      </a:pPr>
                      <a:r>
                        <a:rPr lang="en-US" sz="2400" kern="100" dirty="0">
                          <a:solidFill>
                            <a:srgbClr val="3333FF"/>
                          </a:solidFill>
                          <a:latin typeface="Times New Roman"/>
                          <a:ea typeface="新細明體"/>
                          <a:cs typeface="Times New Roman"/>
                        </a:rPr>
                        <a:t>3</a:t>
                      </a:r>
                      <a:r>
                        <a:rPr lang="zh-TW" sz="2400" kern="100" dirty="0">
                          <a:solidFill>
                            <a:srgbClr val="3333FF"/>
                          </a:solidFill>
                          <a:latin typeface="Times New Roman"/>
                          <a:ea typeface="新細明體"/>
                          <a:cs typeface="Times New Roman"/>
                        </a:rPr>
                        <a:t>〜</a:t>
                      </a:r>
                      <a:r>
                        <a:rPr lang="en-US" sz="2400" kern="100" dirty="0">
                          <a:solidFill>
                            <a:srgbClr val="3333FF"/>
                          </a:solidFill>
                          <a:latin typeface="Times New Roman"/>
                          <a:ea typeface="新細明體"/>
                          <a:cs typeface="Times New Roman"/>
                        </a:rPr>
                        <a:t>4</a:t>
                      </a:r>
                      <a:r>
                        <a:rPr lang="zh-TW" sz="2400" kern="100" dirty="0">
                          <a:solidFill>
                            <a:srgbClr val="3333FF"/>
                          </a:solidFill>
                          <a:latin typeface="Times New Roman"/>
                          <a:ea typeface="新細明體"/>
                          <a:cs typeface="Times New Roman"/>
                        </a:rPr>
                        <a:t>月</a:t>
                      </a:r>
                      <a:endParaRPr lang="zh-TW" sz="2400" kern="100" dirty="0">
                        <a:solidFill>
                          <a:srgbClr val="3333FF"/>
                        </a:solidFill>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400" kern="100" dirty="0">
                          <a:solidFill>
                            <a:srgbClr val="3333FF"/>
                          </a:solidFill>
                          <a:latin typeface="Times New Roman"/>
                          <a:ea typeface="+mn-ea"/>
                          <a:cs typeface="Times New Roman"/>
                        </a:rPr>
                        <a:t>集體報名，各校單獨考試和分發</a:t>
                      </a:r>
                      <a:endParaRPr lang="en-US" sz="1400" kern="100" dirty="0">
                        <a:solidFill>
                          <a:srgbClr val="3333FF"/>
                        </a:solidFill>
                        <a:latin typeface="Times New Roman"/>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2"/>
                  </a:ext>
                </a:extLst>
              </a:tr>
              <a:tr h="521341">
                <a:tc>
                  <a:txBody>
                    <a:bodyPr/>
                    <a:lstStyle/>
                    <a:p>
                      <a:pPr algn="ctr">
                        <a:spcAft>
                          <a:spcPts val="0"/>
                        </a:spcAft>
                      </a:pPr>
                      <a:r>
                        <a:rPr lang="en-US" altLang="zh-TW" sz="2400" kern="100" dirty="0">
                          <a:solidFill>
                            <a:srgbClr val="3333FF"/>
                          </a:solidFill>
                          <a:latin typeface="Times New Roman"/>
                          <a:ea typeface="新細明體"/>
                          <a:cs typeface="Times New Roman"/>
                        </a:rPr>
                        <a:t>3</a:t>
                      </a:r>
                      <a:endParaRPr lang="zh-TW" sz="2400" kern="100" dirty="0">
                        <a:solidFill>
                          <a:srgbClr val="3333FF"/>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spcAft>
                          <a:spcPts val="0"/>
                        </a:spcAft>
                      </a:pPr>
                      <a:r>
                        <a:rPr lang="zh-TW" altLang="en-US" sz="2400" b="1" kern="100" dirty="0">
                          <a:solidFill>
                            <a:srgbClr val="3333FF"/>
                          </a:solidFill>
                          <a:effectLst>
                            <a:outerShdw blurRad="38100" dist="38100" dir="2700000" algn="tl">
                              <a:srgbClr val="000000">
                                <a:alpha val="43137"/>
                              </a:srgbClr>
                            </a:outerShdw>
                          </a:effectLst>
                          <a:latin typeface="Times New Roman"/>
                          <a:ea typeface="新細明體"/>
                          <a:cs typeface="Times New Roman"/>
                        </a:rPr>
                        <a:t>科學：</a:t>
                      </a:r>
                      <a:r>
                        <a:rPr lang="zh-TW" sz="1400" b="1" kern="100" dirty="0">
                          <a:solidFill>
                            <a:srgbClr val="3333FF"/>
                          </a:solidFill>
                          <a:effectLst>
                            <a:outerShdw blurRad="38100" dist="38100" dir="2700000" algn="tl">
                              <a:srgbClr val="000000">
                                <a:alpha val="43137"/>
                              </a:srgbClr>
                            </a:outerShdw>
                          </a:effectLst>
                          <a:latin typeface="Times New Roman"/>
                          <a:ea typeface="新細明體"/>
                          <a:cs typeface="Times New Roman"/>
                        </a:rPr>
                        <a:t>科學班</a:t>
                      </a:r>
                      <a:r>
                        <a:rPr lang="en-US" altLang="zh-TW" sz="1400" b="1" kern="100" dirty="0">
                          <a:solidFill>
                            <a:srgbClr val="3333FF"/>
                          </a:solidFill>
                          <a:effectLst>
                            <a:outerShdw blurRad="38100" dist="38100" dir="2700000" algn="tl">
                              <a:srgbClr val="000000">
                                <a:alpha val="43137"/>
                              </a:srgbClr>
                            </a:outerShdw>
                          </a:effectLst>
                          <a:latin typeface="Times New Roman"/>
                          <a:ea typeface="新細明體"/>
                          <a:cs typeface="Times New Roman"/>
                        </a:rPr>
                        <a:t>(</a:t>
                      </a:r>
                      <a:r>
                        <a:rPr lang="zh-TW" altLang="en-US" sz="1400" b="1" kern="100" dirty="0">
                          <a:solidFill>
                            <a:srgbClr val="3333FF"/>
                          </a:solidFill>
                          <a:effectLst>
                            <a:outerShdw blurRad="38100" dist="38100" dir="2700000" algn="tl">
                              <a:srgbClr val="000000">
                                <a:alpha val="43137"/>
                              </a:srgbClr>
                            </a:outerShdw>
                          </a:effectLst>
                          <a:latin typeface="Times New Roman"/>
                          <a:ea typeface="新細明體"/>
                          <a:cs typeface="Times New Roman"/>
                        </a:rPr>
                        <a:t>建中、北一女、師大附中</a:t>
                      </a:r>
                      <a:r>
                        <a:rPr lang="en-US" altLang="zh-TW" sz="1400" b="1" kern="100" dirty="0">
                          <a:solidFill>
                            <a:srgbClr val="3333FF"/>
                          </a:solidFill>
                          <a:effectLst>
                            <a:outerShdw blurRad="38100" dist="38100" dir="2700000" algn="tl">
                              <a:srgbClr val="000000">
                                <a:alpha val="43137"/>
                              </a:srgbClr>
                            </a:outerShdw>
                          </a:effectLst>
                          <a:latin typeface="Times New Roman"/>
                          <a:ea typeface="新細明體"/>
                          <a:cs typeface="Times New Roman"/>
                        </a:rPr>
                        <a:t>)</a:t>
                      </a:r>
                      <a:endParaRPr lang="zh-TW" sz="1400" b="1" kern="100" dirty="0">
                        <a:solidFill>
                          <a:srgbClr val="3333FF"/>
                        </a:solidFill>
                        <a:effectLst>
                          <a:outerShdw blurRad="38100" dist="38100" dir="2700000" algn="tl">
                            <a:srgbClr val="000000">
                              <a:alpha val="43137"/>
                            </a:srgbClr>
                          </a:outerShdw>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spcAft>
                          <a:spcPts val="0"/>
                        </a:spcAft>
                      </a:pPr>
                      <a:r>
                        <a:rPr lang="en-US" sz="2400" kern="100" dirty="0">
                          <a:solidFill>
                            <a:srgbClr val="3333FF"/>
                          </a:solidFill>
                          <a:latin typeface="Times New Roman"/>
                          <a:ea typeface="新細明體"/>
                          <a:cs typeface="Times New Roman"/>
                        </a:rPr>
                        <a:t>2</a:t>
                      </a:r>
                      <a:r>
                        <a:rPr lang="zh-TW" sz="2400" kern="100" dirty="0">
                          <a:solidFill>
                            <a:srgbClr val="3333FF"/>
                          </a:solidFill>
                          <a:latin typeface="Times New Roman"/>
                          <a:ea typeface="新細明體"/>
                          <a:cs typeface="Times New Roman"/>
                        </a:rPr>
                        <a:t>〜</a:t>
                      </a:r>
                      <a:r>
                        <a:rPr lang="en-US" sz="2400" kern="100" dirty="0">
                          <a:solidFill>
                            <a:srgbClr val="3333FF"/>
                          </a:solidFill>
                          <a:latin typeface="Times New Roman"/>
                          <a:ea typeface="新細明體"/>
                          <a:cs typeface="Times New Roman"/>
                        </a:rPr>
                        <a:t>3</a:t>
                      </a:r>
                      <a:r>
                        <a:rPr lang="zh-TW" sz="2400" kern="100" dirty="0">
                          <a:solidFill>
                            <a:srgbClr val="3333FF"/>
                          </a:solidFill>
                          <a:latin typeface="Times New Roman"/>
                          <a:ea typeface="新細明體"/>
                          <a:cs typeface="Times New Roman"/>
                        </a:rPr>
                        <a:t>月</a:t>
                      </a:r>
                      <a:endParaRPr lang="zh-TW" sz="2400" kern="100" dirty="0">
                        <a:solidFill>
                          <a:srgbClr val="3333FF"/>
                        </a:solidFill>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400" kern="100" dirty="0">
                          <a:solidFill>
                            <a:srgbClr val="3333FF"/>
                          </a:solidFill>
                          <a:latin typeface="Times New Roman"/>
                          <a:ea typeface="+mn-ea"/>
                          <a:cs typeface="Times New Roman"/>
                        </a:rPr>
                        <a:t>各校單獨招生</a:t>
                      </a:r>
                      <a:endParaRPr lang="en-US" sz="1400" kern="100" dirty="0">
                        <a:solidFill>
                          <a:srgbClr val="3333FF"/>
                        </a:solidFill>
                        <a:latin typeface="Times New Roman"/>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394490650"/>
                  </a:ext>
                </a:extLst>
              </a:tr>
              <a:tr h="521341">
                <a:tc>
                  <a:txBody>
                    <a:bodyPr/>
                    <a:lstStyle/>
                    <a:p>
                      <a:pPr algn="ctr">
                        <a:spcAft>
                          <a:spcPts val="0"/>
                        </a:spcAft>
                      </a:pPr>
                      <a:r>
                        <a:rPr lang="en-US" altLang="zh-TW" sz="2400" kern="100" dirty="0">
                          <a:solidFill>
                            <a:srgbClr val="3333FF"/>
                          </a:solidFill>
                          <a:latin typeface="Times New Roman"/>
                          <a:ea typeface="新細明體"/>
                          <a:cs typeface="Times New Roman"/>
                        </a:rPr>
                        <a:t>4</a:t>
                      </a:r>
                      <a:endParaRPr lang="zh-TW" sz="2400" kern="100" dirty="0">
                        <a:solidFill>
                          <a:srgbClr val="3333FF"/>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spcAft>
                          <a:spcPts val="0"/>
                        </a:spcAft>
                      </a:pPr>
                      <a:r>
                        <a:rPr lang="zh-TW" altLang="en-US" sz="2400" b="1" kern="100" dirty="0">
                          <a:solidFill>
                            <a:srgbClr val="3333FF"/>
                          </a:solidFill>
                          <a:effectLst>
                            <a:outerShdw blurRad="38100" dist="38100" dir="2700000" algn="tl">
                              <a:srgbClr val="000000">
                                <a:alpha val="43137"/>
                              </a:srgbClr>
                            </a:outerShdw>
                          </a:effectLst>
                          <a:latin typeface="Times New Roman"/>
                          <a:ea typeface="新細明體"/>
                          <a:cs typeface="Times New Roman"/>
                        </a:rPr>
                        <a:t>體育：</a:t>
                      </a:r>
                      <a:r>
                        <a:rPr lang="zh-TW" sz="1600" b="1" kern="100" dirty="0">
                          <a:solidFill>
                            <a:srgbClr val="3333FF"/>
                          </a:solidFill>
                          <a:effectLst>
                            <a:outerShdw blurRad="38100" dist="38100" dir="2700000" algn="tl">
                              <a:srgbClr val="000000">
                                <a:alpha val="43137"/>
                              </a:srgbClr>
                            </a:outerShdw>
                          </a:effectLst>
                          <a:latin typeface="Times New Roman"/>
                          <a:ea typeface="新細明體"/>
                          <a:cs typeface="Times New Roman"/>
                        </a:rPr>
                        <a:t>體育班</a:t>
                      </a:r>
                      <a:r>
                        <a:rPr lang="en-US" altLang="zh-TW" sz="1600" b="1" kern="100" dirty="0">
                          <a:solidFill>
                            <a:srgbClr val="3333FF"/>
                          </a:solidFill>
                          <a:effectLst>
                            <a:outerShdw blurRad="38100" dist="38100" dir="2700000" algn="tl">
                              <a:srgbClr val="000000">
                                <a:alpha val="43137"/>
                              </a:srgbClr>
                            </a:outerShdw>
                          </a:effectLst>
                          <a:latin typeface="Times New Roman"/>
                          <a:ea typeface="新細明體"/>
                          <a:cs typeface="Times New Roman"/>
                        </a:rPr>
                        <a:t>&amp;</a:t>
                      </a:r>
                      <a:r>
                        <a:rPr lang="zh-TW" altLang="zh-TW" sz="1600" b="1" kern="100" dirty="0">
                          <a:solidFill>
                            <a:srgbClr val="3333FF"/>
                          </a:solidFill>
                          <a:effectLst>
                            <a:outerShdw blurRad="38100" dist="38100" dir="2700000" algn="tl">
                              <a:srgbClr val="000000">
                                <a:alpha val="43137"/>
                              </a:srgbClr>
                            </a:outerShdw>
                          </a:effectLst>
                          <a:latin typeface="Times New Roman"/>
                          <a:ea typeface="新細明體"/>
                          <a:cs typeface="Times New Roman"/>
                        </a:rPr>
                        <a:t>運動優良</a:t>
                      </a:r>
                      <a:endParaRPr lang="zh-TW" altLang="en-US" sz="1600" b="1" kern="100" dirty="0">
                        <a:solidFill>
                          <a:srgbClr val="3333FF"/>
                        </a:solidFill>
                        <a:effectLst>
                          <a:outerShdw blurRad="38100" dist="38100" dir="2700000" algn="tl">
                            <a:srgbClr val="000000">
                              <a:alpha val="43137"/>
                            </a:srgbClr>
                          </a:outerShdw>
                        </a:effectLst>
                        <a:latin typeface="Times New Roman"/>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spcAft>
                          <a:spcPts val="0"/>
                        </a:spcAft>
                      </a:pPr>
                      <a:r>
                        <a:rPr lang="en-US" sz="2400" kern="100" dirty="0">
                          <a:solidFill>
                            <a:srgbClr val="3333FF"/>
                          </a:solidFill>
                          <a:latin typeface="Times New Roman"/>
                          <a:ea typeface="新細明體"/>
                          <a:cs typeface="Times New Roman"/>
                        </a:rPr>
                        <a:t>5</a:t>
                      </a:r>
                      <a:r>
                        <a:rPr lang="zh-TW" sz="2400" kern="100" dirty="0">
                          <a:solidFill>
                            <a:srgbClr val="3333FF"/>
                          </a:solidFill>
                          <a:latin typeface="Times New Roman"/>
                          <a:ea typeface="新細明體"/>
                          <a:cs typeface="Times New Roman"/>
                        </a:rPr>
                        <a:t>月</a:t>
                      </a:r>
                      <a:endParaRPr lang="zh-TW" sz="2400" kern="100" dirty="0">
                        <a:solidFill>
                          <a:srgbClr val="3333FF"/>
                        </a:solidFill>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400" kern="100" dirty="0">
                          <a:solidFill>
                            <a:srgbClr val="3333FF"/>
                          </a:solidFill>
                          <a:latin typeface="Times New Roman"/>
                          <a:ea typeface="+mn-ea"/>
                          <a:cs typeface="Times New Roman"/>
                        </a:rPr>
                        <a:t>各校單獨招生</a:t>
                      </a:r>
                      <a:endParaRPr lang="en-US" sz="1400" kern="100" dirty="0">
                        <a:solidFill>
                          <a:srgbClr val="3333FF"/>
                        </a:solidFill>
                        <a:latin typeface="Times New Roman"/>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4"/>
                  </a:ext>
                </a:extLst>
              </a:tr>
              <a:tr h="559170">
                <a:tc>
                  <a:txBody>
                    <a:bodyPr/>
                    <a:lstStyle/>
                    <a:p>
                      <a:pPr algn="ctr">
                        <a:spcAft>
                          <a:spcPts val="0"/>
                        </a:spcAft>
                      </a:pPr>
                      <a:r>
                        <a:rPr lang="en-US" altLang="zh-TW" sz="2400" kern="100" dirty="0">
                          <a:solidFill>
                            <a:srgbClr val="3333FF"/>
                          </a:solidFill>
                          <a:latin typeface="Times New Roman"/>
                          <a:ea typeface="新細明體"/>
                          <a:cs typeface="Times New Roman"/>
                        </a:rPr>
                        <a:t>5</a:t>
                      </a:r>
                      <a:endParaRPr lang="zh-TW" sz="2400" kern="100" dirty="0">
                        <a:solidFill>
                          <a:srgbClr val="3333FF"/>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spcAft>
                          <a:spcPts val="0"/>
                        </a:spcAft>
                      </a:pPr>
                      <a:r>
                        <a:rPr lang="zh-TW" altLang="en-US" sz="2400" b="1" kern="100" dirty="0">
                          <a:solidFill>
                            <a:srgbClr val="3333FF"/>
                          </a:solidFill>
                          <a:effectLst>
                            <a:outerShdw blurRad="38100" dist="38100" dir="2700000" algn="tl">
                              <a:srgbClr val="000000">
                                <a:alpha val="43137"/>
                              </a:srgbClr>
                            </a:outerShdw>
                          </a:effectLst>
                          <a:latin typeface="Times New Roman"/>
                          <a:ea typeface="新細明體"/>
                          <a:cs typeface="Times New Roman"/>
                        </a:rPr>
                        <a:t>藝術：</a:t>
                      </a:r>
                      <a:r>
                        <a:rPr lang="zh-TW" sz="1300" b="1" kern="100" dirty="0">
                          <a:solidFill>
                            <a:srgbClr val="3333FF"/>
                          </a:solidFill>
                          <a:effectLst>
                            <a:outerShdw blurRad="38100" dist="38100" dir="2700000" algn="tl">
                              <a:srgbClr val="000000">
                                <a:alpha val="43137"/>
                              </a:srgbClr>
                            </a:outerShdw>
                          </a:effectLst>
                          <a:latin typeface="Times New Roman"/>
                          <a:ea typeface="新細明體"/>
                          <a:cs typeface="Times New Roman"/>
                        </a:rPr>
                        <a:t>藝術才能班</a:t>
                      </a:r>
                      <a:r>
                        <a:rPr lang="en-US" altLang="zh-TW" sz="1300" b="1" kern="100" dirty="0">
                          <a:solidFill>
                            <a:srgbClr val="3333FF"/>
                          </a:solidFill>
                          <a:effectLst>
                            <a:outerShdw blurRad="38100" dist="38100" dir="2700000" algn="tl">
                              <a:srgbClr val="000000">
                                <a:alpha val="43137"/>
                              </a:srgbClr>
                            </a:outerShdw>
                          </a:effectLst>
                          <a:latin typeface="Times New Roman"/>
                          <a:ea typeface="新細明體"/>
                          <a:cs typeface="Times New Roman"/>
                        </a:rPr>
                        <a:t>(</a:t>
                      </a:r>
                      <a:r>
                        <a:rPr lang="zh-TW" sz="1300" b="1" kern="100" dirty="0">
                          <a:solidFill>
                            <a:srgbClr val="3333FF"/>
                          </a:solidFill>
                          <a:effectLst>
                            <a:outerShdw blurRad="38100" dist="38100" dir="2700000" algn="tl">
                              <a:srgbClr val="000000">
                                <a:alpha val="43137"/>
                              </a:srgbClr>
                            </a:outerShdw>
                          </a:effectLst>
                          <a:latin typeface="Times New Roman"/>
                          <a:ea typeface="新細明體"/>
                          <a:cs typeface="Times New Roman"/>
                        </a:rPr>
                        <a:t>音樂、</a:t>
                      </a:r>
                      <a:r>
                        <a:rPr lang="zh-TW" altLang="zh-TW" sz="1300" b="1" kern="100" dirty="0">
                          <a:solidFill>
                            <a:srgbClr val="3333FF"/>
                          </a:solidFill>
                          <a:effectLst>
                            <a:outerShdw blurRad="38100" dist="38100" dir="2700000" algn="tl">
                              <a:srgbClr val="000000">
                                <a:alpha val="43137"/>
                              </a:srgbClr>
                            </a:outerShdw>
                          </a:effectLst>
                          <a:latin typeface="Times New Roman"/>
                          <a:ea typeface="+mn-ea"/>
                          <a:cs typeface="Times New Roman"/>
                        </a:rPr>
                        <a:t>美術、</a:t>
                      </a:r>
                      <a:r>
                        <a:rPr lang="zh-TW" sz="1300" b="1" kern="100" dirty="0">
                          <a:solidFill>
                            <a:srgbClr val="3333FF"/>
                          </a:solidFill>
                          <a:effectLst>
                            <a:outerShdw blurRad="38100" dist="38100" dir="2700000" algn="tl">
                              <a:srgbClr val="000000">
                                <a:alpha val="43137"/>
                              </a:srgbClr>
                            </a:outerShdw>
                          </a:effectLst>
                          <a:latin typeface="Times New Roman"/>
                          <a:ea typeface="新細明體"/>
                          <a:cs typeface="Times New Roman"/>
                        </a:rPr>
                        <a:t>舞蹈、戲劇</a:t>
                      </a:r>
                      <a:r>
                        <a:rPr lang="en-US" altLang="zh-TW" sz="1300" b="1" kern="100" dirty="0">
                          <a:solidFill>
                            <a:srgbClr val="3333FF"/>
                          </a:solidFill>
                          <a:effectLst>
                            <a:outerShdw blurRad="38100" dist="38100" dir="2700000" algn="tl">
                              <a:srgbClr val="000000">
                                <a:alpha val="43137"/>
                              </a:srgbClr>
                            </a:outerShdw>
                          </a:effectLst>
                          <a:latin typeface="Times New Roman"/>
                          <a:ea typeface="新細明體"/>
                          <a:cs typeface="Times New Roman"/>
                        </a:rPr>
                        <a:t>)</a:t>
                      </a:r>
                      <a:endParaRPr lang="zh-TW" sz="1300" b="1" kern="100" dirty="0">
                        <a:solidFill>
                          <a:srgbClr val="3333FF"/>
                        </a:solidFill>
                        <a:effectLst>
                          <a:outerShdw blurRad="38100" dist="38100" dir="2700000" algn="tl">
                            <a:srgbClr val="000000">
                              <a:alpha val="43137"/>
                            </a:srgbClr>
                          </a:outerShdw>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spcAft>
                          <a:spcPts val="0"/>
                        </a:spcAft>
                      </a:pPr>
                      <a:r>
                        <a:rPr lang="en-US" sz="2400" kern="100" dirty="0">
                          <a:solidFill>
                            <a:srgbClr val="3333FF"/>
                          </a:solidFill>
                          <a:latin typeface="Times New Roman"/>
                          <a:ea typeface="新細明體"/>
                          <a:cs typeface="Times New Roman"/>
                        </a:rPr>
                        <a:t>3</a:t>
                      </a:r>
                      <a:r>
                        <a:rPr lang="zh-TW" sz="2400" kern="100" dirty="0">
                          <a:solidFill>
                            <a:srgbClr val="3333FF"/>
                          </a:solidFill>
                          <a:latin typeface="Times New Roman"/>
                          <a:ea typeface="新細明體"/>
                          <a:cs typeface="Times New Roman"/>
                        </a:rPr>
                        <a:t>〜</a:t>
                      </a:r>
                      <a:r>
                        <a:rPr lang="en-US" sz="2400" kern="100" dirty="0">
                          <a:solidFill>
                            <a:srgbClr val="3333FF"/>
                          </a:solidFill>
                          <a:latin typeface="Times New Roman"/>
                          <a:ea typeface="新細明體"/>
                          <a:cs typeface="Times New Roman"/>
                        </a:rPr>
                        <a:t>6</a:t>
                      </a:r>
                      <a:r>
                        <a:rPr lang="zh-TW" sz="2400" kern="100" dirty="0">
                          <a:solidFill>
                            <a:srgbClr val="3333FF"/>
                          </a:solidFill>
                          <a:latin typeface="Times New Roman"/>
                          <a:ea typeface="新細明體"/>
                          <a:cs typeface="Times New Roman"/>
                        </a:rPr>
                        <a:t>月</a:t>
                      </a:r>
                      <a:endParaRPr lang="zh-TW" sz="2400" kern="100" dirty="0">
                        <a:solidFill>
                          <a:srgbClr val="3333FF"/>
                        </a:solidFill>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spcAft>
                          <a:spcPts val="0"/>
                        </a:spcAft>
                      </a:pPr>
                      <a:r>
                        <a:rPr lang="zh-TW" altLang="en-US" sz="1400" kern="100" dirty="0">
                          <a:solidFill>
                            <a:srgbClr val="3333FF"/>
                          </a:solidFill>
                          <a:latin typeface="Times New Roman"/>
                          <a:ea typeface="新細明體"/>
                          <a:cs typeface="Times New Roman"/>
                        </a:rPr>
                        <a:t>聯合分發</a:t>
                      </a:r>
                      <a:endParaRPr lang="en-US" sz="1400" kern="100" dirty="0">
                        <a:solidFill>
                          <a:srgbClr val="3333FF"/>
                        </a:solidFill>
                        <a:latin typeface="Times New Roman"/>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5"/>
                  </a:ext>
                </a:extLst>
              </a:tr>
              <a:tr h="521341">
                <a:tc>
                  <a:txBody>
                    <a:bodyPr/>
                    <a:lstStyle/>
                    <a:p>
                      <a:pPr algn="ctr">
                        <a:spcAft>
                          <a:spcPts val="0"/>
                        </a:spcAft>
                      </a:pPr>
                      <a:r>
                        <a:rPr lang="en-US" altLang="zh-TW" sz="2400" kern="100" dirty="0">
                          <a:solidFill>
                            <a:srgbClr val="008000"/>
                          </a:solidFill>
                          <a:latin typeface="Times New Roman"/>
                          <a:ea typeface="新細明體"/>
                          <a:cs typeface="Times New Roman"/>
                        </a:rPr>
                        <a:t>6</a:t>
                      </a:r>
                      <a:endParaRPr lang="zh-TW" sz="2400" kern="100" dirty="0">
                        <a:solidFill>
                          <a:srgbClr val="008000"/>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algn="just">
                        <a:spcAft>
                          <a:spcPts val="0"/>
                        </a:spcAft>
                      </a:pPr>
                      <a:r>
                        <a:rPr lang="zh-TW" sz="2000" b="1" kern="100" dirty="0">
                          <a:solidFill>
                            <a:srgbClr val="008000"/>
                          </a:solidFill>
                          <a:effectLst>
                            <a:outerShdw blurRad="38100" dist="38100" dir="2700000" algn="tl">
                              <a:srgbClr val="000000">
                                <a:alpha val="43137"/>
                              </a:srgbClr>
                            </a:outerShdw>
                          </a:effectLst>
                          <a:latin typeface="Times New Roman"/>
                          <a:ea typeface="新細明體"/>
                          <a:cs typeface="Times New Roman"/>
                        </a:rPr>
                        <a:t>七年一貫甄選入學</a:t>
                      </a:r>
                      <a:r>
                        <a:rPr lang="en-US" altLang="zh-TW" sz="1400" b="1" kern="100" dirty="0">
                          <a:solidFill>
                            <a:srgbClr val="008000"/>
                          </a:solidFill>
                          <a:effectLst>
                            <a:outerShdw blurRad="38100" dist="38100" dir="2700000" algn="tl">
                              <a:srgbClr val="000000">
                                <a:alpha val="43137"/>
                              </a:srgbClr>
                            </a:outerShdw>
                          </a:effectLst>
                          <a:latin typeface="Times New Roman"/>
                          <a:ea typeface="新細明體"/>
                          <a:cs typeface="Times New Roman"/>
                        </a:rPr>
                        <a:t>(</a:t>
                      </a:r>
                      <a:r>
                        <a:rPr lang="zh-TW" altLang="zh-TW" sz="1400" b="1" kern="100" dirty="0">
                          <a:solidFill>
                            <a:srgbClr val="008000"/>
                          </a:solidFill>
                          <a:effectLst>
                            <a:outerShdw blurRad="38100" dist="38100" dir="2700000" algn="tl">
                              <a:srgbClr val="000000">
                                <a:alpha val="43137"/>
                              </a:srgbClr>
                            </a:outerShdw>
                          </a:effectLst>
                          <a:latin typeface="Times New Roman"/>
                          <a:ea typeface="+mn-ea"/>
                          <a:cs typeface="Times New Roman"/>
                        </a:rPr>
                        <a:t>音樂、美術、舞蹈</a:t>
                      </a:r>
                      <a:r>
                        <a:rPr lang="en-US" altLang="zh-TW" sz="1400" b="1" kern="100" dirty="0">
                          <a:solidFill>
                            <a:srgbClr val="008000"/>
                          </a:solidFill>
                          <a:effectLst>
                            <a:outerShdw blurRad="38100" dist="38100" dir="2700000" algn="tl">
                              <a:srgbClr val="000000">
                                <a:alpha val="43137"/>
                              </a:srgbClr>
                            </a:outerShdw>
                          </a:effectLst>
                          <a:latin typeface="Times New Roman"/>
                          <a:ea typeface="新細明體"/>
                          <a:cs typeface="Times New Roman"/>
                        </a:rPr>
                        <a:t>)</a:t>
                      </a:r>
                      <a:endParaRPr lang="zh-TW" sz="1400" b="1" kern="100" dirty="0">
                        <a:solidFill>
                          <a:srgbClr val="008000"/>
                        </a:solidFill>
                        <a:effectLst>
                          <a:outerShdw blurRad="38100" dist="38100" dir="2700000" algn="tl">
                            <a:srgbClr val="000000">
                              <a:alpha val="43137"/>
                            </a:srgbClr>
                          </a:outerShdw>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algn="just">
                        <a:spcAft>
                          <a:spcPts val="0"/>
                        </a:spcAft>
                      </a:pPr>
                      <a:r>
                        <a:rPr lang="en-US" sz="2400" kern="100" dirty="0">
                          <a:solidFill>
                            <a:srgbClr val="008000"/>
                          </a:solidFill>
                          <a:latin typeface="Times New Roman"/>
                          <a:ea typeface="新細明體"/>
                          <a:cs typeface="Times New Roman"/>
                        </a:rPr>
                        <a:t>2</a:t>
                      </a:r>
                      <a:r>
                        <a:rPr lang="zh-TW" sz="2400" kern="100" dirty="0">
                          <a:solidFill>
                            <a:srgbClr val="008000"/>
                          </a:solidFill>
                          <a:latin typeface="Times New Roman"/>
                          <a:ea typeface="新細明體"/>
                          <a:cs typeface="Times New Roman"/>
                        </a:rPr>
                        <a:t>〜</a:t>
                      </a:r>
                      <a:r>
                        <a:rPr lang="en-US" sz="2400" kern="100" dirty="0">
                          <a:solidFill>
                            <a:srgbClr val="008000"/>
                          </a:solidFill>
                          <a:latin typeface="Times New Roman"/>
                          <a:ea typeface="新細明體"/>
                          <a:cs typeface="Times New Roman"/>
                        </a:rPr>
                        <a:t>4</a:t>
                      </a:r>
                      <a:r>
                        <a:rPr lang="zh-TW" sz="2400" kern="100" dirty="0">
                          <a:solidFill>
                            <a:srgbClr val="008000"/>
                          </a:solidFill>
                          <a:latin typeface="Times New Roman"/>
                          <a:ea typeface="新細明體"/>
                          <a:cs typeface="Times New Roman"/>
                        </a:rPr>
                        <a:t>月</a:t>
                      </a:r>
                      <a:endParaRPr lang="zh-TW" sz="2400" kern="100" dirty="0">
                        <a:solidFill>
                          <a:srgbClr val="008000"/>
                        </a:solidFill>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400" kern="100" dirty="0">
                          <a:solidFill>
                            <a:srgbClr val="008000"/>
                          </a:solidFill>
                          <a:latin typeface="Times New Roman"/>
                          <a:ea typeface="+mn-ea"/>
                          <a:cs typeface="Times New Roman"/>
                        </a:rPr>
                        <a:t>各校單獨招生</a:t>
                      </a:r>
                      <a:endParaRPr lang="en-US" sz="1400" kern="100" dirty="0">
                        <a:solidFill>
                          <a:srgbClr val="008000"/>
                        </a:solidFill>
                        <a:latin typeface="Times New Roman"/>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937159652"/>
                  </a:ext>
                </a:extLst>
              </a:tr>
            </a:tbl>
          </a:graphicData>
        </a:graphic>
      </p:graphicFrame>
    </p:spTree>
  </p:cSld>
  <p:clrMapOvr>
    <a:masterClrMapping/>
  </p:clrMapOvr>
  <p:transition advTm="5000">
    <p:cut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8"/>
          <p:cNvSpPr>
            <a:spLocks noGrp="1" noChangeArrowheads="1"/>
          </p:cNvSpPr>
          <p:nvPr>
            <p:ph type="title" idx="4294967295"/>
          </p:nvPr>
        </p:nvSpPr>
        <p:spPr>
          <a:xfrm>
            <a:off x="323850" y="333375"/>
            <a:ext cx="8424863" cy="720725"/>
          </a:xfrm>
        </p:spPr>
        <p:txBody>
          <a:bodyPr>
            <a:noAutofit/>
          </a:bodyPr>
          <a:lstStyle/>
          <a:p>
            <a:pPr>
              <a:spcBef>
                <a:spcPts val="3600"/>
              </a:spcBef>
              <a:spcAft>
                <a:spcPts val="1800"/>
              </a:spcAft>
              <a:defRPr/>
            </a:pPr>
            <a:r>
              <a:rPr lang="zh-TW" altLang="en-US" b="1">
                <a:solidFill>
                  <a:srgbClr val="000099"/>
                </a:solidFill>
                <a:effectLst>
                  <a:outerShdw blurRad="38100" dist="38100" dir="2700000" algn="tl">
                    <a:srgbClr val="C0C0C0"/>
                  </a:outerShdw>
                </a:effectLst>
                <a:latin typeface="標楷體" pitchFamily="65" charset="-120"/>
                <a:ea typeface="標楷體" pitchFamily="65" charset="-120"/>
              </a:rPr>
              <a:t>免試入學相關招生管道</a:t>
            </a:r>
            <a:endParaRPr lang="zh-TW" altLang="en-US" b="1">
              <a:solidFill>
                <a:srgbClr val="FF0000"/>
              </a:solidFill>
              <a:effectLst>
                <a:outerShdw blurRad="38100" dist="38100" dir="2700000" algn="tl">
                  <a:srgbClr val="C0C0C0"/>
                </a:outerShdw>
              </a:effectLst>
              <a:latin typeface="標楷體" pitchFamily="65" charset="-120"/>
              <a:ea typeface="標楷體" pitchFamily="65" charset="-120"/>
            </a:endParaRPr>
          </a:p>
        </p:txBody>
      </p:sp>
      <p:graphicFrame>
        <p:nvGraphicFramePr>
          <p:cNvPr id="5" name="表格 4"/>
          <p:cNvGraphicFramePr>
            <a:graphicFrameLocks noGrp="1"/>
          </p:cNvGraphicFramePr>
          <p:nvPr>
            <p:extLst/>
          </p:nvPr>
        </p:nvGraphicFramePr>
        <p:xfrm>
          <a:off x="642910" y="1268760"/>
          <a:ext cx="7929618" cy="4824536"/>
        </p:xfrm>
        <a:graphic>
          <a:graphicData uri="http://schemas.openxmlformats.org/drawingml/2006/table">
            <a:tbl>
              <a:tblPr/>
              <a:tblGrid>
                <a:gridCol w="750274">
                  <a:extLst>
                    <a:ext uri="{9D8B030D-6E8A-4147-A177-3AD203B41FA5}">
                      <a16:colId xmlns:a16="http://schemas.microsoft.com/office/drawing/2014/main" val="20000"/>
                    </a:ext>
                  </a:extLst>
                </a:gridCol>
                <a:gridCol w="3919533">
                  <a:extLst>
                    <a:ext uri="{9D8B030D-6E8A-4147-A177-3AD203B41FA5}">
                      <a16:colId xmlns:a16="http://schemas.microsoft.com/office/drawing/2014/main" val="20001"/>
                    </a:ext>
                  </a:extLst>
                </a:gridCol>
                <a:gridCol w="1177154">
                  <a:extLst>
                    <a:ext uri="{9D8B030D-6E8A-4147-A177-3AD203B41FA5}">
                      <a16:colId xmlns:a16="http://schemas.microsoft.com/office/drawing/2014/main" val="20002"/>
                    </a:ext>
                  </a:extLst>
                </a:gridCol>
                <a:gridCol w="2082657">
                  <a:extLst>
                    <a:ext uri="{9D8B030D-6E8A-4147-A177-3AD203B41FA5}">
                      <a16:colId xmlns:a16="http://schemas.microsoft.com/office/drawing/2014/main" val="20003"/>
                    </a:ext>
                  </a:extLst>
                </a:gridCol>
              </a:tblGrid>
              <a:tr h="730746">
                <a:tc>
                  <a:txBody>
                    <a:bodyPr/>
                    <a:lstStyle/>
                    <a:p>
                      <a:pPr algn="ctr">
                        <a:spcAft>
                          <a:spcPts val="0"/>
                        </a:spcAft>
                      </a:pPr>
                      <a:r>
                        <a:rPr lang="zh-TW" sz="2400" kern="100" dirty="0">
                          <a:solidFill>
                            <a:srgbClr val="000000"/>
                          </a:solidFill>
                          <a:latin typeface="Times New Roman"/>
                          <a:ea typeface="新細明體"/>
                          <a:cs typeface="Times New Roman"/>
                        </a:rPr>
                        <a:t>編號</a:t>
                      </a:r>
                      <a:endParaRPr lang="zh-TW" sz="2400" kern="100" dirty="0">
                        <a:latin typeface="Calibri"/>
                        <a:ea typeface="新細明體"/>
                        <a:cs typeface="Times New Roman"/>
                      </a:endParaRPr>
                    </a:p>
                  </a:txBody>
                  <a:tcPr marL="53700" marR="53700" marT="7458"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33"/>
                    </a:solidFill>
                  </a:tcPr>
                </a:tc>
                <a:tc>
                  <a:txBody>
                    <a:bodyPr/>
                    <a:lstStyle/>
                    <a:p>
                      <a:pPr algn="ctr">
                        <a:spcAft>
                          <a:spcPts val="0"/>
                        </a:spcAft>
                      </a:pPr>
                      <a:r>
                        <a:rPr lang="zh-TW" sz="2400" kern="100" dirty="0">
                          <a:solidFill>
                            <a:srgbClr val="000000"/>
                          </a:solidFill>
                          <a:latin typeface="Times New Roman"/>
                          <a:ea typeface="新細明體"/>
                          <a:cs typeface="Times New Roman"/>
                        </a:rPr>
                        <a:t>入學管道</a:t>
                      </a:r>
                      <a:endParaRPr lang="zh-TW" sz="2400" kern="100" dirty="0">
                        <a:latin typeface="Calibri"/>
                        <a:ea typeface="新細明體"/>
                        <a:cs typeface="Times New Roman"/>
                      </a:endParaRPr>
                    </a:p>
                  </a:txBody>
                  <a:tcPr marL="53700" marR="53700" marT="7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33"/>
                    </a:solidFill>
                  </a:tcPr>
                </a:tc>
                <a:tc>
                  <a:txBody>
                    <a:bodyPr/>
                    <a:lstStyle/>
                    <a:p>
                      <a:pPr algn="ctr">
                        <a:spcAft>
                          <a:spcPts val="0"/>
                        </a:spcAft>
                      </a:pPr>
                      <a:r>
                        <a:rPr lang="zh-TW" sz="2000" kern="100" dirty="0">
                          <a:solidFill>
                            <a:srgbClr val="000000"/>
                          </a:solidFill>
                          <a:latin typeface="Times New Roman"/>
                          <a:ea typeface="新細明體"/>
                          <a:cs typeface="Times New Roman"/>
                        </a:rPr>
                        <a:t>辦理期程</a:t>
                      </a:r>
                      <a:endParaRPr lang="zh-TW" sz="2000" kern="100" dirty="0">
                        <a:latin typeface="Calibri"/>
                        <a:ea typeface="新細明體"/>
                        <a:cs typeface="Times New Roman"/>
                      </a:endParaRPr>
                    </a:p>
                  </a:txBody>
                  <a:tcPr marL="53700" marR="53700" marT="7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33"/>
                    </a:solidFill>
                  </a:tcPr>
                </a:tc>
                <a:tc>
                  <a:txBody>
                    <a:bodyPr/>
                    <a:lstStyle/>
                    <a:p>
                      <a:pPr algn="ctr">
                        <a:spcAft>
                          <a:spcPts val="0"/>
                        </a:spcAft>
                      </a:pPr>
                      <a:r>
                        <a:rPr lang="zh-TW" sz="2400" kern="100">
                          <a:solidFill>
                            <a:srgbClr val="000000"/>
                          </a:solidFill>
                          <a:latin typeface="Times New Roman"/>
                          <a:ea typeface="新細明體"/>
                          <a:cs typeface="Times New Roman"/>
                        </a:rPr>
                        <a:t>備註</a:t>
                      </a:r>
                      <a:endParaRPr lang="zh-TW" sz="2400" kern="100" dirty="0">
                        <a:latin typeface="Calibri"/>
                        <a:ea typeface="新細明體"/>
                        <a:cs typeface="Times New Roman"/>
                      </a:endParaRPr>
                    </a:p>
                  </a:txBody>
                  <a:tcPr marL="53700" marR="53700" marT="7458"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10000"/>
                  </a:ext>
                </a:extLst>
              </a:tr>
              <a:tr h="644291">
                <a:tc>
                  <a:txBody>
                    <a:bodyPr/>
                    <a:lstStyle/>
                    <a:p>
                      <a:pPr algn="ctr">
                        <a:spcAft>
                          <a:spcPts val="0"/>
                        </a:spcAft>
                      </a:pPr>
                      <a:r>
                        <a:rPr lang="en-US" sz="2400" kern="100" dirty="0">
                          <a:solidFill>
                            <a:srgbClr val="FF0000"/>
                          </a:solidFill>
                          <a:latin typeface="Times New Roman"/>
                          <a:ea typeface="新細明體"/>
                          <a:cs typeface="Times New Roman"/>
                        </a:rPr>
                        <a:t>1</a:t>
                      </a:r>
                      <a:endParaRPr lang="zh-TW" sz="2400" kern="100" dirty="0">
                        <a:solidFill>
                          <a:srgbClr val="FF0000"/>
                        </a:solidFill>
                        <a:latin typeface="Calibri"/>
                        <a:ea typeface="新細明體"/>
                        <a:cs typeface="Times New Roman"/>
                      </a:endParaRPr>
                    </a:p>
                  </a:txBody>
                  <a:tcPr marL="53700" marR="53700" marT="7458"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zh-TW" altLang="en-US" sz="2400" b="1" kern="100" dirty="0">
                          <a:solidFill>
                            <a:srgbClr val="FF0000"/>
                          </a:solidFill>
                          <a:effectLst>
                            <a:outerShdw blurRad="50800" dist="38100" algn="tr" rotWithShape="0">
                              <a:prstClr val="black">
                                <a:alpha val="40000"/>
                              </a:prstClr>
                            </a:outerShdw>
                          </a:effectLst>
                          <a:latin typeface="Times New Roman" pitchFamily="18" charset="0"/>
                          <a:ea typeface="+mn-ea"/>
                          <a:cs typeface="Times New Roman" pitchFamily="18" charset="0"/>
                        </a:rPr>
                        <a:t>技優：</a:t>
                      </a:r>
                      <a:r>
                        <a:rPr lang="zh-TW" altLang="en-US" sz="1600" b="1" kern="100" dirty="0">
                          <a:solidFill>
                            <a:srgbClr val="FF0000"/>
                          </a:solidFill>
                          <a:effectLst>
                            <a:outerShdw blurRad="50800" dist="38100" algn="tr" rotWithShape="0">
                              <a:prstClr val="black">
                                <a:alpha val="40000"/>
                              </a:prstClr>
                            </a:outerShdw>
                          </a:effectLst>
                          <a:latin typeface="Times New Roman" pitchFamily="18" charset="0"/>
                          <a:ea typeface="+mn-ea"/>
                          <a:cs typeface="Times New Roman" pitchFamily="18" charset="0"/>
                        </a:rPr>
                        <a:t>國民中學技藝技能優良學生甄審</a:t>
                      </a:r>
                      <a:endParaRPr lang="en-US" altLang="zh-TW" sz="1600" b="1" kern="100" dirty="0">
                        <a:solidFill>
                          <a:srgbClr val="FF0000"/>
                        </a:solidFill>
                        <a:effectLst>
                          <a:outerShdw blurRad="50800" dist="38100" algn="tr" rotWithShape="0">
                            <a:prstClr val="black">
                              <a:alpha val="40000"/>
                            </a:prstClr>
                          </a:outerShdw>
                        </a:effectLst>
                        <a:latin typeface="Times New Roman" pitchFamily="18" charset="0"/>
                        <a:ea typeface="+mn-ea"/>
                        <a:cs typeface="Times New Roman" pitchFamily="18" charset="0"/>
                      </a:endParaRPr>
                    </a:p>
                    <a:p>
                      <a:pPr algn="just">
                        <a:spcAft>
                          <a:spcPts val="0"/>
                        </a:spcAft>
                      </a:pPr>
                      <a:r>
                        <a:rPr lang="en-US" altLang="zh-TW" sz="1600" b="1" kern="100" dirty="0">
                          <a:solidFill>
                            <a:srgbClr val="FF0000"/>
                          </a:solidFill>
                          <a:effectLst>
                            <a:outerShdw blurRad="50800" dist="38100" algn="tr" rotWithShape="0">
                              <a:prstClr val="black">
                                <a:alpha val="40000"/>
                              </a:prstClr>
                            </a:outerShdw>
                          </a:effectLst>
                          <a:latin typeface="Times New Roman" pitchFamily="18" charset="0"/>
                          <a:ea typeface="+mn-ea"/>
                          <a:cs typeface="Times New Roman" pitchFamily="18" charset="0"/>
                        </a:rPr>
                        <a:t>                  </a:t>
                      </a:r>
                      <a:r>
                        <a:rPr lang="zh-TW" altLang="en-US" sz="1600" b="1" kern="100" dirty="0">
                          <a:solidFill>
                            <a:srgbClr val="FF0000"/>
                          </a:solidFill>
                          <a:effectLst>
                            <a:outerShdw blurRad="50800" dist="38100" algn="tr" rotWithShape="0">
                              <a:prstClr val="black">
                                <a:alpha val="40000"/>
                              </a:prstClr>
                            </a:outerShdw>
                          </a:effectLst>
                          <a:latin typeface="Times New Roman" pitchFamily="18" charset="0"/>
                          <a:ea typeface="+mn-ea"/>
                          <a:cs typeface="Times New Roman" pitchFamily="18" charset="0"/>
                        </a:rPr>
                        <a:t>入學高級中等學校專業群科</a:t>
                      </a:r>
                      <a:r>
                        <a:rPr lang="zh-TW" sz="1600" b="1" kern="100" dirty="0">
                          <a:solidFill>
                            <a:srgbClr val="FF0000"/>
                          </a:solidFill>
                          <a:effectLst>
                            <a:outerShdw blurRad="50800" dist="38100" algn="tr" rotWithShape="0">
                              <a:prstClr val="black">
                                <a:alpha val="40000"/>
                              </a:prstClr>
                            </a:outerShdw>
                          </a:effectLst>
                          <a:latin typeface="Times New Roman" pitchFamily="18" charset="0"/>
                          <a:ea typeface="+mn-ea"/>
                          <a:cs typeface="Times New Roman" pitchFamily="18" charset="0"/>
                        </a:rPr>
                        <a:t> </a:t>
                      </a:r>
                      <a:endParaRPr lang="zh-TW" sz="1600" kern="100" dirty="0">
                        <a:solidFill>
                          <a:srgbClr val="FF0000"/>
                        </a:solidFill>
                        <a:latin typeface="Times New Roman" pitchFamily="18" charset="0"/>
                        <a:ea typeface="+mn-ea"/>
                        <a:cs typeface="Times New Roman" pitchFamily="18" charset="0"/>
                      </a:endParaRPr>
                    </a:p>
                  </a:txBody>
                  <a:tcPr marL="53700" marR="53700" marT="7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en-US" sz="2000" kern="100" dirty="0">
                          <a:solidFill>
                            <a:srgbClr val="FF0000"/>
                          </a:solidFill>
                          <a:latin typeface="Times New Roman"/>
                          <a:ea typeface="新細明體"/>
                          <a:cs typeface="Times New Roman"/>
                        </a:rPr>
                        <a:t>5</a:t>
                      </a:r>
                      <a:r>
                        <a:rPr lang="zh-TW" sz="2000" kern="100" dirty="0">
                          <a:solidFill>
                            <a:srgbClr val="FF0000"/>
                          </a:solidFill>
                          <a:latin typeface="Times New Roman"/>
                          <a:ea typeface="新細明體"/>
                          <a:cs typeface="Times New Roman"/>
                        </a:rPr>
                        <a:t>月</a:t>
                      </a:r>
                      <a:r>
                        <a:rPr lang="zh-TW" sz="2000" kern="100" dirty="0">
                          <a:solidFill>
                            <a:srgbClr val="FF0000"/>
                          </a:solidFill>
                          <a:latin typeface="Calibri"/>
                          <a:ea typeface="新細明體"/>
                          <a:cs typeface="Times New Roman"/>
                        </a:rPr>
                        <a:t> </a:t>
                      </a:r>
                    </a:p>
                  </a:txBody>
                  <a:tcPr marL="53700" marR="53700" marT="7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rowSpan="5">
                  <a:txBody>
                    <a:bodyPr/>
                    <a:lstStyle/>
                    <a:p>
                      <a:pPr algn="just">
                        <a:spcAft>
                          <a:spcPts val="0"/>
                        </a:spcAft>
                      </a:pPr>
                      <a:r>
                        <a:rPr lang="zh-TW" sz="1600" kern="100" dirty="0">
                          <a:solidFill>
                            <a:srgbClr val="FF0000"/>
                          </a:solidFill>
                          <a:latin typeface="Times New Roman"/>
                          <a:ea typeface="新細明體"/>
                          <a:cs typeface="Times New Roman"/>
                        </a:rPr>
                        <a:t>免試入學報名前放榜，未報到學生可報名參加基北區免試入學，餘額流入基北區免試入學</a:t>
                      </a:r>
                      <a:r>
                        <a:rPr lang="zh-TW" sz="1600" kern="100" dirty="0">
                          <a:solidFill>
                            <a:srgbClr val="FF0000"/>
                          </a:solidFill>
                          <a:latin typeface="Calibri"/>
                          <a:ea typeface="新細明體"/>
                          <a:cs typeface="Times New Roman"/>
                        </a:rPr>
                        <a:t> </a:t>
                      </a:r>
                    </a:p>
                  </a:txBody>
                  <a:tcPr marL="53700" marR="53700" marT="7458"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579926">
                <a:tc>
                  <a:txBody>
                    <a:bodyPr/>
                    <a:lstStyle/>
                    <a:p>
                      <a:pPr algn="ctr">
                        <a:spcAft>
                          <a:spcPts val="0"/>
                        </a:spcAft>
                      </a:pPr>
                      <a:r>
                        <a:rPr lang="en-US" sz="2400" kern="100">
                          <a:solidFill>
                            <a:srgbClr val="FF0000"/>
                          </a:solidFill>
                          <a:latin typeface="Times New Roman"/>
                          <a:ea typeface="新細明體"/>
                          <a:cs typeface="Times New Roman"/>
                        </a:rPr>
                        <a:t>2</a:t>
                      </a:r>
                      <a:endParaRPr lang="zh-TW" sz="2400" kern="100">
                        <a:solidFill>
                          <a:srgbClr val="FF0000"/>
                        </a:solidFill>
                        <a:latin typeface="Calibri"/>
                        <a:ea typeface="新細明體"/>
                        <a:cs typeface="Times New Roman"/>
                      </a:endParaRPr>
                    </a:p>
                  </a:txBody>
                  <a:tcPr marL="53700" marR="53700" marT="7458"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b="1" kern="100" dirty="0">
                          <a:solidFill>
                            <a:srgbClr val="FF0000"/>
                          </a:solidFill>
                          <a:effectLst>
                            <a:outerShdw blurRad="50800" dist="38100" algn="tr" rotWithShape="0">
                              <a:prstClr val="black">
                                <a:alpha val="40000"/>
                              </a:prstClr>
                            </a:outerShdw>
                          </a:effectLst>
                          <a:latin typeface="Times New Roman" pitchFamily="18" charset="0"/>
                          <a:ea typeface="+mn-ea"/>
                          <a:cs typeface="Times New Roman" pitchFamily="18" charset="0"/>
                        </a:rPr>
                        <a:t>產特：</a:t>
                      </a:r>
                      <a:r>
                        <a:rPr lang="zh-TW" sz="1700" b="1" kern="100" dirty="0">
                          <a:solidFill>
                            <a:srgbClr val="FF0000"/>
                          </a:solidFill>
                          <a:effectLst>
                            <a:outerShdw blurRad="50800" dist="38100" algn="tr" rotWithShape="0">
                              <a:prstClr val="black">
                                <a:alpha val="40000"/>
                              </a:prstClr>
                            </a:outerShdw>
                          </a:effectLst>
                          <a:latin typeface="Times New Roman" pitchFamily="18" charset="0"/>
                          <a:ea typeface="+mn-ea"/>
                          <a:cs typeface="Times New Roman" pitchFamily="18" charset="0"/>
                        </a:rPr>
                        <a:t>產業特殊需求類科優先入學</a:t>
                      </a:r>
                      <a:r>
                        <a:rPr lang="zh-TW" altLang="en-US" sz="1700" b="1" kern="100" dirty="0">
                          <a:solidFill>
                            <a:srgbClr val="FF0000"/>
                          </a:solidFill>
                          <a:effectLst>
                            <a:outerShdw blurRad="50800" dist="38100" algn="tr" rotWithShape="0">
                              <a:prstClr val="black">
                                <a:alpha val="40000"/>
                              </a:prstClr>
                            </a:outerShdw>
                          </a:effectLst>
                          <a:latin typeface="Times New Roman" pitchFamily="18" charset="0"/>
                          <a:ea typeface="+mn-ea"/>
                          <a:cs typeface="Times New Roman" pitchFamily="18" charset="0"/>
                        </a:rPr>
                        <a:t> </a:t>
                      </a:r>
                      <a:endParaRPr lang="zh-TW" sz="1700" kern="100" dirty="0">
                        <a:solidFill>
                          <a:srgbClr val="FF0000"/>
                        </a:solidFill>
                        <a:latin typeface="Times New Roman" pitchFamily="18" charset="0"/>
                        <a:ea typeface="+mn-ea"/>
                        <a:cs typeface="Times New Roman" pitchFamily="18" charset="0"/>
                      </a:endParaRPr>
                    </a:p>
                  </a:txBody>
                  <a:tcPr marL="53700" marR="53700" marT="7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en-US" sz="2000" kern="100" dirty="0">
                          <a:solidFill>
                            <a:srgbClr val="FF0000"/>
                          </a:solidFill>
                          <a:latin typeface="Times New Roman"/>
                          <a:ea typeface="新細明體"/>
                          <a:cs typeface="Times New Roman"/>
                        </a:rPr>
                        <a:t>5</a:t>
                      </a:r>
                      <a:r>
                        <a:rPr lang="zh-TW" sz="2000" kern="100" dirty="0">
                          <a:solidFill>
                            <a:srgbClr val="FF0000"/>
                          </a:solidFill>
                          <a:latin typeface="Times New Roman"/>
                          <a:ea typeface="新細明體"/>
                          <a:cs typeface="Times New Roman"/>
                        </a:rPr>
                        <a:t>月</a:t>
                      </a:r>
                      <a:r>
                        <a:rPr lang="zh-TW" sz="2000" kern="100" dirty="0">
                          <a:solidFill>
                            <a:srgbClr val="FF0000"/>
                          </a:solidFill>
                          <a:latin typeface="Calibri"/>
                          <a:ea typeface="新細明體"/>
                          <a:cs typeface="Times New Roman"/>
                        </a:rPr>
                        <a:t> </a:t>
                      </a:r>
                    </a:p>
                  </a:txBody>
                  <a:tcPr marL="53700" marR="53700" marT="7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vMerge="1">
                  <a:txBody>
                    <a:bodyPr/>
                    <a:lstStyle/>
                    <a:p>
                      <a:endParaRPr lang="zh-TW" altLang="en-US"/>
                    </a:p>
                  </a:txBody>
                  <a:tcPr/>
                </a:tc>
                <a:extLst>
                  <a:ext uri="{0D108BD9-81ED-4DB2-BD59-A6C34878D82A}">
                    <a16:rowId xmlns:a16="http://schemas.microsoft.com/office/drawing/2014/main" val="10002"/>
                  </a:ext>
                </a:extLst>
              </a:tr>
              <a:tr h="409939">
                <a:tc>
                  <a:txBody>
                    <a:bodyPr/>
                    <a:lstStyle/>
                    <a:p>
                      <a:pPr algn="ctr">
                        <a:spcAft>
                          <a:spcPts val="0"/>
                        </a:spcAft>
                      </a:pPr>
                      <a:r>
                        <a:rPr lang="en-US" sz="2400" kern="100" dirty="0">
                          <a:solidFill>
                            <a:srgbClr val="FF0000"/>
                          </a:solidFill>
                          <a:latin typeface="Times New Roman"/>
                          <a:ea typeface="新細明體"/>
                          <a:cs typeface="Times New Roman"/>
                        </a:rPr>
                        <a:t>3</a:t>
                      </a:r>
                      <a:endParaRPr lang="zh-TW" sz="2400" kern="100" dirty="0">
                        <a:solidFill>
                          <a:srgbClr val="FF0000"/>
                        </a:solidFill>
                        <a:latin typeface="Calibri"/>
                        <a:ea typeface="新細明體"/>
                        <a:cs typeface="Times New Roman"/>
                      </a:endParaRPr>
                    </a:p>
                  </a:txBody>
                  <a:tcPr marL="53700" marR="53700" marT="7458"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b="1" kern="100" dirty="0">
                          <a:solidFill>
                            <a:srgbClr val="008000"/>
                          </a:solidFill>
                          <a:effectLst>
                            <a:outerShdw blurRad="50800" dist="38100" algn="tr" rotWithShape="0">
                              <a:prstClr val="black">
                                <a:alpha val="40000"/>
                              </a:prstClr>
                            </a:outerShdw>
                          </a:effectLst>
                          <a:latin typeface="Times New Roman" pitchFamily="18" charset="0"/>
                          <a:ea typeface="+mn-ea"/>
                          <a:cs typeface="Times New Roman" pitchFamily="18" charset="0"/>
                        </a:rPr>
                        <a:t>直升</a:t>
                      </a:r>
                      <a:r>
                        <a:rPr lang="zh-TW" altLang="en-US" sz="2400" b="1" kern="100" dirty="0">
                          <a:solidFill>
                            <a:srgbClr val="FF0000"/>
                          </a:solidFill>
                          <a:effectLst>
                            <a:outerShdw blurRad="50800" dist="38100" algn="tr" rotWithShape="0">
                              <a:prstClr val="black">
                                <a:alpha val="40000"/>
                              </a:prstClr>
                            </a:outerShdw>
                          </a:effectLst>
                          <a:latin typeface="Times New Roman" pitchFamily="18" charset="0"/>
                          <a:ea typeface="+mn-ea"/>
                          <a:cs typeface="Times New Roman" pitchFamily="18" charset="0"/>
                        </a:rPr>
                        <a:t>：</a:t>
                      </a:r>
                      <a:r>
                        <a:rPr lang="zh-TW" altLang="en-US" sz="1700" b="1" kern="100" dirty="0">
                          <a:solidFill>
                            <a:srgbClr val="FF0000"/>
                          </a:solidFill>
                          <a:effectLst>
                            <a:outerShdw blurRad="50800" dist="38100" algn="tr" rotWithShape="0">
                              <a:prstClr val="black">
                                <a:alpha val="40000"/>
                              </a:prstClr>
                            </a:outerShdw>
                          </a:effectLst>
                          <a:latin typeface="Times New Roman" pitchFamily="18" charset="0"/>
                          <a:ea typeface="+mn-ea"/>
                          <a:cs typeface="Times New Roman" pitchFamily="18" charset="0"/>
                        </a:rPr>
                        <a:t>直升入學 </a:t>
                      </a:r>
                    </a:p>
                  </a:txBody>
                  <a:tcPr marL="53700" marR="53700" marT="7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en-US" sz="2000" kern="100" dirty="0">
                          <a:solidFill>
                            <a:srgbClr val="FF0000"/>
                          </a:solidFill>
                          <a:latin typeface="Times New Roman"/>
                          <a:ea typeface="新細明體"/>
                          <a:cs typeface="Times New Roman"/>
                        </a:rPr>
                        <a:t>6</a:t>
                      </a:r>
                      <a:r>
                        <a:rPr lang="zh-TW" sz="2000" kern="100" dirty="0">
                          <a:solidFill>
                            <a:srgbClr val="FF0000"/>
                          </a:solidFill>
                          <a:latin typeface="Times New Roman"/>
                          <a:ea typeface="新細明體"/>
                          <a:cs typeface="Times New Roman"/>
                        </a:rPr>
                        <a:t>月初</a:t>
                      </a:r>
                      <a:r>
                        <a:rPr lang="zh-TW" sz="2000" kern="100" dirty="0">
                          <a:solidFill>
                            <a:srgbClr val="FF0000"/>
                          </a:solidFill>
                          <a:latin typeface="Calibri"/>
                          <a:ea typeface="新細明體"/>
                          <a:cs typeface="Times New Roman"/>
                        </a:rPr>
                        <a:t> </a:t>
                      </a:r>
                    </a:p>
                  </a:txBody>
                  <a:tcPr marL="53700" marR="53700" marT="7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vMerge="1">
                  <a:txBody>
                    <a:bodyPr/>
                    <a:lstStyle/>
                    <a:p>
                      <a:endParaRPr lang="zh-TW" altLang="en-US"/>
                    </a:p>
                  </a:txBody>
                  <a:tcPr/>
                </a:tc>
                <a:extLst>
                  <a:ext uri="{0D108BD9-81ED-4DB2-BD59-A6C34878D82A}">
                    <a16:rowId xmlns:a16="http://schemas.microsoft.com/office/drawing/2014/main" val="10003"/>
                  </a:ext>
                </a:extLst>
              </a:tr>
              <a:tr h="409939">
                <a:tc>
                  <a:txBody>
                    <a:bodyPr/>
                    <a:lstStyle/>
                    <a:p>
                      <a:pPr algn="ctr">
                        <a:spcAft>
                          <a:spcPts val="0"/>
                        </a:spcAft>
                      </a:pPr>
                      <a:r>
                        <a:rPr lang="en-US" sz="2400" kern="100">
                          <a:solidFill>
                            <a:srgbClr val="FF0000"/>
                          </a:solidFill>
                          <a:latin typeface="Times New Roman"/>
                          <a:ea typeface="新細明體"/>
                          <a:cs typeface="Times New Roman"/>
                        </a:rPr>
                        <a:t>4</a:t>
                      </a:r>
                      <a:endParaRPr lang="zh-TW" sz="2400" kern="100">
                        <a:solidFill>
                          <a:srgbClr val="FF0000"/>
                        </a:solidFill>
                        <a:latin typeface="Calibri"/>
                        <a:ea typeface="新細明體"/>
                        <a:cs typeface="Times New Roman"/>
                      </a:endParaRPr>
                    </a:p>
                  </a:txBody>
                  <a:tcPr marL="53700" marR="53700" marT="7458"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b="1" kern="100" dirty="0">
                          <a:solidFill>
                            <a:srgbClr val="008000"/>
                          </a:solidFill>
                          <a:effectLst>
                            <a:outerShdw blurRad="50800" dist="38100" algn="tr" rotWithShape="0">
                              <a:prstClr val="black">
                                <a:alpha val="40000"/>
                              </a:prstClr>
                            </a:outerShdw>
                          </a:effectLst>
                          <a:latin typeface="Times New Roman" pitchFamily="18" charset="0"/>
                          <a:ea typeface="+mn-ea"/>
                          <a:cs typeface="Times New Roman" pitchFamily="18" charset="0"/>
                        </a:rPr>
                        <a:t>完免</a:t>
                      </a:r>
                      <a:r>
                        <a:rPr lang="zh-TW" altLang="en-US" sz="2400" b="1" kern="100" dirty="0">
                          <a:solidFill>
                            <a:srgbClr val="FF0000"/>
                          </a:solidFill>
                          <a:effectLst>
                            <a:outerShdw blurRad="50800" dist="38100" algn="tr" rotWithShape="0">
                              <a:prstClr val="black">
                                <a:alpha val="40000"/>
                              </a:prstClr>
                            </a:outerShdw>
                          </a:effectLst>
                          <a:latin typeface="Times New Roman" pitchFamily="18" charset="0"/>
                          <a:ea typeface="+mn-ea"/>
                          <a:cs typeface="Times New Roman" pitchFamily="18" charset="0"/>
                        </a:rPr>
                        <a:t>：</a:t>
                      </a:r>
                      <a:r>
                        <a:rPr lang="zh-TW" altLang="en-US" sz="1700" b="1" kern="100" dirty="0">
                          <a:solidFill>
                            <a:srgbClr val="FF0000"/>
                          </a:solidFill>
                          <a:effectLst>
                            <a:outerShdw blurRad="50800" dist="38100" algn="tr" rotWithShape="0">
                              <a:prstClr val="black">
                                <a:alpha val="40000"/>
                              </a:prstClr>
                            </a:outerShdw>
                          </a:effectLst>
                          <a:latin typeface="Times New Roman" pitchFamily="18" charset="0"/>
                          <a:ea typeface="+mn-ea"/>
                          <a:cs typeface="Times New Roman" pitchFamily="18" charset="0"/>
                        </a:rPr>
                        <a:t>完全免試入學 </a:t>
                      </a:r>
                    </a:p>
                  </a:txBody>
                  <a:tcPr marL="53700" marR="53700" marT="7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en-US" sz="2000" kern="100" dirty="0">
                          <a:solidFill>
                            <a:srgbClr val="FF0000"/>
                          </a:solidFill>
                          <a:latin typeface="Times New Roman"/>
                          <a:ea typeface="新細明體"/>
                          <a:cs typeface="Times New Roman"/>
                        </a:rPr>
                        <a:t>5</a:t>
                      </a:r>
                      <a:r>
                        <a:rPr lang="zh-TW" sz="2000" kern="100" dirty="0">
                          <a:solidFill>
                            <a:srgbClr val="FF0000"/>
                          </a:solidFill>
                          <a:latin typeface="Times New Roman"/>
                          <a:ea typeface="新細明體"/>
                          <a:cs typeface="Times New Roman"/>
                        </a:rPr>
                        <a:t>月</a:t>
                      </a:r>
                      <a:r>
                        <a:rPr lang="zh-TW" sz="2000" kern="100" dirty="0">
                          <a:solidFill>
                            <a:srgbClr val="FF0000"/>
                          </a:solidFill>
                          <a:latin typeface="Calibri"/>
                          <a:ea typeface="新細明體"/>
                          <a:cs typeface="Times New Roman"/>
                        </a:rPr>
                        <a:t> </a:t>
                      </a:r>
                    </a:p>
                  </a:txBody>
                  <a:tcPr marL="53700" marR="53700" marT="7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vMerge="1">
                  <a:txBody>
                    <a:bodyPr/>
                    <a:lstStyle/>
                    <a:p>
                      <a:endParaRPr lang="zh-TW" altLang="en-US"/>
                    </a:p>
                  </a:txBody>
                  <a:tcPr/>
                </a:tc>
                <a:extLst>
                  <a:ext uri="{0D108BD9-81ED-4DB2-BD59-A6C34878D82A}">
                    <a16:rowId xmlns:a16="http://schemas.microsoft.com/office/drawing/2014/main" val="10004"/>
                  </a:ext>
                </a:extLst>
              </a:tr>
              <a:tr h="409939">
                <a:tc>
                  <a:txBody>
                    <a:bodyPr/>
                    <a:lstStyle/>
                    <a:p>
                      <a:pPr algn="ctr">
                        <a:spcAft>
                          <a:spcPts val="0"/>
                        </a:spcAft>
                      </a:pPr>
                      <a:r>
                        <a:rPr lang="en-US" sz="2400" kern="100">
                          <a:solidFill>
                            <a:srgbClr val="FF0000"/>
                          </a:solidFill>
                          <a:latin typeface="Times New Roman"/>
                          <a:ea typeface="新細明體"/>
                          <a:cs typeface="Times New Roman"/>
                        </a:rPr>
                        <a:t>5</a:t>
                      </a:r>
                      <a:endParaRPr lang="zh-TW" sz="2400" kern="100">
                        <a:solidFill>
                          <a:srgbClr val="FF0000"/>
                        </a:solidFill>
                        <a:latin typeface="Calibri"/>
                        <a:ea typeface="新細明體"/>
                        <a:cs typeface="Times New Roman"/>
                      </a:endParaRPr>
                    </a:p>
                  </a:txBody>
                  <a:tcPr marL="53700" marR="53700" marT="7458"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b="1" kern="100" dirty="0">
                          <a:solidFill>
                            <a:srgbClr val="008000"/>
                          </a:solidFill>
                          <a:effectLst>
                            <a:outerShdw blurRad="50800" dist="38100" algn="tr" rotWithShape="0">
                              <a:prstClr val="black">
                                <a:alpha val="40000"/>
                              </a:prstClr>
                            </a:outerShdw>
                          </a:effectLst>
                          <a:latin typeface="Times New Roman" pitchFamily="18" charset="0"/>
                          <a:ea typeface="+mn-ea"/>
                          <a:cs typeface="Times New Roman" pitchFamily="18" charset="0"/>
                        </a:rPr>
                        <a:t>優免</a:t>
                      </a:r>
                      <a:r>
                        <a:rPr lang="zh-TW" altLang="en-US" sz="2400" b="1" kern="100" dirty="0">
                          <a:solidFill>
                            <a:srgbClr val="FF0000"/>
                          </a:solidFill>
                          <a:effectLst>
                            <a:outerShdw blurRad="50800" dist="38100" algn="tr" rotWithShape="0">
                              <a:prstClr val="black">
                                <a:alpha val="40000"/>
                              </a:prstClr>
                            </a:outerShdw>
                          </a:effectLst>
                          <a:latin typeface="Times New Roman" pitchFamily="18" charset="0"/>
                          <a:ea typeface="+mn-ea"/>
                          <a:cs typeface="Times New Roman" pitchFamily="18" charset="0"/>
                        </a:rPr>
                        <a:t>：</a:t>
                      </a:r>
                      <a:r>
                        <a:rPr lang="zh-TW" altLang="en-US" sz="1700" b="1" kern="100" dirty="0">
                          <a:solidFill>
                            <a:srgbClr val="FF0000"/>
                          </a:solidFill>
                          <a:effectLst>
                            <a:outerShdw blurRad="50800" dist="38100" algn="tr" rotWithShape="0">
                              <a:prstClr val="black">
                                <a:alpha val="40000"/>
                              </a:prstClr>
                            </a:outerShdw>
                          </a:effectLst>
                          <a:latin typeface="Times New Roman" pitchFamily="18" charset="0"/>
                          <a:ea typeface="+mn-ea"/>
                          <a:cs typeface="Times New Roman" pitchFamily="18" charset="0"/>
                        </a:rPr>
                        <a:t>優先免試入學 </a:t>
                      </a:r>
                    </a:p>
                  </a:txBody>
                  <a:tcPr marL="53700" marR="53700" marT="7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en-US" sz="2000" kern="100" dirty="0">
                          <a:solidFill>
                            <a:srgbClr val="FF0000"/>
                          </a:solidFill>
                          <a:latin typeface="Times New Roman"/>
                          <a:ea typeface="新細明體"/>
                          <a:cs typeface="Times New Roman"/>
                        </a:rPr>
                        <a:t>5</a:t>
                      </a:r>
                      <a:r>
                        <a:rPr lang="zh-TW" sz="2000" kern="100" dirty="0">
                          <a:solidFill>
                            <a:srgbClr val="FF0000"/>
                          </a:solidFill>
                          <a:latin typeface="Times New Roman"/>
                          <a:ea typeface="新細明體"/>
                          <a:cs typeface="Times New Roman"/>
                        </a:rPr>
                        <a:t>〜</a:t>
                      </a:r>
                      <a:r>
                        <a:rPr lang="en-US" sz="2000" kern="100" dirty="0">
                          <a:solidFill>
                            <a:srgbClr val="FF0000"/>
                          </a:solidFill>
                          <a:latin typeface="Times New Roman"/>
                          <a:ea typeface="新細明體"/>
                          <a:cs typeface="Times New Roman"/>
                        </a:rPr>
                        <a:t>6</a:t>
                      </a:r>
                      <a:r>
                        <a:rPr lang="zh-TW" sz="2000" kern="100" dirty="0">
                          <a:solidFill>
                            <a:srgbClr val="FF0000"/>
                          </a:solidFill>
                          <a:latin typeface="Times New Roman"/>
                          <a:ea typeface="新細明體"/>
                          <a:cs typeface="Times New Roman"/>
                        </a:rPr>
                        <a:t>月</a:t>
                      </a:r>
                      <a:r>
                        <a:rPr lang="zh-TW" sz="2000" kern="100" dirty="0">
                          <a:solidFill>
                            <a:srgbClr val="FF0000"/>
                          </a:solidFill>
                          <a:latin typeface="Calibri"/>
                          <a:ea typeface="新細明體"/>
                          <a:cs typeface="Times New Roman"/>
                        </a:rPr>
                        <a:t> </a:t>
                      </a:r>
                    </a:p>
                  </a:txBody>
                  <a:tcPr marL="53700" marR="53700" marT="7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vMerge="1">
                  <a:txBody>
                    <a:bodyPr/>
                    <a:lstStyle/>
                    <a:p>
                      <a:endParaRPr lang="zh-TW" altLang="en-US"/>
                    </a:p>
                  </a:txBody>
                  <a:tcPr/>
                </a:tc>
                <a:extLst>
                  <a:ext uri="{0D108BD9-81ED-4DB2-BD59-A6C34878D82A}">
                    <a16:rowId xmlns:a16="http://schemas.microsoft.com/office/drawing/2014/main" val="10005"/>
                  </a:ext>
                </a:extLst>
              </a:tr>
              <a:tr h="409939">
                <a:tc>
                  <a:txBody>
                    <a:bodyPr/>
                    <a:lstStyle/>
                    <a:p>
                      <a:pPr algn="ctr">
                        <a:spcAft>
                          <a:spcPts val="0"/>
                        </a:spcAft>
                      </a:pPr>
                      <a:r>
                        <a:rPr lang="en-US" sz="2400" kern="100">
                          <a:solidFill>
                            <a:srgbClr val="FF0000"/>
                          </a:solidFill>
                          <a:latin typeface="Times New Roman"/>
                          <a:ea typeface="新細明體"/>
                          <a:cs typeface="Times New Roman"/>
                        </a:rPr>
                        <a:t>6</a:t>
                      </a:r>
                      <a:endParaRPr lang="zh-TW" sz="2400" kern="100">
                        <a:solidFill>
                          <a:srgbClr val="FF0000"/>
                        </a:solidFill>
                        <a:latin typeface="Calibri"/>
                        <a:ea typeface="新細明體"/>
                        <a:cs typeface="Times New Roman"/>
                      </a:endParaRPr>
                    </a:p>
                  </a:txBody>
                  <a:tcPr marL="53700" marR="53700" marT="7458"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400" b="1" kern="100" dirty="0">
                          <a:solidFill>
                            <a:srgbClr val="008000"/>
                          </a:solidFill>
                          <a:effectLst>
                            <a:outerShdw blurRad="50800" dist="38100" algn="tr" rotWithShape="0">
                              <a:prstClr val="black">
                                <a:alpha val="40000"/>
                              </a:prstClr>
                            </a:outerShdw>
                          </a:effectLst>
                          <a:latin typeface="Times New Roman" pitchFamily="18" charset="0"/>
                          <a:ea typeface="+mn-ea"/>
                          <a:cs typeface="Times New Roman" pitchFamily="18" charset="0"/>
                        </a:rPr>
                        <a:t>大免</a:t>
                      </a:r>
                      <a:r>
                        <a:rPr lang="zh-TW" altLang="en-US" sz="2300" b="1" kern="100" dirty="0">
                          <a:solidFill>
                            <a:srgbClr val="FF0000"/>
                          </a:solidFill>
                          <a:effectLst>
                            <a:outerShdw blurRad="50800" dist="38100" algn="tr" rotWithShape="0">
                              <a:prstClr val="black">
                                <a:alpha val="40000"/>
                              </a:prstClr>
                            </a:outerShdw>
                          </a:effectLst>
                          <a:latin typeface="Times New Roman" pitchFamily="18" charset="0"/>
                          <a:ea typeface="+mn-ea"/>
                          <a:cs typeface="Times New Roman" pitchFamily="18" charset="0"/>
                        </a:rPr>
                        <a:t>：</a:t>
                      </a:r>
                      <a:r>
                        <a:rPr lang="zh-TW" altLang="en-US" sz="1700" b="1" kern="100" dirty="0">
                          <a:solidFill>
                            <a:srgbClr val="FF0000"/>
                          </a:solidFill>
                          <a:effectLst>
                            <a:outerShdw blurRad="50800" dist="38100" algn="tr" rotWithShape="0">
                              <a:prstClr val="black">
                                <a:alpha val="40000"/>
                              </a:prstClr>
                            </a:outerShdw>
                          </a:effectLst>
                          <a:latin typeface="Times New Roman" pitchFamily="18" charset="0"/>
                          <a:ea typeface="+mn-ea"/>
                          <a:cs typeface="Times New Roman" pitchFamily="18" charset="0"/>
                        </a:rPr>
                        <a:t>基北區高級中等學校免試入學 </a:t>
                      </a:r>
                    </a:p>
                  </a:txBody>
                  <a:tcPr marL="53700" marR="53700" marT="7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en-US" sz="2000" kern="100" dirty="0">
                          <a:solidFill>
                            <a:srgbClr val="FF0000"/>
                          </a:solidFill>
                          <a:latin typeface="Times New Roman"/>
                          <a:ea typeface="新細明體"/>
                          <a:cs typeface="Times New Roman"/>
                        </a:rPr>
                        <a:t>6</a:t>
                      </a:r>
                      <a:r>
                        <a:rPr lang="zh-TW" sz="2000" kern="100" dirty="0">
                          <a:solidFill>
                            <a:srgbClr val="FF0000"/>
                          </a:solidFill>
                          <a:latin typeface="Times New Roman"/>
                          <a:ea typeface="新細明體"/>
                          <a:cs typeface="Times New Roman"/>
                        </a:rPr>
                        <a:t>月</a:t>
                      </a:r>
                      <a:r>
                        <a:rPr lang="zh-TW" sz="2000" kern="100" dirty="0">
                          <a:solidFill>
                            <a:srgbClr val="FF0000"/>
                          </a:solidFill>
                          <a:latin typeface="Calibri"/>
                          <a:ea typeface="新細明體"/>
                          <a:cs typeface="Times New Roman"/>
                        </a:rPr>
                        <a:t> </a:t>
                      </a:r>
                    </a:p>
                  </a:txBody>
                  <a:tcPr marL="53700" marR="53700" marT="7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endParaRPr lang="zh-TW" sz="1400" kern="100" dirty="0">
                        <a:solidFill>
                          <a:srgbClr val="FF0000"/>
                        </a:solidFill>
                        <a:latin typeface="Calibri"/>
                        <a:cs typeface="Times New Roman"/>
                      </a:endParaRPr>
                    </a:p>
                  </a:txBody>
                  <a:tcPr marL="53700" marR="53700" marT="7458"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6"/>
                  </a:ext>
                </a:extLst>
              </a:tr>
              <a:tr h="409939">
                <a:tc>
                  <a:txBody>
                    <a:bodyPr/>
                    <a:lstStyle/>
                    <a:p>
                      <a:pPr algn="ctr">
                        <a:spcAft>
                          <a:spcPts val="0"/>
                        </a:spcAft>
                      </a:pPr>
                      <a:r>
                        <a:rPr lang="en-US" sz="2400" kern="100" dirty="0">
                          <a:solidFill>
                            <a:srgbClr val="3333FF"/>
                          </a:solidFill>
                          <a:latin typeface="Times New Roman"/>
                          <a:ea typeface="新細明體"/>
                          <a:cs typeface="Times New Roman"/>
                        </a:rPr>
                        <a:t>7</a:t>
                      </a:r>
                      <a:endParaRPr lang="zh-TW" sz="2400" kern="100" dirty="0">
                        <a:solidFill>
                          <a:srgbClr val="3333FF"/>
                        </a:solidFill>
                        <a:latin typeface="Calibri"/>
                        <a:ea typeface="新細明體"/>
                        <a:cs typeface="Times New Roman"/>
                      </a:endParaRPr>
                    </a:p>
                  </a:txBody>
                  <a:tcPr marL="53700" marR="53700" marT="7458"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spcAft>
                          <a:spcPts val="0"/>
                        </a:spcAft>
                      </a:pPr>
                      <a:r>
                        <a:rPr lang="zh-TW" sz="2400" b="1" kern="100" dirty="0">
                          <a:solidFill>
                            <a:srgbClr val="3333FF"/>
                          </a:solidFill>
                          <a:effectLst>
                            <a:outerShdw blurRad="50800" dist="38100" algn="tr" rotWithShape="0">
                              <a:prstClr val="black">
                                <a:alpha val="40000"/>
                              </a:prstClr>
                            </a:outerShdw>
                          </a:effectLst>
                          <a:latin typeface="Times New Roman" pitchFamily="18" charset="0"/>
                          <a:ea typeface="+mn-ea"/>
                          <a:cs typeface="Times New Roman" pitchFamily="18" charset="0"/>
                        </a:rPr>
                        <a:t>五專優先免試入學 </a:t>
                      </a:r>
                      <a:endParaRPr lang="zh-TW" sz="2400" kern="100" dirty="0">
                        <a:solidFill>
                          <a:srgbClr val="3333FF"/>
                        </a:solidFill>
                        <a:latin typeface="Times New Roman" pitchFamily="18" charset="0"/>
                        <a:ea typeface="+mn-ea"/>
                        <a:cs typeface="Times New Roman" pitchFamily="18" charset="0"/>
                      </a:endParaRPr>
                    </a:p>
                  </a:txBody>
                  <a:tcPr marL="53700" marR="53700" marT="7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spcAft>
                          <a:spcPts val="0"/>
                        </a:spcAft>
                      </a:pPr>
                      <a:r>
                        <a:rPr lang="en-US" sz="2000" kern="100" dirty="0">
                          <a:solidFill>
                            <a:srgbClr val="3333FF"/>
                          </a:solidFill>
                          <a:latin typeface="Times New Roman"/>
                          <a:ea typeface="新細明體"/>
                          <a:cs typeface="Times New Roman"/>
                        </a:rPr>
                        <a:t>5</a:t>
                      </a:r>
                      <a:r>
                        <a:rPr lang="zh-TW" sz="2000" kern="100" dirty="0">
                          <a:solidFill>
                            <a:srgbClr val="3333FF"/>
                          </a:solidFill>
                          <a:latin typeface="Times New Roman"/>
                          <a:ea typeface="新細明體"/>
                          <a:cs typeface="Times New Roman"/>
                        </a:rPr>
                        <a:t>〜</a:t>
                      </a:r>
                      <a:r>
                        <a:rPr lang="en-US" sz="2000" kern="100" dirty="0">
                          <a:solidFill>
                            <a:srgbClr val="3333FF"/>
                          </a:solidFill>
                          <a:latin typeface="Times New Roman"/>
                          <a:ea typeface="新細明體"/>
                          <a:cs typeface="Times New Roman"/>
                        </a:rPr>
                        <a:t>6</a:t>
                      </a:r>
                      <a:r>
                        <a:rPr lang="zh-TW" sz="2000" kern="100" dirty="0">
                          <a:solidFill>
                            <a:srgbClr val="3333FF"/>
                          </a:solidFill>
                          <a:latin typeface="Times New Roman"/>
                          <a:ea typeface="新細明體"/>
                          <a:cs typeface="Times New Roman"/>
                        </a:rPr>
                        <a:t>月</a:t>
                      </a:r>
                      <a:r>
                        <a:rPr lang="zh-TW" sz="2000" kern="100" dirty="0">
                          <a:solidFill>
                            <a:srgbClr val="3333FF"/>
                          </a:solidFill>
                          <a:latin typeface="Calibri"/>
                          <a:ea typeface="新細明體"/>
                          <a:cs typeface="Times New Roman"/>
                        </a:rPr>
                        <a:t> </a:t>
                      </a:r>
                    </a:p>
                  </a:txBody>
                  <a:tcPr marL="53700" marR="53700" marT="7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00" dirty="0">
                          <a:solidFill>
                            <a:srgbClr val="3333FF"/>
                          </a:solidFill>
                          <a:latin typeface="Times New Roman"/>
                          <a:ea typeface="+mn-ea"/>
                          <a:cs typeface="Times New Roman"/>
                        </a:rPr>
                        <a:t>餘額流入</a:t>
                      </a:r>
                      <a:r>
                        <a:rPr lang="zh-TW" altLang="en-US" sz="1200" kern="100" dirty="0">
                          <a:solidFill>
                            <a:srgbClr val="3333FF"/>
                          </a:solidFill>
                          <a:latin typeface="Times New Roman"/>
                          <a:ea typeface="+mn-ea"/>
                          <a:cs typeface="Times New Roman"/>
                        </a:rPr>
                        <a:t>五專聯合</a:t>
                      </a:r>
                      <a:r>
                        <a:rPr lang="zh-TW" altLang="zh-TW" sz="1200" kern="100" dirty="0">
                          <a:solidFill>
                            <a:srgbClr val="3333FF"/>
                          </a:solidFill>
                          <a:latin typeface="Times New Roman"/>
                          <a:ea typeface="+mn-ea"/>
                          <a:cs typeface="Times New Roman"/>
                        </a:rPr>
                        <a:t>免試入學</a:t>
                      </a:r>
                      <a:r>
                        <a:rPr lang="zh-TW" altLang="zh-TW" sz="1200" kern="100" dirty="0">
                          <a:solidFill>
                            <a:srgbClr val="3333FF"/>
                          </a:solidFill>
                          <a:latin typeface="Calibri"/>
                          <a:ea typeface="+mn-ea"/>
                          <a:cs typeface="Times New Roman"/>
                        </a:rPr>
                        <a:t> </a:t>
                      </a:r>
                      <a:endParaRPr lang="zh-TW" sz="1200" kern="100" dirty="0">
                        <a:solidFill>
                          <a:srgbClr val="3333FF"/>
                        </a:solidFill>
                        <a:latin typeface="Calibri"/>
                        <a:cs typeface="Times New Roman"/>
                      </a:endParaRPr>
                    </a:p>
                  </a:txBody>
                  <a:tcPr marL="53700" marR="53700" marT="7458"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7"/>
                  </a:ext>
                </a:extLst>
              </a:tr>
              <a:tr h="409939">
                <a:tc>
                  <a:txBody>
                    <a:bodyPr/>
                    <a:lstStyle/>
                    <a:p>
                      <a:pPr algn="ctr">
                        <a:spcAft>
                          <a:spcPts val="0"/>
                        </a:spcAft>
                      </a:pPr>
                      <a:r>
                        <a:rPr lang="en-US" sz="2400" kern="100">
                          <a:solidFill>
                            <a:srgbClr val="3333FF"/>
                          </a:solidFill>
                          <a:latin typeface="Times New Roman"/>
                          <a:ea typeface="新細明體"/>
                          <a:cs typeface="Times New Roman"/>
                        </a:rPr>
                        <a:t>8</a:t>
                      </a:r>
                      <a:endParaRPr lang="zh-TW" sz="2400" kern="100">
                        <a:solidFill>
                          <a:srgbClr val="3333FF"/>
                        </a:solidFill>
                        <a:latin typeface="Calibri"/>
                        <a:ea typeface="新細明體"/>
                        <a:cs typeface="Times New Roman"/>
                      </a:endParaRPr>
                    </a:p>
                  </a:txBody>
                  <a:tcPr marL="53700" marR="53700" marT="7458"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spcAft>
                          <a:spcPts val="0"/>
                        </a:spcAft>
                      </a:pPr>
                      <a:r>
                        <a:rPr lang="zh-TW" sz="2400" b="1" kern="100" dirty="0">
                          <a:solidFill>
                            <a:srgbClr val="3333FF"/>
                          </a:solidFill>
                          <a:effectLst>
                            <a:outerShdw blurRad="50800" dist="38100" algn="tr" rotWithShape="0">
                              <a:prstClr val="black">
                                <a:alpha val="40000"/>
                              </a:prstClr>
                            </a:outerShdw>
                          </a:effectLst>
                          <a:latin typeface="Times New Roman" pitchFamily="18" charset="0"/>
                          <a:ea typeface="+mn-ea"/>
                          <a:cs typeface="Times New Roman" pitchFamily="18" charset="0"/>
                        </a:rPr>
                        <a:t>五專</a:t>
                      </a:r>
                      <a:r>
                        <a:rPr lang="zh-TW" altLang="en-US" sz="2400" b="1" kern="100" dirty="0">
                          <a:solidFill>
                            <a:srgbClr val="3333FF"/>
                          </a:solidFill>
                          <a:effectLst>
                            <a:outerShdw blurRad="50800" dist="38100" algn="tr" rotWithShape="0">
                              <a:prstClr val="black">
                                <a:alpha val="40000"/>
                              </a:prstClr>
                            </a:outerShdw>
                          </a:effectLst>
                          <a:latin typeface="Times New Roman" pitchFamily="18" charset="0"/>
                          <a:ea typeface="+mn-ea"/>
                          <a:cs typeface="Times New Roman" pitchFamily="18" charset="0"/>
                        </a:rPr>
                        <a:t>聯合</a:t>
                      </a:r>
                      <a:r>
                        <a:rPr lang="zh-TW" sz="2400" b="1" kern="100" dirty="0">
                          <a:solidFill>
                            <a:srgbClr val="3333FF"/>
                          </a:solidFill>
                          <a:effectLst>
                            <a:outerShdw blurRad="50800" dist="38100" algn="tr" rotWithShape="0">
                              <a:prstClr val="black">
                                <a:alpha val="40000"/>
                              </a:prstClr>
                            </a:outerShdw>
                          </a:effectLst>
                          <a:latin typeface="Times New Roman" pitchFamily="18" charset="0"/>
                          <a:ea typeface="+mn-ea"/>
                          <a:cs typeface="Times New Roman" pitchFamily="18" charset="0"/>
                        </a:rPr>
                        <a:t>免試入學 </a:t>
                      </a:r>
                      <a:endParaRPr lang="zh-TW" sz="2400" kern="100" dirty="0">
                        <a:solidFill>
                          <a:srgbClr val="3333FF"/>
                        </a:solidFill>
                        <a:latin typeface="Times New Roman" pitchFamily="18" charset="0"/>
                        <a:ea typeface="+mn-ea"/>
                        <a:cs typeface="Times New Roman" pitchFamily="18" charset="0"/>
                      </a:endParaRPr>
                    </a:p>
                  </a:txBody>
                  <a:tcPr marL="53700" marR="53700" marT="7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spcAft>
                          <a:spcPts val="0"/>
                        </a:spcAft>
                      </a:pPr>
                      <a:r>
                        <a:rPr lang="en-US" sz="2000" kern="100" dirty="0">
                          <a:solidFill>
                            <a:srgbClr val="3333FF"/>
                          </a:solidFill>
                          <a:latin typeface="Times New Roman"/>
                          <a:ea typeface="新細明體"/>
                          <a:cs typeface="Times New Roman"/>
                        </a:rPr>
                        <a:t>6</a:t>
                      </a:r>
                      <a:r>
                        <a:rPr lang="zh-TW" sz="2000" kern="100" dirty="0">
                          <a:solidFill>
                            <a:srgbClr val="3333FF"/>
                          </a:solidFill>
                          <a:latin typeface="Times New Roman"/>
                          <a:ea typeface="新細明體"/>
                          <a:cs typeface="Times New Roman"/>
                        </a:rPr>
                        <a:t>月</a:t>
                      </a:r>
                      <a:r>
                        <a:rPr lang="zh-TW" sz="2000" kern="100" dirty="0">
                          <a:solidFill>
                            <a:srgbClr val="3333FF"/>
                          </a:solidFill>
                          <a:latin typeface="Calibri"/>
                          <a:ea typeface="新細明體"/>
                          <a:cs typeface="Times New Roman"/>
                        </a:rPr>
                        <a:t> </a:t>
                      </a:r>
                    </a:p>
                  </a:txBody>
                  <a:tcPr marL="53700" marR="53700" marT="7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endParaRPr lang="zh-TW" sz="1400" kern="100" dirty="0">
                        <a:solidFill>
                          <a:srgbClr val="3333FF"/>
                        </a:solidFill>
                        <a:latin typeface="Calibri"/>
                        <a:cs typeface="Times New Roman"/>
                      </a:endParaRPr>
                    </a:p>
                  </a:txBody>
                  <a:tcPr marL="53700" marR="53700" marT="7458"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8"/>
                  </a:ext>
                </a:extLst>
              </a:tr>
              <a:tr h="409939">
                <a:tc>
                  <a:txBody>
                    <a:bodyPr/>
                    <a:lstStyle/>
                    <a:p>
                      <a:pPr algn="ctr">
                        <a:spcAft>
                          <a:spcPts val="0"/>
                        </a:spcAft>
                      </a:pPr>
                      <a:r>
                        <a:rPr lang="en-US" sz="2400" kern="100" dirty="0">
                          <a:solidFill>
                            <a:srgbClr val="008000"/>
                          </a:solidFill>
                          <a:latin typeface="Times New Roman"/>
                          <a:ea typeface="新細明體"/>
                          <a:cs typeface="Times New Roman"/>
                        </a:rPr>
                        <a:t>9</a:t>
                      </a:r>
                      <a:endParaRPr lang="zh-TW" sz="2400" kern="100" dirty="0">
                        <a:solidFill>
                          <a:srgbClr val="008000"/>
                        </a:solidFill>
                        <a:latin typeface="Calibri"/>
                        <a:ea typeface="新細明體"/>
                        <a:cs typeface="Times New Roman"/>
                      </a:endParaRPr>
                    </a:p>
                  </a:txBody>
                  <a:tcPr marL="53700" marR="53700" marT="7458"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algn="just">
                        <a:spcAft>
                          <a:spcPts val="0"/>
                        </a:spcAft>
                      </a:pPr>
                      <a:r>
                        <a:rPr lang="zh-TW" sz="2200" b="1" kern="100" dirty="0">
                          <a:solidFill>
                            <a:srgbClr val="008000"/>
                          </a:solidFill>
                          <a:effectLst>
                            <a:outerShdw blurRad="50800" dist="38100" algn="tr" rotWithShape="0">
                              <a:prstClr val="black">
                                <a:alpha val="40000"/>
                              </a:prstClr>
                            </a:outerShdw>
                          </a:effectLst>
                          <a:latin typeface="Times New Roman" pitchFamily="18" charset="0"/>
                          <a:ea typeface="+mn-ea"/>
                          <a:cs typeface="Times New Roman" pitchFamily="18" charset="0"/>
                        </a:rPr>
                        <a:t>技術型高級中等學校單獨招生</a:t>
                      </a:r>
                      <a:endParaRPr lang="zh-TW" sz="2200" kern="100" dirty="0">
                        <a:solidFill>
                          <a:srgbClr val="008000"/>
                        </a:solidFill>
                        <a:latin typeface="Times New Roman" pitchFamily="18" charset="0"/>
                        <a:ea typeface="+mn-ea"/>
                        <a:cs typeface="Times New Roman" pitchFamily="18" charset="0"/>
                      </a:endParaRPr>
                    </a:p>
                  </a:txBody>
                  <a:tcPr marL="53700" marR="53700" marT="7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algn="just">
                        <a:spcAft>
                          <a:spcPts val="0"/>
                        </a:spcAft>
                      </a:pPr>
                      <a:r>
                        <a:rPr lang="en-US" sz="2000" kern="100" dirty="0">
                          <a:solidFill>
                            <a:srgbClr val="008000"/>
                          </a:solidFill>
                          <a:latin typeface="Times New Roman"/>
                          <a:ea typeface="新細明體"/>
                          <a:cs typeface="Times New Roman"/>
                        </a:rPr>
                        <a:t>2</a:t>
                      </a:r>
                      <a:r>
                        <a:rPr lang="zh-TW" sz="2000" kern="100" dirty="0">
                          <a:solidFill>
                            <a:srgbClr val="008000"/>
                          </a:solidFill>
                          <a:latin typeface="Times New Roman"/>
                          <a:ea typeface="新細明體"/>
                          <a:cs typeface="Times New Roman"/>
                        </a:rPr>
                        <a:t>〜</a:t>
                      </a:r>
                      <a:r>
                        <a:rPr lang="en-US" sz="2000" kern="100" dirty="0">
                          <a:solidFill>
                            <a:srgbClr val="008000"/>
                          </a:solidFill>
                          <a:latin typeface="Times New Roman"/>
                          <a:ea typeface="新細明體"/>
                          <a:cs typeface="Times New Roman"/>
                        </a:rPr>
                        <a:t>6</a:t>
                      </a:r>
                      <a:r>
                        <a:rPr lang="zh-TW" sz="2000" kern="100" dirty="0">
                          <a:solidFill>
                            <a:srgbClr val="008000"/>
                          </a:solidFill>
                          <a:latin typeface="Times New Roman"/>
                          <a:ea typeface="新細明體"/>
                          <a:cs typeface="Times New Roman"/>
                        </a:rPr>
                        <a:t>月</a:t>
                      </a:r>
                      <a:r>
                        <a:rPr lang="zh-TW" sz="2000" kern="100" dirty="0">
                          <a:solidFill>
                            <a:srgbClr val="008000"/>
                          </a:solidFill>
                          <a:latin typeface="Calibri"/>
                          <a:ea typeface="新細明體"/>
                          <a:cs typeface="Times New Roman"/>
                        </a:rPr>
                        <a:t> </a:t>
                      </a:r>
                    </a:p>
                  </a:txBody>
                  <a:tcPr marL="53700" marR="53700" marT="74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algn="just">
                        <a:spcAft>
                          <a:spcPts val="0"/>
                        </a:spcAft>
                      </a:pPr>
                      <a:r>
                        <a:rPr lang="zh-TW" sz="1400" kern="100" dirty="0">
                          <a:solidFill>
                            <a:srgbClr val="008000"/>
                          </a:solidFill>
                          <a:latin typeface="Times New Roman"/>
                          <a:ea typeface="新細明體"/>
                          <a:cs typeface="Times New Roman"/>
                        </a:rPr>
                        <a:t>各校單獨招生</a:t>
                      </a:r>
                      <a:r>
                        <a:rPr lang="zh-TW" sz="1400" kern="100" dirty="0">
                          <a:solidFill>
                            <a:srgbClr val="008000"/>
                          </a:solidFill>
                          <a:latin typeface="Calibri"/>
                          <a:ea typeface="Times New Roman"/>
                          <a:cs typeface="Times New Roman"/>
                        </a:rPr>
                        <a:t> </a:t>
                      </a:r>
                      <a:endParaRPr lang="zh-TW" sz="1400" kern="100" dirty="0">
                        <a:solidFill>
                          <a:srgbClr val="008000"/>
                        </a:solidFill>
                        <a:latin typeface="Calibri"/>
                        <a:ea typeface="新細明體"/>
                        <a:cs typeface="Times New Roman"/>
                      </a:endParaRPr>
                    </a:p>
                  </a:txBody>
                  <a:tcPr marL="53700" marR="53700" marT="7458"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9"/>
                  </a:ext>
                </a:extLst>
              </a:tr>
            </a:tbl>
          </a:graphicData>
        </a:graphic>
      </p:graphicFrame>
      <p:sp>
        <p:nvSpPr>
          <p:cNvPr id="2" name="矩形 1">
            <a:extLst>
              <a:ext uri="{FF2B5EF4-FFF2-40B4-BE49-F238E27FC236}">
                <a16:creationId xmlns:a16="http://schemas.microsoft.com/office/drawing/2014/main" id="{26CBF932-2197-4DEB-ABCB-416B09B5AE2A}"/>
              </a:ext>
            </a:extLst>
          </p:cNvPr>
          <p:cNvSpPr/>
          <p:nvPr/>
        </p:nvSpPr>
        <p:spPr>
          <a:xfrm>
            <a:off x="1403648" y="3212976"/>
            <a:ext cx="3888432" cy="1656184"/>
          </a:xfrm>
          <a:prstGeom prst="rect">
            <a:avLst/>
          </a:prstGeom>
          <a:noFill/>
          <a:ln w="63500">
            <a:solidFill>
              <a:srgbClr val="FF0000"/>
            </a:solidFill>
          </a:ln>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advTm="5000">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8"/>
          <p:cNvSpPr>
            <a:spLocks noGrp="1" noChangeArrowheads="1"/>
          </p:cNvSpPr>
          <p:nvPr>
            <p:ph type="title" idx="4294967295"/>
          </p:nvPr>
        </p:nvSpPr>
        <p:spPr>
          <a:xfrm>
            <a:off x="323850" y="333375"/>
            <a:ext cx="8424863" cy="720725"/>
          </a:xfrm>
        </p:spPr>
        <p:txBody>
          <a:bodyPr>
            <a:noAutofit/>
          </a:bodyPr>
          <a:lstStyle/>
          <a:p>
            <a:pPr>
              <a:spcBef>
                <a:spcPts val="3600"/>
              </a:spcBef>
              <a:spcAft>
                <a:spcPts val="1800"/>
              </a:spcAft>
              <a:defRPr/>
            </a:pPr>
            <a:r>
              <a:rPr lang="zh-TW" altLang="en-US" b="1">
                <a:solidFill>
                  <a:srgbClr val="000099"/>
                </a:solidFill>
                <a:effectLst>
                  <a:outerShdw blurRad="38100" dist="38100" dir="2700000" algn="tl">
                    <a:srgbClr val="C0C0C0"/>
                  </a:outerShdw>
                </a:effectLst>
                <a:latin typeface="標楷體" pitchFamily="65" charset="-120"/>
                <a:ea typeface="標楷體" pitchFamily="65" charset="-120"/>
              </a:rPr>
              <a:t>其它相關招生管道</a:t>
            </a:r>
            <a:endParaRPr lang="zh-TW" altLang="en-US" b="1">
              <a:solidFill>
                <a:srgbClr val="FF0000"/>
              </a:solidFill>
              <a:effectLst>
                <a:outerShdw blurRad="38100" dist="38100" dir="2700000" algn="tl">
                  <a:srgbClr val="C0C0C0"/>
                </a:outerShdw>
              </a:effectLst>
              <a:latin typeface="標楷體" pitchFamily="65" charset="-120"/>
              <a:ea typeface="標楷體" pitchFamily="65" charset="-120"/>
            </a:endParaRPr>
          </a:p>
        </p:txBody>
      </p:sp>
      <p:graphicFrame>
        <p:nvGraphicFramePr>
          <p:cNvPr id="4" name="表格 3"/>
          <p:cNvGraphicFramePr>
            <a:graphicFrameLocks noGrp="1"/>
          </p:cNvGraphicFramePr>
          <p:nvPr>
            <p:extLst/>
          </p:nvPr>
        </p:nvGraphicFramePr>
        <p:xfrm>
          <a:off x="642910" y="1340768"/>
          <a:ext cx="7858180" cy="4535140"/>
        </p:xfrm>
        <a:graphic>
          <a:graphicData uri="http://schemas.openxmlformats.org/drawingml/2006/table">
            <a:tbl>
              <a:tblPr/>
              <a:tblGrid>
                <a:gridCol w="745661">
                  <a:extLst>
                    <a:ext uri="{9D8B030D-6E8A-4147-A177-3AD203B41FA5}">
                      <a16:colId xmlns:a16="http://schemas.microsoft.com/office/drawing/2014/main" val="20000"/>
                    </a:ext>
                  </a:extLst>
                </a:gridCol>
                <a:gridCol w="3881631">
                  <a:extLst>
                    <a:ext uri="{9D8B030D-6E8A-4147-A177-3AD203B41FA5}">
                      <a16:colId xmlns:a16="http://schemas.microsoft.com/office/drawing/2014/main" val="20001"/>
                    </a:ext>
                  </a:extLst>
                </a:gridCol>
                <a:gridCol w="1163667">
                  <a:extLst>
                    <a:ext uri="{9D8B030D-6E8A-4147-A177-3AD203B41FA5}">
                      <a16:colId xmlns:a16="http://schemas.microsoft.com/office/drawing/2014/main" val="20002"/>
                    </a:ext>
                  </a:extLst>
                </a:gridCol>
                <a:gridCol w="2067221">
                  <a:extLst>
                    <a:ext uri="{9D8B030D-6E8A-4147-A177-3AD203B41FA5}">
                      <a16:colId xmlns:a16="http://schemas.microsoft.com/office/drawing/2014/main" val="20003"/>
                    </a:ext>
                  </a:extLst>
                </a:gridCol>
              </a:tblGrid>
              <a:tr h="512015">
                <a:tc>
                  <a:txBody>
                    <a:bodyPr/>
                    <a:lstStyle/>
                    <a:p>
                      <a:pPr algn="ctr">
                        <a:spcAft>
                          <a:spcPts val="0"/>
                        </a:spcAft>
                      </a:pPr>
                      <a:r>
                        <a:rPr lang="zh-TW" sz="2000" kern="100" dirty="0">
                          <a:latin typeface="Times New Roman"/>
                          <a:ea typeface="新細明體"/>
                          <a:cs typeface="Times New Roman"/>
                        </a:rPr>
                        <a:t>編號</a:t>
                      </a:r>
                      <a:endParaRPr lang="zh-TW" sz="2000" kern="100" dirty="0">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33"/>
                    </a:solidFill>
                  </a:tcPr>
                </a:tc>
                <a:tc>
                  <a:txBody>
                    <a:bodyPr/>
                    <a:lstStyle/>
                    <a:p>
                      <a:pPr algn="ctr">
                        <a:spcAft>
                          <a:spcPts val="0"/>
                        </a:spcAft>
                      </a:pPr>
                      <a:r>
                        <a:rPr lang="zh-TW" sz="2000" kern="100" dirty="0">
                          <a:latin typeface="Times New Roman"/>
                          <a:ea typeface="新細明體"/>
                          <a:cs typeface="Times New Roman"/>
                        </a:rPr>
                        <a:t>入學管道</a:t>
                      </a:r>
                      <a:endParaRPr lang="zh-TW" sz="2000" kern="100" dirty="0">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33"/>
                    </a:solidFill>
                  </a:tcPr>
                </a:tc>
                <a:tc>
                  <a:txBody>
                    <a:bodyPr/>
                    <a:lstStyle/>
                    <a:p>
                      <a:pPr algn="ctr">
                        <a:spcAft>
                          <a:spcPts val="0"/>
                        </a:spcAft>
                      </a:pPr>
                      <a:r>
                        <a:rPr lang="zh-TW" sz="2000" kern="100" dirty="0">
                          <a:latin typeface="Times New Roman"/>
                          <a:ea typeface="新細明體"/>
                          <a:cs typeface="Times New Roman"/>
                        </a:rPr>
                        <a:t>辦理期程</a:t>
                      </a:r>
                      <a:endParaRPr lang="zh-TW" sz="2000" kern="100" dirty="0">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33"/>
                    </a:solidFill>
                  </a:tcPr>
                </a:tc>
                <a:tc>
                  <a:txBody>
                    <a:bodyPr/>
                    <a:lstStyle/>
                    <a:p>
                      <a:pPr algn="ctr">
                        <a:spcAft>
                          <a:spcPts val="0"/>
                        </a:spcAft>
                      </a:pPr>
                      <a:r>
                        <a:rPr lang="zh-TW" sz="2000" kern="100" dirty="0">
                          <a:latin typeface="Times New Roman"/>
                          <a:ea typeface="新細明體"/>
                          <a:cs typeface="Times New Roman"/>
                        </a:rPr>
                        <a:t>備註</a:t>
                      </a:r>
                      <a:endParaRPr lang="zh-TW" sz="2000" kern="100" dirty="0">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10000"/>
                  </a:ext>
                </a:extLst>
              </a:tr>
              <a:tr h="496097">
                <a:tc>
                  <a:txBody>
                    <a:bodyPr/>
                    <a:lstStyle/>
                    <a:p>
                      <a:pPr algn="ctr">
                        <a:spcAft>
                          <a:spcPts val="0"/>
                        </a:spcAft>
                      </a:pPr>
                      <a:r>
                        <a:rPr lang="en-US" sz="2000" kern="100" dirty="0">
                          <a:solidFill>
                            <a:srgbClr val="FF0000"/>
                          </a:solidFill>
                          <a:latin typeface="Times New Roman"/>
                          <a:ea typeface="新細明體"/>
                          <a:cs typeface="Times New Roman"/>
                        </a:rPr>
                        <a:t>1</a:t>
                      </a:r>
                      <a:endParaRPr lang="zh-TW" sz="2000" kern="100" dirty="0">
                        <a:solidFill>
                          <a:srgbClr val="FF0000"/>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zh-TW" sz="2000" b="1" kern="100" dirty="0">
                          <a:solidFill>
                            <a:srgbClr val="FF0000"/>
                          </a:solidFill>
                          <a:effectLst>
                            <a:outerShdw blurRad="38100" dist="38100" dir="2700000" algn="tl">
                              <a:srgbClr val="000000">
                                <a:alpha val="43137"/>
                              </a:srgbClr>
                            </a:outerShdw>
                          </a:effectLst>
                          <a:latin typeface="Times New Roman"/>
                          <a:ea typeface="新細明體"/>
                          <a:cs typeface="Times New Roman"/>
                        </a:rPr>
                        <a:t>實用技能學程</a:t>
                      </a:r>
                      <a:endParaRPr lang="zh-TW" sz="2000" b="1" kern="100" dirty="0">
                        <a:solidFill>
                          <a:srgbClr val="FF0000"/>
                        </a:solidFill>
                        <a:effectLst>
                          <a:outerShdw blurRad="38100" dist="38100" dir="2700000" algn="tl">
                            <a:srgbClr val="000000">
                              <a:alpha val="43137"/>
                            </a:srgbClr>
                          </a:outerShdw>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en-US" sz="2000" kern="100">
                          <a:solidFill>
                            <a:srgbClr val="FF0000"/>
                          </a:solidFill>
                          <a:latin typeface="Times New Roman"/>
                          <a:ea typeface="新細明體"/>
                          <a:cs typeface="Times New Roman"/>
                        </a:rPr>
                        <a:t>5</a:t>
                      </a:r>
                      <a:r>
                        <a:rPr lang="zh-TW" sz="2000" kern="100">
                          <a:solidFill>
                            <a:srgbClr val="FF0000"/>
                          </a:solidFill>
                          <a:latin typeface="Times New Roman"/>
                          <a:ea typeface="新細明體"/>
                          <a:cs typeface="Times New Roman"/>
                        </a:rPr>
                        <a:t>月</a:t>
                      </a:r>
                      <a:endParaRPr lang="zh-TW" sz="2000" kern="100">
                        <a:solidFill>
                          <a:srgbClr val="FF0000"/>
                        </a:solidFill>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zh-TW" altLang="en-US" sz="1400" kern="100">
                          <a:solidFill>
                            <a:srgbClr val="FF0000"/>
                          </a:solidFill>
                          <a:latin typeface="Times New Roman"/>
                          <a:ea typeface="新細明體"/>
                          <a:cs typeface="Times New Roman"/>
                        </a:rPr>
                        <a:t>聯合分發</a:t>
                      </a:r>
                      <a:endParaRPr lang="en-US" sz="1400" kern="100" dirty="0">
                        <a:solidFill>
                          <a:srgbClr val="FF0000"/>
                        </a:solidFill>
                        <a:latin typeface="Times New Roman"/>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504056">
                <a:tc>
                  <a:txBody>
                    <a:bodyPr/>
                    <a:lstStyle/>
                    <a:p>
                      <a:pPr algn="ctr">
                        <a:spcAft>
                          <a:spcPts val="0"/>
                        </a:spcAft>
                      </a:pPr>
                      <a:r>
                        <a:rPr lang="en-US" sz="2000" kern="100" dirty="0">
                          <a:solidFill>
                            <a:srgbClr val="3333FF"/>
                          </a:solidFill>
                          <a:latin typeface="Times New Roman"/>
                          <a:ea typeface="新細明體"/>
                          <a:cs typeface="Times New Roman"/>
                        </a:rPr>
                        <a:t>2</a:t>
                      </a:r>
                      <a:endParaRPr lang="zh-TW" sz="2000" kern="100" dirty="0">
                        <a:solidFill>
                          <a:srgbClr val="3333FF"/>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spcAft>
                          <a:spcPts val="0"/>
                        </a:spcAft>
                      </a:pPr>
                      <a:r>
                        <a:rPr lang="zh-TW" sz="2000" b="1" kern="100" dirty="0">
                          <a:solidFill>
                            <a:srgbClr val="3333FF"/>
                          </a:solidFill>
                          <a:effectLst>
                            <a:outerShdw blurRad="38100" dist="38100" dir="2700000" algn="tl">
                              <a:srgbClr val="000000">
                                <a:alpha val="43137"/>
                              </a:srgbClr>
                            </a:outerShdw>
                          </a:effectLst>
                          <a:latin typeface="Times New Roman"/>
                          <a:ea typeface="新細明體"/>
                          <a:cs typeface="Times New Roman"/>
                        </a:rPr>
                        <a:t>建教合作班</a:t>
                      </a:r>
                      <a:r>
                        <a:rPr lang="en-US" sz="2000" b="1" kern="100" dirty="0">
                          <a:solidFill>
                            <a:srgbClr val="3333FF"/>
                          </a:solidFill>
                          <a:effectLst>
                            <a:outerShdw blurRad="38100" dist="38100" dir="2700000" algn="tl">
                              <a:srgbClr val="000000">
                                <a:alpha val="43137"/>
                              </a:srgbClr>
                            </a:outerShdw>
                          </a:effectLst>
                          <a:latin typeface="Times New Roman"/>
                          <a:ea typeface="新細明體"/>
                          <a:cs typeface="Times New Roman"/>
                        </a:rPr>
                        <a:t>/</a:t>
                      </a:r>
                      <a:r>
                        <a:rPr lang="zh-TW" sz="2000" b="1" kern="100" dirty="0">
                          <a:solidFill>
                            <a:srgbClr val="3333FF"/>
                          </a:solidFill>
                          <a:effectLst>
                            <a:outerShdw blurRad="38100" dist="38100" dir="2700000" algn="tl">
                              <a:srgbClr val="000000">
                                <a:alpha val="43137"/>
                              </a:srgbClr>
                            </a:outerShdw>
                          </a:effectLst>
                          <a:latin typeface="Times New Roman"/>
                          <a:ea typeface="新細明體"/>
                          <a:cs typeface="Times New Roman"/>
                        </a:rPr>
                        <a:t>產學合作班</a:t>
                      </a:r>
                      <a:endParaRPr lang="zh-TW" sz="2000" b="1" kern="100" dirty="0">
                        <a:solidFill>
                          <a:srgbClr val="3333FF"/>
                        </a:solidFill>
                        <a:effectLst>
                          <a:outerShdw blurRad="38100" dist="38100" dir="2700000" algn="tl">
                            <a:srgbClr val="000000">
                              <a:alpha val="43137"/>
                            </a:srgbClr>
                          </a:outerShdw>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spcAft>
                          <a:spcPts val="0"/>
                        </a:spcAft>
                      </a:pPr>
                      <a:r>
                        <a:rPr lang="en-US" sz="2000" kern="100" dirty="0">
                          <a:solidFill>
                            <a:srgbClr val="3333FF"/>
                          </a:solidFill>
                          <a:latin typeface="Times New Roman"/>
                          <a:ea typeface="新細明體"/>
                          <a:cs typeface="Times New Roman"/>
                        </a:rPr>
                        <a:t>4</a:t>
                      </a:r>
                      <a:r>
                        <a:rPr lang="zh-TW" sz="2000" kern="100" dirty="0">
                          <a:solidFill>
                            <a:srgbClr val="3333FF"/>
                          </a:solidFill>
                          <a:latin typeface="Times New Roman"/>
                          <a:ea typeface="新細明體"/>
                          <a:cs typeface="Times New Roman"/>
                        </a:rPr>
                        <a:t>〜</a:t>
                      </a:r>
                      <a:r>
                        <a:rPr lang="en-US" sz="2000" kern="100" dirty="0">
                          <a:solidFill>
                            <a:srgbClr val="3333FF"/>
                          </a:solidFill>
                          <a:latin typeface="Times New Roman"/>
                          <a:ea typeface="新細明體"/>
                          <a:cs typeface="Times New Roman"/>
                        </a:rPr>
                        <a:t>7</a:t>
                      </a:r>
                      <a:r>
                        <a:rPr lang="zh-TW" sz="2000" kern="100" dirty="0">
                          <a:solidFill>
                            <a:srgbClr val="3333FF"/>
                          </a:solidFill>
                          <a:latin typeface="Times New Roman"/>
                          <a:ea typeface="新細明體"/>
                          <a:cs typeface="Times New Roman"/>
                        </a:rPr>
                        <a:t>月</a:t>
                      </a:r>
                      <a:endParaRPr lang="zh-TW" sz="2000" kern="100" dirty="0">
                        <a:solidFill>
                          <a:srgbClr val="3333FF"/>
                        </a:solidFill>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spcAft>
                          <a:spcPts val="0"/>
                        </a:spcAft>
                      </a:pPr>
                      <a:r>
                        <a:rPr lang="zh-TW" sz="1400" kern="100" dirty="0">
                          <a:solidFill>
                            <a:srgbClr val="3333FF"/>
                          </a:solidFill>
                          <a:latin typeface="Times New Roman"/>
                          <a:ea typeface="新細明體"/>
                          <a:cs typeface="Times New Roman"/>
                        </a:rPr>
                        <a:t>各校單獨招生</a:t>
                      </a:r>
                      <a:endParaRPr lang="zh-TW" sz="1400" kern="100" dirty="0">
                        <a:solidFill>
                          <a:srgbClr val="3333FF"/>
                        </a:solidFill>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2"/>
                  </a:ext>
                </a:extLst>
              </a:tr>
              <a:tr h="504056">
                <a:tc>
                  <a:txBody>
                    <a:bodyPr/>
                    <a:lstStyle/>
                    <a:p>
                      <a:pPr algn="ctr">
                        <a:spcAft>
                          <a:spcPts val="0"/>
                        </a:spcAft>
                      </a:pPr>
                      <a:r>
                        <a:rPr lang="en-US" sz="2000" kern="100">
                          <a:solidFill>
                            <a:srgbClr val="3333FF"/>
                          </a:solidFill>
                          <a:latin typeface="Times New Roman"/>
                          <a:ea typeface="新細明體"/>
                          <a:cs typeface="Times New Roman"/>
                        </a:rPr>
                        <a:t>3</a:t>
                      </a:r>
                      <a:endParaRPr lang="zh-TW" sz="2000" kern="100">
                        <a:solidFill>
                          <a:srgbClr val="3333FF"/>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spcAft>
                          <a:spcPts val="0"/>
                        </a:spcAft>
                      </a:pPr>
                      <a:r>
                        <a:rPr lang="zh-TW" sz="2000" b="1" kern="100" dirty="0">
                          <a:solidFill>
                            <a:srgbClr val="3333FF"/>
                          </a:solidFill>
                          <a:effectLst>
                            <a:outerShdw blurRad="38100" dist="38100" dir="2700000" algn="tl">
                              <a:srgbClr val="000000">
                                <a:alpha val="43137"/>
                              </a:srgbClr>
                            </a:outerShdw>
                          </a:effectLst>
                          <a:latin typeface="Times New Roman"/>
                          <a:ea typeface="新細明體"/>
                          <a:cs typeface="Times New Roman"/>
                        </a:rPr>
                        <a:t>雙軌訓練旗艦計畫</a:t>
                      </a:r>
                      <a:r>
                        <a:rPr lang="en-US" sz="2000" b="1" kern="100" dirty="0">
                          <a:solidFill>
                            <a:srgbClr val="3333FF"/>
                          </a:solidFill>
                          <a:effectLst>
                            <a:outerShdw blurRad="38100" dist="38100" dir="2700000" algn="tl">
                              <a:srgbClr val="000000">
                                <a:alpha val="43137"/>
                              </a:srgbClr>
                            </a:outerShdw>
                          </a:effectLst>
                          <a:latin typeface="Times New Roman"/>
                          <a:ea typeface="新細明體"/>
                          <a:cs typeface="Times New Roman"/>
                        </a:rPr>
                        <a:t>(</a:t>
                      </a:r>
                      <a:r>
                        <a:rPr lang="zh-TW" sz="2000" b="1" kern="100" dirty="0">
                          <a:solidFill>
                            <a:srgbClr val="3333FF"/>
                          </a:solidFill>
                          <a:effectLst>
                            <a:outerShdw blurRad="38100" dist="38100" dir="2700000" algn="tl">
                              <a:srgbClr val="000000">
                                <a:alpha val="43137"/>
                              </a:srgbClr>
                            </a:outerShdw>
                          </a:effectLst>
                          <a:latin typeface="Times New Roman"/>
                          <a:ea typeface="新細明體"/>
                          <a:cs typeface="Times New Roman"/>
                        </a:rPr>
                        <a:t>原台德菁英班</a:t>
                      </a:r>
                      <a:r>
                        <a:rPr lang="en-US" sz="2000" b="1" kern="100" dirty="0">
                          <a:solidFill>
                            <a:srgbClr val="3333FF"/>
                          </a:solidFill>
                          <a:effectLst>
                            <a:outerShdw blurRad="38100" dist="38100" dir="2700000" algn="tl">
                              <a:srgbClr val="000000">
                                <a:alpha val="43137"/>
                              </a:srgbClr>
                            </a:outerShdw>
                          </a:effectLst>
                          <a:latin typeface="Times New Roman"/>
                          <a:ea typeface="新細明體"/>
                          <a:cs typeface="Times New Roman"/>
                        </a:rPr>
                        <a:t>)</a:t>
                      </a:r>
                      <a:endParaRPr lang="zh-TW" sz="2000" b="1" kern="100" dirty="0">
                        <a:solidFill>
                          <a:srgbClr val="3333FF"/>
                        </a:solidFill>
                        <a:effectLst>
                          <a:outerShdw blurRad="38100" dist="38100" dir="2700000" algn="tl">
                            <a:srgbClr val="000000">
                              <a:alpha val="43137"/>
                            </a:srgbClr>
                          </a:outerShdw>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spcAft>
                          <a:spcPts val="0"/>
                        </a:spcAft>
                      </a:pPr>
                      <a:r>
                        <a:rPr lang="en-US" sz="2000" kern="100">
                          <a:solidFill>
                            <a:srgbClr val="3333FF"/>
                          </a:solidFill>
                          <a:latin typeface="Times New Roman"/>
                          <a:ea typeface="新細明體"/>
                          <a:cs typeface="Times New Roman"/>
                        </a:rPr>
                        <a:t>4</a:t>
                      </a:r>
                      <a:r>
                        <a:rPr lang="zh-TW" sz="2000" kern="100">
                          <a:solidFill>
                            <a:srgbClr val="3333FF"/>
                          </a:solidFill>
                          <a:latin typeface="Times New Roman"/>
                          <a:ea typeface="新細明體"/>
                          <a:cs typeface="Times New Roman"/>
                        </a:rPr>
                        <a:t>〜</a:t>
                      </a:r>
                      <a:r>
                        <a:rPr lang="en-US" sz="2000" kern="100">
                          <a:solidFill>
                            <a:srgbClr val="3333FF"/>
                          </a:solidFill>
                          <a:latin typeface="Times New Roman"/>
                          <a:ea typeface="新細明體"/>
                          <a:cs typeface="Times New Roman"/>
                        </a:rPr>
                        <a:t>7</a:t>
                      </a:r>
                      <a:r>
                        <a:rPr lang="zh-TW" sz="2000" kern="100">
                          <a:solidFill>
                            <a:srgbClr val="3333FF"/>
                          </a:solidFill>
                          <a:latin typeface="Times New Roman"/>
                          <a:ea typeface="新細明體"/>
                          <a:cs typeface="Times New Roman"/>
                        </a:rPr>
                        <a:t>月</a:t>
                      </a:r>
                      <a:endParaRPr lang="zh-TW" sz="2000" kern="100">
                        <a:solidFill>
                          <a:srgbClr val="3333FF"/>
                        </a:solidFill>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spcAft>
                          <a:spcPts val="0"/>
                        </a:spcAft>
                      </a:pPr>
                      <a:r>
                        <a:rPr lang="zh-TW" sz="1400" kern="100" dirty="0">
                          <a:solidFill>
                            <a:srgbClr val="3333FF"/>
                          </a:solidFill>
                          <a:latin typeface="Times New Roman"/>
                          <a:ea typeface="新細明體"/>
                          <a:cs typeface="Times New Roman"/>
                        </a:rPr>
                        <a:t>各校單獨招生</a:t>
                      </a:r>
                      <a:endParaRPr lang="zh-TW" sz="1400" kern="100" dirty="0">
                        <a:solidFill>
                          <a:srgbClr val="3333FF"/>
                        </a:solidFill>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3"/>
                  </a:ext>
                </a:extLst>
              </a:tr>
              <a:tr h="504056">
                <a:tc>
                  <a:txBody>
                    <a:bodyPr/>
                    <a:lstStyle/>
                    <a:p>
                      <a:pPr algn="ctr">
                        <a:spcAft>
                          <a:spcPts val="0"/>
                        </a:spcAft>
                      </a:pPr>
                      <a:r>
                        <a:rPr lang="en-US" altLang="zh-TW" sz="2000" kern="100" dirty="0">
                          <a:solidFill>
                            <a:srgbClr val="FF0000"/>
                          </a:solidFill>
                          <a:latin typeface="Times New Roman"/>
                          <a:ea typeface="新細明體"/>
                          <a:cs typeface="Times New Roman"/>
                        </a:rPr>
                        <a:t>4</a:t>
                      </a:r>
                      <a:endParaRPr lang="zh-TW" sz="2000" kern="100" dirty="0">
                        <a:solidFill>
                          <a:srgbClr val="FF0000"/>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just">
                        <a:spcAft>
                          <a:spcPts val="0"/>
                        </a:spcAft>
                      </a:pPr>
                      <a:r>
                        <a:rPr lang="zh-TW" sz="2000" b="1" kern="100" dirty="0">
                          <a:solidFill>
                            <a:srgbClr val="FF0000"/>
                          </a:solidFill>
                          <a:effectLst>
                            <a:outerShdw blurRad="38100" dist="38100" dir="2700000" algn="tl">
                              <a:srgbClr val="000000">
                                <a:alpha val="43137"/>
                              </a:srgbClr>
                            </a:outerShdw>
                          </a:effectLst>
                          <a:latin typeface="Times New Roman"/>
                          <a:ea typeface="新細明體"/>
                          <a:cs typeface="Times New Roman"/>
                        </a:rPr>
                        <a:t>原住民藝能</a:t>
                      </a:r>
                      <a:r>
                        <a:rPr lang="en-US" altLang="zh-TW" sz="2000" b="1" kern="100" dirty="0">
                          <a:solidFill>
                            <a:srgbClr val="FF0000"/>
                          </a:solidFill>
                          <a:effectLst>
                            <a:outerShdw blurRad="38100" dist="38100" dir="2700000" algn="tl">
                              <a:srgbClr val="000000">
                                <a:alpha val="43137"/>
                              </a:srgbClr>
                            </a:outerShdw>
                          </a:effectLst>
                          <a:latin typeface="Times New Roman"/>
                          <a:ea typeface="新細明體"/>
                          <a:cs typeface="Times New Roman"/>
                        </a:rPr>
                        <a:t>/</a:t>
                      </a:r>
                      <a:r>
                        <a:rPr lang="zh-TW" altLang="en-US" sz="2000" b="1" kern="100" dirty="0">
                          <a:solidFill>
                            <a:srgbClr val="FF0000"/>
                          </a:solidFill>
                          <a:effectLst>
                            <a:outerShdw blurRad="38100" dist="38100" dir="2700000" algn="tl">
                              <a:srgbClr val="000000">
                                <a:alpha val="43137"/>
                              </a:srgbClr>
                            </a:outerShdw>
                          </a:effectLst>
                          <a:latin typeface="Times New Roman"/>
                          <a:ea typeface="新細明體"/>
                          <a:cs typeface="Times New Roman"/>
                        </a:rPr>
                        <a:t>實驗</a:t>
                      </a:r>
                      <a:r>
                        <a:rPr lang="zh-TW" sz="2000" b="1" kern="100" dirty="0">
                          <a:solidFill>
                            <a:srgbClr val="FF0000"/>
                          </a:solidFill>
                          <a:effectLst>
                            <a:outerShdw blurRad="38100" dist="38100" dir="2700000" algn="tl">
                              <a:srgbClr val="000000">
                                <a:alpha val="43137"/>
                              </a:srgbClr>
                            </a:outerShdw>
                          </a:effectLst>
                          <a:latin typeface="Times New Roman"/>
                          <a:ea typeface="新細明體"/>
                          <a:cs typeface="Times New Roman"/>
                        </a:rPr>
                        <a:t>班</a:t>
                      </a:r>
                      <a:r>
                        <a:rPr lang="en-US" sz="1400" b="1" kern="100" dirty="0">
                          <a:solidFill>
                            <a:srgbClr val="FF0000"/>
                          </a:solidFill>
                          <a:effectLst>
                            <a:outerShdw blurRad="38100" dist="38100" dir="2700000" algn="tl">
                              <a:srgbClr val="000000">
                                <a:alpha val="43137"/>
                              </a:srgbClr>
                            </a:outerShdw>
                          </a:effectLst>
                          <a:latin typeface="Times New Roman"/>
                          <a:ea typeface="新細明體"/>
                          <a:cs typeface="Times New Roman"/>
                        </a:rPr>
                        <a:t>(</a:t>
                      </a:r>
                      <a:r>
                        <a:rPr lang="zh-TW" sz="1400" b="1" kern="100" dirty="0">
                          <a:solidFill>
                            <a:srgbClr val="FF0000"/>
                          </a:solidFill>
                          <a:effectLst>
                            <a:outerShdw blurRad="38100" dist="38100" dir="2700000" algn="tl">
                              <a:srgbClr val="000000">
                                <a:alpha val="43137"/>
                              </a:srgbClr>
                            </a:outerShdw>
                          </a:effectLst>
                          <a:latin typeface="Times New Roman"/>
                          <a:ea typeface="新細明體"/>
                          <a:cs typeface="Times New Roman"/>
                        </a:rPr>
                        <a:t>八斗、金山、樹林</a:t>
                      </a:r>
                      <a:r>
                        <a:rPr lang="en-US" sz="1400" b="1" kern="100" dirty="0">
                          <a:solidFill>
                            <a:srgbClr val="FF0000"/>
                          </a:solidFill>
                          <a:effectLst>
                            <a:outerShdw blurRad="38100" dist="38100" dir="2700000" algn="tl">
                              <a:srgbClr val="000000">
                                <a:alpha val="43137"/>
                              </a:srgbClr>
                            </a:outerShdw>
                          </a:effectLst>
                          <a:latin typeface="Times New Roman"/>
                          <a:ea typeface="新細明體"/>
                          <a:cs typeface="Times New Roman"/>
                        </a:rPr>
                        <a:t>)</a:t>
                      </a:r>
                      <a:endParaRPr lang="zh-TW" sz="1400" b="1" kern="100" dirty="0">
                        <a:solidFill>
                          <a:srgbClr val="FF0000"/>
                        </a:solidFill>
                        <a:effectLst>
                          <a:outerShdw blurRad="38100" dist="38100" dir="2700000" algn="tl">
                            <a:srgbClr val="000000">
                              <a:alpha val="43137"/>
                            </a:srgbClr>
                          </a:outerShdw>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just">
                        <a:spcAft>
                          <a:spcPts val="0"/>
                        </a:spcAft>
                      </a:pPr>
                      <a:r>
                        <a:rPr lang="en-US" sz="2000" kern="100" dirty="0">
                          <a:solidFill>
                            <a:srgbClr val="FF0000"/>
                          </a:solidFill>
                          <a:latin typeface="Times New Roman"/>
                          <a:ea typeface="新細明體"/>
                          <a:cs typeface="Times New Roman"/>
                        </a:rPr>
                        <a:t>3</a:t>
                      </a:r>
                      <a:r>
                        <a:rPr lang="zh-TW" sz="2000" kern="100" dirty="0">
                          <a:solidFill>
                            <a:srgbClr val="FF0000"/>
                          </a:solidFill>
                          <a:latin typeface="Times New Roman"/>
                          <a:ea typeface="新細明體"/>
                          <a:cs typeface="Times New Roman"/>
                        </a:rPr>
                        <a:t>〜</a:t>
                      </a:r>
                      <a:r>
                        <a:rPr lang="en-US" sz="2000" kern="100" dirty="0">
                          <a:solidFill>
                            <a:srgbClr val="FF0000"/>
                          </a:solidFill>
                          <a:latin typeface="Times New Roman"/>
                          <a:ea typeface="新細明體"/>
                          <a:cs typeface="Times New Roman"/>
                        </a:rPr>
                        <a:t>5</a:t>
                      </a:r>
                      <a:r>
                        <a:rPr lang="zh-TW" sz="2000" kern="100" dirty="0">
                          <a:solidFill>
                            <a:srgbClr val="FF0000"/>
                          </a:solidFill>
                          <a:latin typeface="Times New Roman"/>
                          <a:ea typeface="新細明體"/>
                          <a:cs typeface="Times New Roman"/>
                        </a:rPr>
                        <a:t>月</a:t>
                      </a:r>
                      <a:endParaRPr lang="zh-TW" sz="2000" kern="100" dirty="0">
                        <a:solidFill>
                          <a:srgbClr val="FF0000"/>
                        </a:solidFill>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just">
                        <a:spcAft>
                          <a:spcPts val="0"/>
                        </a:spcAft>
                      </a:pPr>
                      <a:r>
                        <a:rPr lang="zh-TW" sz="1400" kern="100" dirty="0">
                          <a:solidFill>
                            <a:srgbClr val="FF0000"/>
                          </a:solidFill>
                          <a:latin typeface="Times New Roman"/>
                          <a:ea typeface="新細明體"/>
                          <a:cs typeface="Times New Roman"/>
                        </a:rPr>
                        <a:t>各校單獨招生</a:t>
                      </a:r>
                      <a:endParaRPr lang="zh-TW" sz="1400" kern="100" dirty="0">
                        <a:solidFill>
                          <a:srgbClr val="FF0000"/>
                        </a:solidFill>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4"/>
                  </a:ext>
                </a:extLst>
              </a:tr>
              <a:tr h="504056">
                <a:tc>
                  <a:txBody>
                    <a:bodyPr/>
                    <a:lstStyle/>
                    <a:p>
                      <a:pPr algn="ctr">
                        <a:spcAft>
                          <a:spcPts val="0"/>
                        </a:spcAft>
                      </a:pPr>
                      <a:r>
                        <a:rPr lang="en-US" altLang="zh-TW" sz="2000" kern="100" dirty="0">
                          <a:solidFill>
                            <a:srgbClr val="3333FF"/>
                          </a:solidFill>
                          <a:latin typeface="Times New Roman"/>
                          <a:ea typeface="新細明體"/>
                          <a:cs typeface="Times New Roman"/>
                        </a:rPr>
                        <a:t>5</a:t>
                      </a:r>
                      <a:endParaRPr lang="zh-TW" sz="2000" kern="100" dirty="0">
                        <a:solidFill>
                          <a:srgbClr val="3333FF"/>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spcAft>
                          <a:spcPts val="0"/>
                        </a:spcAft>
                      </a:pPr>
                      <a:r>
                        <a:rPr lang="zh-TW" sz="2000" b="1" kern="100" dirty="0">
                          <a:solidFill>
                            <a:srgbClr val="3333FF"/>
                          </a:solidFill>
                          <a:effectLst>
                            <a:outerShdw blurRad="38100" dist="38100" dir="2700000" algn="tl">
                              <a:srgbClr val="000000">
                                <a:alpha val="43137"/>
                              </a:srgbClr>
                            </a:outerShdw>
                          </a:effectLst>
                          <a:latin typeface="Times New Roman"/>
                          <a:ea typeface="新細明體"/>
                          <a:cs typeface="Times New Roman"/>
                        </a:rPr>
                        <a:t>身心障礙學生就學安置</a:t>
                      </a:r>
                      <a:r>
                        <a:rPr lang="zh-TW" sz="2000" b="1" kern="100" dirty="0">
                          <a:solidFill>
                            <a:srgbClr val="3333FF"/>
                          </a:solidFill>
                          <a:effectLst>
                            <a:outerShdw blurRad="38100" dist="38100" dir="2700000" algn="tl">
                              <a:srgbClr val="000000">
                                <a:alpha val="43137"/>
                              </a:srgbClr>
                            </a:outerShdw>
                          </a:effectLst>
                          <a:latin typeface="Calibri"/>
                          <a:ea typeface="Times New Roman"/>
                          <a:cs typeface="Times New Roman"/>
                        </a:rPr>
                        <a:t> </a:t>
                      </a:r>
                      <a:endParaRPr lang="zh-TW" sz="2000" b="1" kern="100" dirty="0">
                        <a:solidFill>
                          <a:srgbClr val="3333FF"/>
                        </a:solidFill>
                        <a:effectLst>
                          <a:outerShdw blurRad="38100" dist="38100" dir="2700000" algn="tl">
                            <a:srgbClr val="000000">
                              <a:alpha val="43137"/>
                            </a:srgbClr>
                          </a:outerShdw>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spcAft>
                          <a:spcPts val="0"/>
                        </a:spcAft>
                      </a:pPr>
                      <a:r>
                        <a:rPr lang="en-US" sz="2000" kern="100" dirty="0">
                          <a:solidFill>
                            <a:srgbClr val="3333FF"/>
                          </a:solidFill>
                          <a:latin typeface="Times New Roman"/>
                          <a:ea typeface="新細明體"/>
                          <a:cs typeface="Times New Roman"/>
                        </a:rPr>
                        <a:t>12</a:t>
                      </a:r>
                      <a:r>
                        <a:rPr lang="zh-TW" sz="2000" kern="100" dirty="0">
                          <a:solidFill>
                            <a:srgbClr val="3333FF"/>
                          </a:solidFill>
                          <a:latin typeface="Times New Roman"/>
                          <a:ea typeface="新細明體"/>
                          <a:cs typeface="Times New Roman"/>
                        </a:rPr>
                        <a:t>〜</a:t>
                      </a:r>
                      <a:r>
                        <a:rPr lang="en-US" sz="2000" kern="100" dirty="0">
                          <a:solidFill>
                            <a:srgbClr val="3333FF"/>
                          </a:solidFill>
                          <a:latin typeface="Times New Roman"/>
                          <a:ea typeface="新細明體"/>
                          <a:cs typeface="Times New Roman"/>
                        </a:rPr>
                        <a:t>3</a:t>
                      </a:r>
                      <a:r>
                        <a:rPr lang="zh-TW" sz="2000" kern="100" dirty="0">
                          <a:solidFill>
                            <a:srgbClr val="3333FF"/>
                          </a:solidFill>
                          <a:latin typeface="Times New Roman"/>
                          <a:ea typeface="新細明體"/>
                          <a:cs typeface="Times New Roman"/>
                        </a:rPr>
                        <a:t>月</a:t>
                      </a:r>
                      <a:endParaRPr lang="zh-TW" sz="2000" kern="100" dirty="0">
                        <a:solidFill>
                          <a:srgbClr val="3333FF"/>
                        </a:solidFill>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spcAft>
                          <a:spcPts val="0"/>
                        </a:spcAft>
                      </a:pPr>
                      <a:endParaRPr lang="en-US" sz="1400" kern="100" dirty="0">
                        <a:solidFill>
                          <a:srgbClr val="3333FF"/>
                        </a:solidFill>
                        <a:latin typeface="Times New Roman"/>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5"/>
                  </a:ext>
                </a:extLst>
              </a:tr>
              <a:tr h="504056">
                <a:tc>
                  <a:txBody>
                    <a:bodyPr/>
                    <a:lstStyle/>
                    <a:p>
                      <a:pPr algn="ctr">
                        <a:spcAft>
                          <a:spcPts val="0"/>
                        </a:spcAft>
                      </a:pPr>
                      <a:r>
                        <a:rPr lang="en-US" altLang="zh-TW" sz="2000" kern="100" dirty="0">
                          <a:solidFill>
                            <a:srgbClr val="008000"/>
                          </a:solidFill>
                          <a:latin typeface="Times New Roman"/>
                          <a:ea typeface="新細明體"/>
                          <a:cs typeface="Times New Roman"/>
                        </a:rPr>
                        <a:t>6</a:t>
                      </a:r>
                      <a:endParaRPr lang="zh-TW" sz="2000" kern="100" dirty="0">
                        <a:solidFill>
                          <a:srgbClr val="008000"/>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just">
                        <a:spcAft>
                          <a:spcPts val="0"/>
                        </a:spcAft>
                      </a:pPr>
                      <a:r>
                        <a:rPr lang="zh-TW" altLang="en-US" sz="2000" b="1" kern="100" dirty="0">
                          <a:solidFill>
                            <a:srgbClr val="008000"/>
                          </a:solidFill>
                          <a:effectLst>
                            <a:outerShdw blurRad="38100" dist="38100" dir="2700000" algn="tl">
                              <a:srgbClr val="000000">
                                <a:alpha val="43137"/>
                              </a:srgbClr>
                            </a:outerShdw>
                          </a:effectLst>
                          <a:latin typeface="Times New Roman"/>
                          <a:ea typeface="新細明體"/>
                          <a:cs typeface="Times New Roman"/>
                        </a:rPr>
                        <a:t>實驗學校</a:t>
                      </a:r>
                      <a:r>
                        <a:rPr lang="zh-TW" sz="2000" b="1" kern="100" dirty="0">
                          <a:solidFill>
                            <a:srgbClr val="008000"/>
                          </a:solidFill>
                          <a:effectLst>
                            <a:outerShdw blurRad="38100" dist="38100" dir="2700000" algn="tl">
                              <a:srgbClr val="000000">
                                <a:alpha val="43137"/>
                              </a:srgbClr>
                            </a:outerShdw>
                          </a:effectLst>
                          <a:latin typeface="Times New Roman"/>
                          <a:ea typeface="新細明體"/>
                          <a:cs typeface="Times New Roman"/>
                        </a:rPr>
                        <a:t>獨招</a:t>
                      </a:r>
                      <a:r>
                        <a:rPr lang="en-US" altLang="zh-TW" sz="1400" b="1" kern="100" dirty="0">
                          <a:solidFill>
                            <a:srgbClr val="008000"/>
                          </a:solidFill>
                          <a:effectLst>
                            <a:outerShdw blurRad="38100" dist="38100" dir="2700000" algn="tl">
                              <a:srgbClr val="000000">
                                <a:alpha val="43137"/>
                              </a:srgbClr>
                            </a:outerShdw>
                          </a:effectLst>
                          <a:latin typeface="Times New Roman"/>
                          <a:ea typeface="新細明體"/>
                          <a:cs typeface="Times New Roman"/>
                        </a:rPr>
                        <a:t>(</a:t>
                      </a:r>
                      <a:r>
                        <a:rPr lang="zh-TW" altLang="en-US" sz="1400" b="1" kern="100" dirty="0">
                          <a:solidFill>
                            <a:srgbClr val="008000"/>
                          </a:solidFill>
                          <a:effectLst>
                            <a:outerShdw blurRad="38100" dist="38100" dir="2700000" algn="tl">
                              <a:srgbClr val="000000">
                                <a:alpha val="43137"/>
                              </a:srgbClr>
                            </a:outerShdw>
                          </a:effectLst>
                          <a:latin typeface="Times New Roman"/>
                          <a:ea typeface="新細明體"/>
                          <a:cs typeface="Times New Roman"/>
                        </a:rPr>
                        <a:t>芳和</a:t>
                      </a:r>
                      <a:r>
                        <a:rPr lang="en-US" altLang="zh-TW" sz="1400" b="1" kern="100" dirty="0">
                          <a:solidFill>
                            <a:srgbClr val="008000"/>
                          </a:solidFill>
                          <a:effectLst>
                            <a:outerShdw blurRad="38100" dist="38100" dir="2700000" algn="tl">
                              <a:srgbClr val="000000">
                                <a:alpha val="43137"/>
                              </a:srgbClr>
                            </a:outerShdw>
                          </a:effectLst>
                          <a:latin typeface="Times New Roman"/>
                          <a:ea typeface="新細明體"/>
                          <a:cs typeface="Times New Roman"/>
                        </a:rPr>
                        <a:t>)</a:t>
                      </a:r>
                      <a:endParaRPr lang="zh-TW" sz="1400" b="1" kern="100" dirty="0">
                        <a:solidFill>
                          <a:srgbClr val="008000"/>
                        </a:solidFill>
                        <a:effectLst>
                          <a:outerShdw blurRad="38100" dist="38100" dir="2700000" algn="tl">
                            <a:srgbClr val="000000">
                              <a:alpha val="43137"/>
                            </a:srgbClr>
                          </a:outerShdw>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just">
                        <a:spcAft>
                          <a:spcPts val="0"/>
                        </a:spcAft>
                      </a:pPr>
                      <a:r>
                        <a:rPr lang="en-US" sz="2000" kern="100" dirty="0">
                          <a:solidFill>
                            <a:srgbClr val="008000"/>
                          </a:solidFill>
                          <a:latin typeface="Times New Roman"/>
                          <a:ea typeface="新細明體"/>
                          <a:cs typeface="Times New Roman"/>
                        </a:rPr>
                        <a:t>6</a:t>
                      </a:r>
                      <a:r>
                        <a:rPr lang="zh-TW" sz="2000" kern="100" dirty="0">
                          <a:solidFill>
                            <a:srgbClr val="008000"/>
                          </a:solidFill>
                          <a:latin typeface="Times New Roman"/>
                          <a:ea typeface="新細明體"/>
                          <a:cs typeface="Times New Roman"/>
                        </a:rPr>
                        <a:t>月</a:t>
                      </a:r>
                      <a:endParaRPr lang="zh-TW" sz="2000" kern="100" dirty="0">
                        <a:solidFill>
                          <a:srgbClr val="008000"/>
                        </a:solidFill>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just">
                        <a:spcAft>
                          <a:spcPts val="0"/>
                        </a:spcAft>
                      </a:pPr>
                      <a:r>
                        <a:rPr lang="zh-TW" sz="1400" kern="100" dirty="0">
                          <a:solidFill>
                            <a:srgbClr val="008000"/>
                          </a:solidFill>
                          <a:latin typeface="Times New Roman"/>
                          <a:ea typeface="新細明體"/>
                          <a:cs typeface="Times New Roman"/>
                        </a:rPr>
                        <a:t>各校單獨招生</a:t>
                      </a:r>
                      <a:endParaRPr lang="zh-TW" sz="1400" kern="100" dirty="0">
                        <a:solidFill>
                          <a:srgbClr val="008000"/>
                        </a:solidFill>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7"/>
                  </a:ext>
                </a:extLst>
              </a:tr>
              <a:tr h="504056">
                <a:tc>
                  <a:txBody>
                    <a:bodyPr/>
                    <a:lstStyle/>
                    <a:p>
                      <a:pPr algn="ctr">
                        <a:spcAft>
                          <a:spcPts val="0"/>
                        </a:spcAft>
                      </a:pPr>
                      <a:r>
                        <a:rPr lang="en-US" altLang="zh-TW" sz="2000" kern="100" dirty="0">
                          <a:solidFill>
                            <a:srgbClr val="008000"/>
                          </a:solidFill>
                          <a:latin typeface="Calibri"/>
                          <a:ea typeface="新細明體"/>
                          <a:cs typeface="Times New Roman"/>
                        </a:rPr>
                        <a:t>7</a:t>
                      </a:r>
                      <a:endParaRPr lang="zh-TW" sz="2000" kern="100" dirty="0">
                        <a:solidFill>
                          <a:srgbClr val="008000"/>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just">
                        <a:spcAft>
                          <a:spcPts val="0"/>
                        </a:spcAft>
                      </a:pPr>
                      <a:r>
                        <a:rPr lang="zh-TW" sz="2000" b="1" kern="100" dirty="0">
                          <a:solidFill>
                            <a:srgbClr val="008000"/>
                          </a:solidFill>
                          <a:effectLst>
                            <a:outerShdw blurRad="38100" dist="38100" dir="2700000" algn="tl">
                              <a:srgbClr val="000000">
                                <a:alpha val="43137"/>
                              </a:srgbClr>
                            </a:outerShdw>
                          </a:effectLst>
                          <a:latin typeface="Times New Roman"/>
                          <a:ea typeface="新細明體"/>
                          <a:cs typeface="Times New Roman"/>
                        </a:rPr>
                        <a:t>私校獨招</a:t>
                      </a:r>
                      <a:endParaRPr lang="zh-TW" sz="2000" b="1" kern="100" dirty="0">
                        <a:solidFill>
                          <a:srgbClr val="008000"/>
                        </a:solidFill>
                        <a:effectLst>
                          <a:outerShdw blurRad="38100" dist="38100" dir="2700000" algn="tl">
                            <a:srgbClr val="000000">
                              <a:alpha val="43137"/>
                            </a:srgbClr>
                          </a:outerShdw>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just">
                        <a:spcAft>
                          <a:spcPts val="0"/>
                        </a:spcAft>
                      </a:pPr>
                      <a:r>
                        <a:rPr lang="en-US" sz="2000" kern="100" dirty="0">
                          <a:solidFill>
                            <a:srgbClr val="008000"/>
                          </a:solidFill>
                          <a:latin typeface="Times New Roman"/>
                          <a:ea typeface="新細明體"/>
                          <a:cs typeface="Times New Roman"/>
                        </a:rPr>
                        <a:t>6</a:t>
                      </a:r>
                      <a:r>
                        <a:rPr lang="zh-TW" sz="2000" kern="100" dirty="0">
                          <a:solidFill>
                            <a:srgbClr val="008000"/>
                          </a:solidFill>
                          <a:latin typeface="Times New Roman"/>
                          <a:ea typeface="新細明體"/>
                          <a:cs typeface="Times New Roman"/>
                        </a:rPr>
                        <a:t>月</a:t>
                      </a:r>
                      <a:endParaRPr lang="zh-TW" sz="2000" kern="100" dirty="0">
                        <a:solidFill>
                          <a:srgbClr val="008000"/>
                        </a:solidFill>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just">
                        <a:spcAft>
                          <a:spcPts val="0"/>
                        </a:spcAft>
                      </a:pPr>
                      <a:r>
                        <a:rPr lang="zh-TW" sz="1400" kern="100" dirty="0">
                          <a:solidFill>
                            <a:srgbClr val="008000"/>
                          </a:solidFill>
                          <a:latin typeface="Times New Roman"/>
                          <a:ea typeface="新細明體"/>
                          <a:cs typeface="Times New Roman"/>
                        </a:rPr>
                        <a:t>各校單獨招生</a:t>
                      </a:r>
                      <a:endParaRPr lang="zh-TW" sz="1400" kern="100" dirty="0">
                        <a:solidFill>
                          <a:srgbClr val="008000"/>
                        </a:solidFill>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674401352"/>
                  </a:ext>
                </a:extLst>
              </a:tr>
              <a:tr h="502692">
                <a:tc>
                  <a:txBody>
                    <a:bodyPr/>
                    <a:lstStyle/>
                    <a:p>
                      <a:pPr algn="ctr">
                        <a:spcAft>
                          <a:spcPts val="0"/>
                        </a:spcAft>
                      </a:pPr>
                      <a:r>
                        <a:rPr lang="en-US" altLang="zh-TW" sz="2000" kern="100" dirty="0">
                          <a:solidFill>
                            <a:srgbClr val="FF0000"/>
                          </a:solidFill>
                          <a:latin typeface="Times New Roman"/>
                          <a:ea typeface="新細明體"/>
                          <a:cs typeface="Times New Roman"/>
                        </a:rPr>
                        <a:t>8</a:t>
                      </a:r>
                      <a:endParaRPr lang="zh-TW" sz="2000" kern="100" dirty="0">
                        <a:solidFill>
                          <a:srgbClr val="FF0000"/>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zh-TW" sz="2000" b="1" kern="100" dirty="0">
                          <a:solidFill>
                            <a:srgbClr val="FF0000"/>
                          </a:solidFill>
                          <a:effectLst>
                            <a:outerShdw blurRad="38100" dist="38100" dir="2700000" algn="tl">
                              <a:srgbClr val="000000">
                                <a:alpha val="43137"/>
                              </a:srgbClr>
                            </a:outerShdw>
                          </a:effectLst>
                          <a:latin typeface="Times New Roman"/>
                          <a:ea typeface="新細明體"/>
                          <a:cs typeface="Times New Roman"/>
                        </a:rPr>
                        <a:t>軍校</a:t>
                      </a:r>
                      <a:r>
                        <a:rPr lang="en-US" sz="1600" b="1" kern="100" dirty="0">
                          <a:solidFill>
                            <a:srgbClr val="FF0000"/>
                          </a:solidFill>
                          <a:effectLst>
                            <a:outerShdw blurRad="38100" dist="38100" dir="2700000" algn="tl">
                              <a:srgbClr val="000000">
                                <a:alpha val="43137"/>
                              </a:srgbClr>
                            </a:outerShdw>
                          </a:effectLst>
                          <a:latin typeface="Times New Roman"/>
                          <a:ea typeface="新細明體"/>
                          <a:cs typeface="Times New Roman"/>
                        </a:rPr>
                        <a:t>(</a:t>
                      </a:r>
                      <a:r>
                        <a:rPr lang="zh-TW" sz="1600" b="1" kern="100" dirty="0">
                          <a:solidFill>
                            <a:srgbClr val="FF0000"/>
                          </a:solidFill>
                          <a:effectLst>
                            <a:outerShdw blurRad="38100" dist="38100" dir="2700000" algn="tl">
                              <a:srgbClr val="000000">
                                <a:alpha val="43137"/>
                              </a:srgbClr>
                            </a:outerShdw>
                          </a:effectLst>
                          <a:latin typeface="Times New Roman"/>
                          <a:ea typeface="新細明體"/>
                          <a:cs typeface="Times New Roman"/>
                        </a:rPr>
                        <a:t>中正預校</a:t>
                      </a:r>
                      <a:r>
                        <a:rPr lang="en-US" sz="1600" b="1" kern="100" dirty="0">
                          <a:solidFill>
                            <a:srgbClr val="FF0000"/>
                          </a:solidFill>
                          <a:effectLst>
                            <a:outerShdw blurRad="38100" dist="38100" dir="2700000" algn="tl">
                              <a:srgbClr val="000000">
                                <a:alpha val="43137"/>
                              </a:srgbClr>
                            </a:outerShdw>
                          </a:effectLst>
                          <a:latin typeface="Times New Roman"/>
                          <a:ea typeface="新細明體"/>
                          <a:cs typeface="Times New Roman"/>
                        </a:rPr>
                        <a:t>)</a:t>
                      </a:r>
                      <a:endParaRPr lang="zh-TW" sz="1600" b="1" kern="100" dirty="0">
                        <a:solidFill>
                          <a:srgbClr val="FF0000"/>
                        </a:solidFill>
                        <a:effectLst>
                          <a:outerShdw blurRad="38100" dist="38100" dir="2700000" algn="tl">
                            <a:srgbClr val="000000">
                              <a:alpha val="43137"/>
                            </a:srgbClr>
                          </a:outerShdw>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en-US" sz="2000" kern="100">
                          <a:solidFill>
                            <a:srgbClr val="FF0000"/>
                          </a:solidFill>
                          <a:latin typeface="Times New Roman"/>
                          <a:ea typeface="新細明體"/>
                          <a:cs typeface="Times New Roman"/>
                        </a:rPr>
                        <a:t>5</a:t>
                      </a:r>
                      <a:r>
                        <a:rPr lang="zh-TW" sz="2000" kern="100">
                          <a:solidFill>
                            <a:srgbClr val="FF0000"/>
                          </a:solidFill>
                          <a:latin typeface="Times New Roman"/>
                          <a:ea typeface="新細明體"/>
                          <a:cs typeface="Times New Roman"/>
                        </a:rPr>
                        <a:t>月</a:t>
                      </a:r>
                      <a:endParaRPr lang="zh-TW" sz="2000" kern="100">
                        <a:solidFill>
                          <a:srgbClr val="FF0000"/>
                        </a:solidFill>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CFF"/>
                    </a:solidFill>
                  </a:tcPr>
                </a:tc>
                <a:tc>
                  <a:txBody>
                    <a:bodyPr/>
                    <a:lstStyle/>
                    <a:p>
                      <a:pPr algn="just">
                        <a:spcAft>
                          <a:spcPts val="0"/>
                        </a:spcAft>
                      </a:pPr>
                      <a:r>
                        <a:rPr lang="zh-TW" sz="1400" kern="100" dirty="0">
                          <a:solidFill>
                            <a:srgbClr val="FF0000"/>
                          </a:solidFill>
                          <a:latin typeface="Times New Roman"/>
                          <a:ea typeface="新細明體"/>
                          <a:cs typeface="Times New Roman"/>
                        </a:rPr>
                        <a:t>單獨招生</a:t>
                      </a:r>
                      <a:endParaRPr lang="zh-TW" sz="1400" kern="100" dirty="0">
                        <a:solidFill>
                          <a:srgbClr val="FF0000"/>
                        </a:solidFill>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8"/>
                  </a:ext>
                </a:extLst>
              </a:tr>
            </a:tbl>
          </a:graphicData>
        </a:graphic>
      </p:graphicFrame>
    </p:spTree>
  </p:cSld>
  <p:clrMapOvr>
    <a:masterClrMapping/>
  </p:clrMapOvr>
  <p:transition advTm="5000">
    <p:cut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3B0A5C-7F0F-40D0-8EDC-88C982D578F3}"/>
              </a:ext>
            </a:extLst>
          </p:cNvPr>
          <p:cNvSpPr>
            <a:spLocks noGrp="1"/>
          </p:cNvSpPr>
          <p:nvPr>
            <p:ph type="title"/>
          </p:nvPr>
        </p:nvSpPr>
        <p:spPr>
          <a:xfrm>
            <a:off x="500034" y="285728"/>
            <a:ext cx="3286148" cy="1143000"/>
          </a:xfrm>
          <a:solidFill>
            <a:srgbClr val="CCFFCC"/>
          </a:solidFill>
          <a:ln w="63500">
            <a:solidFill>
              <a:srgbClr val="FF0000"/>
            </a:solidFill>
          </a:ln>
        </p:spPr>
        <p:txBody>
          <a:bodyPr/>
          <a:lstStyle/>
          <a:p>
            <a:r>
              <a:rPr lang="zh-TW" altLang="en-US" sz="4000" b="1" dirty="0">
                <a:effectLst>
                  <a:outerShdw blurRad="38100" dist="38100" dir="2700000" algn="tl">
                    <a:srgbClr val="000000">
                      <a:alpha val="43137"/>
                    </a:srgbClr>
                  </a:outerShdw>
                </a:effectLst>
                <a:latin typeface="標楷體" pitchFamily="65" charset="-120"/>
                <a:ea typeface="標楷體" pitchFamily="65" charset="-120"/>
              </a:rPr>
              <a:t>學術傾向學生</a:t>
            </a:r>
          </a:p>
        </p:txBody>
      </p:sp>
      <p:sp>
        <p:nvSpPr>
          <p:cNvPr id="8" name="流程圖: 文件 7">
            <a:extLst>
              <a:ext uri="{FF2B5EF4-FFF2-40B4-BE49-F238E27FC236}">
                <a16:creationId xmlns:a16="http://schemas.microsoft.com/office/drawing/2014/main" id="{04A6712C-211D-4FD7-8BB6-43DE33A52388}"/>
              </a:ext>
            </a:extLst>
          </p:cNvPr>
          <p:cNvSpPr/>
          <p:nvPr/>
        </p:nvSpPr>
        <p:spPr>
          <a:xfrm>
            <a:off x="5143504" y="1714488"/>
            <a:ext cx="2664296" cy="936104"/>
          </a:xfrm>
          <a:prstGeom prst="flowChartDocumen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科學班甄選入學</a:t>
            </a:r>
          </a:p>
        </p:txBody>
      </p:sp>
      <p:sp>
        <p:nvSpPr>
          <p:cNvPr id="10" name="流程圖: 文件 9">
            <a:extLst>
              <a:ext uri="{FF2B5EF4-FFF2-40B4-BE49-F238E27FC236}">
                <a16:creationId xmlns:a16="http://schemas.microsoft.com/office/drawing/2014/main" id="{66891839-1941-4D70-A826-73BB76D62CD1}"/>
              </a:ext>
            </a:extLst>
          </p:cNvPr>
          <p:cNvSpPr/>
          <p:nvPr/>
        </p:nvSpPr>
        <p:spPr>
          <a:xfrm>
            <a:off x="5143504" y="4857760"/>
            <a:ext cx="2664296" cy="1080120"/>
          </a:xfrm>
          <a:prstGeom prst="flowChartDocumen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入學後</a:t>
            </a:r>
            <a:endParaRPr lang="en-US" altLang="zh-TW" sz="2400" b="1" dirty="0">
              <a:latin typeface="微軟正黑體" panose="020B0604030504040204" pitchFamily="34" charset="-120"/>
              <a:ea typeface="微軟正黑體" panose="020B0604030504040204" pitchFamily="34" charset="-120"/>
            </a:endParaRPr>
          </a:p>
          <a:p>
            <a:pPr algn="ctr"/>
            <a:r>
              <a:rPr lang="zh-TW" altLang="en-US" sz="2400" b="1" dirty="0">
                <a:latin typeface="微軟正黑體" panose="020B0604030504040204" pitchFamily="34" charset="-120"/>
                <a:ea typeface="微軟正黑體" panose="020B0604030504040204" pitchFamily="34" charset="-120"/>
              </a:rPr>
              <a:t>資優班鑑定</a:t>
            </a:r>
          </a:p>
        </p:txBody>
      </p:sp>
      <p:sp>
        <p:nvSpPr>
          <p:cNvPr id="11" name="流程圖: 文件 10">
            <a:extLst>
              <a:ext uri="{FF2B5EF4-FFF2-40B4-BE49-F238E27FC236}">
                <a16:creationId xmlns:a16="http://schemas.microsoft.com/office/drawing/2014/main" id="{7459E34B-6A79-4B9A-91E1-20585353B4B8}"/>
              </a:ext>
            </a:extLst>
          </p:cNvPr>
          <p:cNvSpPr/>
          <p:nvPr/>
        </p:nvSpPr>
        <p:spPr>
          <a:xfrm>
            <a:off x="5143504" y="3286124"/>
            <a:ext cx="2664296" cy="1080120"/>
          </a:xfrm>
          <a:prstGeom prst="flowChartDocumen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考試分發入學</a:t>
            </a:r>
          </a:p>
        </p:txBody>
      </p:sp>
      <p:sp>
        <p:nvSpPr>
          <p:cNvPr id="9" name="箭號: 向右 8">
            <a:extLst>
              <a:ext uri="{FF2B5EF4-FFF2-40B4-BE49-F238E27FC236}">
                <a16:creationId xmlns:a16="http://schemas.microsoft.com/office/drawing/2014/main" id="{DFD20B73-8B40-404B-827B-AFE068CE2FA8}"/>
              </a:ext>
            </a:extLst>
          </p:cNvPr>
          <p:cNvSpPr/>
          <p:nvPr/>
        </p:nvSpPr>
        <p:spPr>
          <a:xfrm>
            <a:off x="3643306" y="3357562"/>
            <a:ext cx="909599" cy="57606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pic>
        <p:nvPicPr>
          <p:cNvPr id="481282" name="Picture 2" descr="ãæå æ¯å¦ãçåçæå°çµæ"/>
          <p:cNvPicPr>
            <a:picLocks noChangeAspect="1" noChangeArrowheads="1"/>
          </p:cNvPicPr>
          <p:nvPr/>
        </p:nvPicPr>
        <p:blipFill>
          <a:blip r:embed="rId2"/>
          <a:srcRect/>
          <a:stretch>
            <a:fillRect/>
          </a:stretch>
        </p:blipFill>
        <p:spPr bwMode="auto">
          <a:xfrm>
            <a:off x="1000100" y="2357430"/>
            <a:ext cx="1950720" cy="2599944"/>
          </a:xfrm>
          <a:prstGeom prst="rect">
            <a:avLst/>
          </a:prstGeom>
          <a:noFill/>
        </p:spPr>
      </p:pic>
    </p:spTree>
    <p:extLst>
      <p:ext uri="{BB962C8B-B14F-4D97-AF65-F5344CB8AC3E}">
        <p14:creationId xmlns:p14="http://schemas.microsoft.com/office/powerpoint/2010/main" val="1318774473"/>
      </p:ext>
    </p:extLst>
  </p:cSld>
  <p:clrMapOvr>
    <a:masterClrMapping/>
  </p:clrMapOvr>
  <p:transition advTm="5000">
    <p:cut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摺角紙張 5">
            <a:extLst>
              <a:ext uri="{FF2B5EF4-FFF2-40B4-BE49-F238E27FC236}">
                <a16:creationId xmlns:a16="http://schemas.microsoft.com/office/drawing/2014/main" id="{8BC7B7BC-8909-448C-A48E-B516B5261E28}"/>
              </a:ext>
            </a:extLst>
          </p:cNvPr>
          <p:cNvSpPr/>
          <p:nvPr/>
        </p:nvSpPr>
        <p:spPr>
          <a:xfrm>
            <a:off x="393954" y="2621947"/>
            <a:ext cx="2592288" cy="792088"/>
          </a:xfrm>
          <a:prstGeom prst="foldedCorner">
            <a:avLst>
              <a:gd name="adj" fmla="val 2670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a:solidFill>
                  <a:srgbClr val="FF0000"/>
                </a:solidFill>
                <a:effectLst>
                  <a:outerShdw blurRad="38100" dist="38100" dir="2700000" algn="tl">
                    <a:srgbClr val="000000">
                      <a:alpha val="43137"/>
                    </a:srgbClr>
                  </a:outerShdw>
                </a:effectLst>
                <a:latin typeface="+mj-ea"/>
                <a:ea typeface="+mj-ea"/>
              </a:rPr>
              <a:t>技藝技能優良甄審入學</a:t>
            </a:r>
          </a:p>
        </p:txBody>
      </p:sp>
      <p:sp>
        <p:nvSpPr>
          <p:cNvPr id="9" name="矩形: 摺角紙張 8">
            <a:extLst>
              <a:ext uri="{FF2B5EF4-FFF2-40B4-BE49-F238E27FC236}">
                <a16:creationId xmlns:a16="http://schemas.microsoft.com/office/drawing/2014/main" id="{BDBB1069-436F-4E01-9383-785CCF2920CD}"/>
              </a:ext>
            </a:extLst>
          </p:cNvPr>
          <p:cNvSpPr/>
          <p:nvPr/>
        </p:nvSpPr>
        <p:spPr>
          <a:xfrm>
            <a:off x="2143108" y="1571612"/>
            <a:ext cx="2664296" cy="642942"/>
          </a:xfrm>
          <a:prstGeom prst="foldedCorner">
            <a:avLst>
              <a:gd name="adj" fmla="val 2670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a:solidFill>
                  <a:srgbClr val="FF0000"/>
                </a:solidFill>
                <a:effectLst>
                  <a:outerShdw blurRad="38100" dist="38100" dir="2700000" algn="tl">
                    <a:srgbClr val="000000">
                      <a:alpha val="43137"/>
                    </a:srgbClr>
                  </a:outerShdw>
                </a:effectLst>
                <a:latin typeface="+mj-ea"/>
                <a:ea typeface="+mj-ea"/>
              </a:rPr>
              <a:t>專業群科甄選入學</a:t>
            </a:r>
          </a:p>
        </p:txBody>
      </p:sp>
      <p:sp>
        <p:nvSpPr>
          <p:cNvPr id="10" name="矩形: 摺角紙張 9">
            <a:extLst>
              <a:ext uri="{FF2B5EF4-FFF2-40B4-BE49-F238E27FC236}">
                <a16:creationId xmlns:a16="http://schemas.microsoft.com/office/drawing/2014/main" id="{86FEF119-2874-4728-B4D1-BFCB392E9009}"/>
              </a:ext>
            </a:extLst>
          </p:cNvPr>
          <p:cNvSpPr/>
          <p:nvPr/>
        </p:nvSpPr>
        <p:spPr>
          <a:xfrm>
            <a:off x="5500694" y="1285860"/>
            <a:ext cx="2592288" cy="785818"/>
          </a:xfrm>
          <a:prstGeom prst="foldedCorner">
            <a:avLst>
              <a:gd name="adj" fmla="val 2252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a:effectLst>
                  <a:outerShdw blurRad="38100" dist="38100" dir="2700000" algn="tl">
                    <a:srgbClr val="000000">
                      <a:alpha val="43137"/>
                    </a:srgbClr>
                  </a:outerShdw>
                </a:effectLst>
                <a:latin typeface="+mj-ea"/>
                <a:ea typeface="+mj-ea"/>
              </a:rPr>
              <a:t>五專</a:t>
            </a:r>
            <a:r>
              <a:rPr lang="zh-TW" altLang="en-US" b="1" dirty="0">
                <a:solidFill>
                  <a:srgbClr val="FF0000"/>
                </a:solidFill>
                <a:effectLst>
                  <a:outerShdw blurRad="38100" dist="38100" dir="2700000" algn="tl">
                    <a:srgbClr val="000000">
                      <a:alpha val="43137"/>
                    </a:srgbClr>
                  </a:outerShdw>
                </a:effectLst>
                <a:latin typeface="+mj-ea"/>
                <a:ea typeface="+mj-ea"/>
              </a:rPr>
              <a:t>優先</a:t>
            </a:r>
            <a:r>
              <a:rPr lang="zh-TW" altLang="en-US" b="1" dirty="0">
                <a:effectLst>
                  <a:outerShdw blurRad="38100" dist="38100" dir="2700000" algn="tl">
                    <a:srgbClr val="000000">
                      <a:alpha val="43137"/>
                    </a:srgbClr>
                  </a:outerShdw>
                </a:effectLst>
                <a:latin typeface="+mj-ea"/>
                <a:ea typeface="+mj-ea"/>
              </a:rPr>
              <a:t>免試入學</a:t>
            </a:r>
            <a:endParaRPr lang="en-US" altLang="zh-TW" b="1" dirty="0">
              <a:effectLst>
                <a:outerShdw blurRad="38100" dist="38100" dir="2700000" algn="tl">
                  <a:srgbClr val="000000">
                    <a:alpha val="43137"/>
                  </a:srgbClr>
                </a:outerShdw>
              </a:effectLst>
              <a:latin typeface="+mj-ea"/>
              <a:ea typeface="+mj-ea"/>
            </a:endParaRPr>
          </a:p>
          <a:p>
            <a:pPr algn="ctr"/>
            <a:r>
              <a:rPr lang="zh-TW" altLang="en-US" b="1" dirty="0">
                <a:effectLst>
                  <a:outerShdw blurRad="38100" dist="38100" dir="2700000" algn="tl">
                    <a:srgbClr val="000000">
                      <a:alpha val="43137"/>
                    </a:srgbClr>
                  </a:outerShdw>
                </a:effectLst>
                <a:latin typeface="+mj-ea"/>
                <a:ea typeface="+mj-ea"/>
              </a:rPr>
              <a:t>五專</a:t>
            </a:r>
            <a:r>
              <a:rPr lang="zh-TW" altLang="en-US" b="1" dirty="0">
                <a:solidFill>
                  <a:srgbClr val="3333FF"/>
                </a:solidFill>
                <a:effectLst>
                  <a:outerShdw blurRad="38100" dist="38100" dir="2700000" algn="tl">
                    <a:srgbClr val="000000">
                      <a:alpha val="43137"/>
                    </a:srgbClr>
                  </a:outerShdw>
                </a:effectLst>
                <a:latin typeface="+mj-ea"/>
                <a:ea typeface="+mj-ea"/>
              </a:rPr>
              <a:t>聯合</a:t>
            </a:r>
            <a:r>
              <a:rPr lang="zh-TW" altLang="en-US" b="1" dirty="0">
                <a:effectLst>
                  <a:outerShdw blurRad="38100" dist="38100" dir="2700000" algn="tl">
                    <a:srgbClr val="000000">
                      <a:alpha val="43137"/>
                    </a:srgbClr>
                  </a:outerShdw>
                </a:effectLst>
                <a:latin typeface="+mj-ea"/>
                <a:ea typeface="+mj-ea"/>
              </a:rPr>
              <a:t>免試入學</a:t>
            </a:r>
            <a:endParaRPr lang="en-US" altLang="zh-TW" b="1" dirty="0">
              <a:effectLst>
                <a:outerShdw blurRad="38100" dist="38100" dir="2700000" algn="tl">
                  <a:srgbClr val="000000">
                    <a:alpha val="43137"/>
                  </a:srgbClr>
                </a:outerShdw>
              </a:effectLst>
              <a:latin typeface="+mj-ea"/>
              <a:ea typeface="+mj-ea"/>
            </a:endParaRPr>
          </a:p>
        </p:txBody>
      </p:sp>
      <p:sp>
        <p:nvSpPr>
          <p:cNvPr id="11" name="矩形: 摺角紙張 10">
            <a:extLst>
              <a:ext uri="{FF2B5EF4-FFF2-40B4-BE49-F238E27FC236}">
                <a16:creationId xmlns:a16="http://schemas.microsoft.com/office/drawing/2014/main" id="{F186E820-E31A-40E7-B4A2-BE33DFA0FA65}"/>
              </a:ext>
            </a:extLst>
          </p:cNvPr>
          <p:cNvSpPr/>
          <p:nvPr/>
        </p:nvSpPr>
        <p:spPr>
          <a:xfrm>
            <a:off x="457200" y="3835700"/>
            <a:ext cx="2592288" cy="792088"/>
          </a:xfrm>
          <a:prstGeom prst="foldedCorner">
            <a:avLst>
              <a:gd name="adj" fmla="val 2670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spcBef>
                <a:spcPts val="1200"/>
              </a:spcBef>
            </a:pPr>
            <a:r>
              <a:rPr lang="zh-TW" altLang="en-US" b="1" dirty="0">
                <a:effectLst>
                  <a:outerShdw blurRad="38100" dist="38100" dir="2700000" algn="tl">
                    <a:srgbClr val="000000">
                      <a:alpha val="43137"/>
                    </a:srgbClr>
                  </a:outerShdw>
                </a:effectLst>
                <a:latin typeface="+mj-ea"/>
                <a:ea typeface="+mj-ea"/>
              </a:rPr>
              <a:t>產業特殊類科</a:t>
            </a:r>
            <a:endParaRPr lang="en-US" altLang="zh-TW" b="1" dirty="0">
              <a:effectLst>
                <a:outerShdw blurRad="38100" dist="38100" dir="2700000" algn="tl">
                  <a:srgbClr val="000000">
                    <a:alpha val="43137"/>
                  </a:srgbClr>
                </a:outerShdw>
              </a:effectLst>
              <a:latin typeface="+mj-ea"/>
              <a:ea typeface="+mj-ea"/>
            </a:endParaRPr>
          </a:p>
          <a:p>
            <a:pPr algn="ctr"/>
            <a:r>
              <a:rPr lang="zh-TW" altLang="en-US" b="1" dirty="0">
                <a:effectLst>
                  <a:outerShdw blurRad="38100" dist="38100" dir="2700000" algn="tl">
                    <a:srgbClr val="000000">
                      <a:alpha val="43137"/>
                    </a:srgbClr>
                  </a:outerShdw>
                </a:effectLst>
                <a:latin typeface="+mj-ea"/>
                <a:ea typeface="+mj-ea"/>
              </a:rPr>
              <a:t>優先入學</a:t>
            </a:r>
            <a:endParaRPr lang="en-US" altLang="zh-TW" b="1" dirty="0">
              <a:effectLst>
                <a:outerShdw blurRad="38100" dist="38100" dir="2700000" algn="tl">
                  <a:srgbClr val="000000">
                    <a:alpha val="43137"/>
                  </a:srgbClr>
                </a:outerShdw>
              </a:effectLst>
              <a:latin typeface="+mj-ea"/>
              <a:ea typeface="+mj-ea"/>
            </a:endParaRPr>
          </a:p>
        </p:txBody>
      </p:sp>
      <p:sp>
        <p:nvSpPr>
          <p:cNvPr id="12" name="矩形: 摺角紙張 11">
            <a:extLst>
              <a:ext uri="{FF2B5EF4-FFF2-40B4-BE49-F238E27FC236}">
                <a16:creationId xmlns:a16="http://schemas.microsoft.com/office/drawing/2014/main" id="{799CE670-6199-42C4-9FD9-A1E912A44ACE}"/>
              </a:ext>
            </a:extLst>
          </p:cNvPr>
          <p:cNvSpPr/>
          <p:nvPr/>
        </p:nvSpPr>
        <p:spPr>
          <a:xfrm>
            <a:off x="6300192" y="3985172"/>
            <a:ext cx="2592288" cy="883634"/>
          </a:xfrm>
          <a:prstGeom prst="foldedCorner">
            <a:avLst>
              <a:gd name="adj" fmla="val 2252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a:effectLst>
                  <a:outerShdw blurRad="38100" dist="38100" dir="2700000" algn="tl">
                    <a:srgbClr val="000000">
                      <a:alpha val="43137"/>
                    </a:srgbClr>
                  </a:outerShdw>
                </a:effectLst>
                <a:latin typeface="+mj-ea"/>
                <a:ea typeface="+mj-ea"/>
              </a:rPr>
              <a:t>分區或優先免試入學</a:t>
            </a:r>
            <a:endParaRPr lang="en-US" altLang="zh-TW" b="1" dirty="0">
              <a:effectLst>
                <a:outerShdw blurRad="38100" dist="38100" dir="2700000" algn="tl">
                  <a:srgbClr val="000000">
                    <a:alpha val="43137"/>
                  </a:srgbClr>
                </a:outerShdw>
              </a:effectLst>
              <a:latin typeface="+mj-ea"/>
              <a:ea typeface="+mj-ea"/>
            </a:endParaRPr>
          </a:p>
          <a:p>
            <a:pPr algn="ctr"/>
            <a:r>
              <a:rPr lang="zh-TW" altLang="en-US" b="1" dirty="0">
                <a:solidFill>
                  <a:srgbClr val="FF0000"/>
                </a:solidFill>
                <a:effectLst>
                  <a:outerShdw blurRad="38100" dist="38100" dir="2700000" algn="tl">
                    <a:srgbClr val="000000">
                      <a:alpha val="43137"/>
                    </a:srgbClr>
                  </a:outerShdw>
                </a:effectLst>
                <a:latin typeface="+mj-ea"/>
                <a:ea typeface="+mj-ea"/>
              </a:rPr>
              <a:t>選填專業群科</a:t>
            </a:r>
            <a:endParaRPr lang="en-US" altLang="zh-TW" b="1" dirty="0">
              <a:solidFill>
                <a:srgbClr val="FF0000"/>
              </a:solidFill>
              <a:effectLst>
                <a:outerShdw blurRad="38100" dist="38100" dir="2700000" algn="tl">
                  <a:srgbClr val="000000">
                    <a:alpha val="43137"/>
                  </a:srgbClr>
                </a:outerShdw>
              </a:effectLst>
              <a:latin typeface="+mj-ea"/>
              <a:ea typeface="+mj-ea"/>
            </a:endParaRPr>
          </a:p>
        </p:txBody>
      </p:sp>
      <p:sp>
        <p:nvSpPr>
          <p:cNvPr id="13" name="矩形: 摺角紙張 12">
            <a:extLst>
              <a:ext uri="{FF2B5EF4-FFF2-40B4-BE49-F238E27FC236}">
                <a16:creationId xmlns:a16="http://schemas.microsoft.com/office/drawing/2014/main" id="{B25055E7-9C98-46FB-9B62-C7999EEBC1BB}"/>
              </a:ext>
            </a:extLst>
          </p:cNvPr>
          <p:cNvSpPr/>
          <p:nvPr/>
        </p:nvSpPr>
        <p:spPr>
          <a:xfrm>
            <a:off x="1500166" y="5357826"/>
            <a:ext cx="2592288" cy="883634"/>
          </a:xfrm>
          <a:prstGeom prst="foldedCorner">
            <a:avLst>
              <a:gd name="adj" fmla="val 2252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a:solidFill>
                  <a:srgbClr val="008000"/>
                </a:solidFill>
                <a:effectLst>
                  <a:outerShdw blurRad="38100" dist="38100" dir="2700000" algn="tl">
                    <a:srgbClr val="000000">
                      <a:alpha val="43137"/>
                    </a:srgbClr>
                  </a:outerShdw>
                </a:effectLst>
                <a:latin typeface="+mj-ea"/>
                <a:ea typeface="+mj-ea"/>
              </a:rPr>
              <a:t>實用技能學程</a:t>
            </a:r>
            <a:endParaRPr lang="en-US" altLang="zh-TW" b="1" dirty="0">
              <a:solidFill>
                <a:srgbClr val="008000"/>
              </a:solidFill>
              <a:effectLst>
                <a:outerShdw blurRad="38100" dist="38100" dir="2700000" algn="tl">
                  <a:srgbClr val="000000">
                    <a:alpha val="43137"/>
                  </a:srgbClr>
                </a:outerShdw>
              </a:effectLst>
              <a:latin typeface="+mj-ea"/>
              <a:ea typeface="+mj-ea"/>
            </a:endParaRPr>
          </a:p>
        </p:txBody>
      </p:sp>
      <p:sp>
        <p:nvSpPr>
          <p:cNvPr id="14" name="矩形: 摺角紙張 13">
            <a:extLst>
              <a:ext uri="{FF2B5EF4-FFF2-40B4-BE49-F238E27FC236}">
                <a16:creationId xmlns:a16="http://schemas.microsoft.com/office/drawing/2014/main" id="{27BE9DB0-FF76-45A1-8D10-723ED29551F8}"/>
              </a:ext>
            </a:extLst>
          </p:cNvPr>
          <p:cNvSpPr/>
          <p:nvPr/>
        </p:nvSpPr>
        <p:spPr>
          <a:xfrm>
            <a:off x="4499992" y="5445642"/>
            <a:ext cx="2592288" cy="883634"/>
          </a:xfrm>
          <a:prstGeom prst="foldedCorner">
            <a:avLst>
              <a:gd name="adj" fmla="val 2252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a:solidFill>
                  <a:srgbClr val="008000"/>
                </a:solidFill>
                <a:effectLst>
                  <a:outerShdw blurRad="38100" dist="38100" dir="2700000" algn="tl">
                    <a:srgbClr val="000000">
                      <a:alpha val="43137"/>
                    </a:srgbClr>
                  </a:outerShdw>
                </a:effectLst>
                <a:latin typeface="+mj-ea"/>
                <a:ea typeface="+mj-ea"/>
              </a:rPr>
              <a:t>建教班</a:t>
            </a:r>
            <a:r>
              <a:rPr lang="en-US" altLang="zh-TW" b="1" dirty="0">
                <a:solidFill>
                  <a:srgbClr val="008000"/>
                </a:solidFill>
                <a:effectLst>
                  <a:outerShdw blurRad="38100" dist="38100" dir="2700000" algn="tl">
                    <a:srgbClr val="000000">
                      <a:alpha val="43137"/>
                    </a:srgbClr>
                  </a:outerShdw>
                </a:effectLst>
                <a:latin typeface="+mj-ea"/>
                <a:ea typeface="+mj-ea"/>
              </a:rPr>
              <a:t>/</a:t>
            </a:r>
            <a:r>
              <a:rPr lang="zh-TW" altLang="en-US" b="1" dirty="0">
                <a:solidFill>
                  <a:srgbClr val="008000"/>
                </a:solidFill>
                <a:effectLst>
                  <a:outerShdw blurRad="38100" dist="38100" dir="2700000" algn="tl">
                    <a:srgbClr val="000000">
                      <a:alpha val="43137"/>
                    </a:srgbClr>
                  </a:outerShdw>
                </a:effectLst>
                <a:latin typeface="+mj-ea"/>
                <a:ea typeface="+mj-ea"/>
              </a:rPr>
              <a:t>產學班</a:t>
            </a:r>
            <a:r>
              <a:rPr lang="en-US" altLang="zh-TW" b="1" dirty="0">
                <a:solidFill>
                  <a:srgbClr val="008000"/>
                </a:solidFill>
                <a:effectLst>
                  <a:outerShdw blurRad="38100" dist="38100" dir="2700000" algn="tl">
                    <a:srgbClr val="000000">
                      <a:alpha val="43137"/>
                    </a:srgbClr>
                  </a:outerShdw>
                </a:effectLst>
                <a:latin typeface="+mj-ea"/>
                <a:ea typeface="+mj-ea"/>
              </a:rPr>
              <a:t>/</a:t>
            </a:r>
          </a:p>
          <a:p>
            <a:pPr algn="ctr"/>
            <a:r>
              <a:rPr lang="zh-TW" altLang="en-US" b="1" dirty="0">
                <a:solidFill>
                  <a:srgbClr val="008000"/>
                </a:solidFill>
                <a:effectLst>
                  <a:outerShdw blurRad="38100" dist="38100" dir="2700000" algn="tl">
                    <a:srgbClr val="000000">
                      <a:alpha val="43137"/>
                    </a:srgbClr>
                  </a:outerShdw>
                </a:effectLst>
                <a:latin typeface="+mj-ea"/>
                <a:ea typeface="+mj-ea"/>
              </a:rPr>
              <a:t>台德菁英班</a:t>
            </a:r>
            <a:endParaRPr lang="en-US" altLang="zh-TW" b="1" dirty="0">
              <a:solidFill>
                <a:srgbClr val="008000"/>
              </a:solidFill>
              <a:effectLst>
                <a:outerShdw blurRad="38100" dist="38100" dir="2700000" algn="tl">
                  <a:srgbClr val="000000">
                    <a:alpha val="43137"/>
                  </a:srgbClr>
                </a:outerShdw>
              </a:effectLst>
              <a:latin typeface="+mj-ea"/>
              <a:ea typeface="+mj-ea"/>
            </a:endParaRPr>
          </a:p>
        </p:txBody>
      </p:sp>
      <p:sp>
        <p:nvSpPr>
          <p:cNvPr id="15" name="矩形: 摺角紙張 14">
            <a:extLst>
              <a:ext uri="{FF2B5EF4-FFF2-40B4-BE49-F238E27FC236}">
                <a16:creationId xmlns:a16="http://schemas.microsoft.com/office/drawing/2014/main" id="{5CECD511-F87C-43D2-BD52-F2065FF3D56E}"/>
              </a:ext>
            </a:extLst>
          </p:cNvPr>
          <p:cNvSpPr/>
          <p:nvPr/>
        </p:nvSpPr>
        <p:spPr>
          <a:xfrm>
            <a:off x="6121855" y="2643182"/>
            <a:ext cx="2592288" cy="944566"/>
          </a:xfrm>
          <a:prstGeom prst="foldedCorner">
            <a:avLst>
              <a:gd name="adj" fmla="val 2670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a:solidFill>
                  <a:srgbClr val="FF9900"/>
                </a:solidFill>
                <a:effectLst>
                  <a:outerShdw blurRad="38100" dist="38100" dir="2700000" algn="tl">
                    <a:srgbClr val="000000">
                      <a:alpha val="43137"/>
                    </a:srgbClr>
                  </a:outerShdw>
                </a:effectLst>
                <a:latin typeface="+mj-ea"/>
                <a:ea typeface="+mj-ea"/>
              </a:rPr>
              <a:t>技術型及單科型</a:t>
            </a:r>
            <a:endParaRPr lang="en-US" altLang="zh-TW" b="1" dirty="0">
              <a:solidFill>
                <a:srgbClr val="FF9900"/>
              </a:solidFill>
              <a:effectLst>
                <a:outerShdw blurRad="38100" dist="38100" dir="2700000" algn="tl">
                  <a:srgbClr val="000000">
                    <a:alpha val="43137"/>
                  </a:srgbClr>
                </a:outerShdw>
              </a:effectLst>
              <a:latin typeface="+mj-ea"/>
              <a:ea typeface="+mj-ea"/>
            </a:endParaRPr>
          </a:p>
          <a:p>
            <a:pPr algn="ctr"/>
            <a:r>
              <a:rPr lang="zh-TW" altLang="en-US" b="1" dirty="0">
                <a:solidFill>
                  <a:srgbClr val="FF9900"/>
                </a:solidFill>
                <a:effectLst>
                  <a:outerShdw blurRad="38100" dist="38100" dir="2700000" algn="tl">
                    <a:srgbClr val="000000">
                      <a:alpha val="43137"/>
                    </a:srgbClr>
                  </a:outerShdw>
                </a:effectLst>
                <a:latin typeface="+mj-ea"/>
                <a:ea typeface="+mj-ea"/>
              </a:rPr>
              <a:t>免試獨招</a:t>
            </a:r>
          </a:p>
        </p:txBody>
      </p:sp>
      <p:sp>
        <p:nvSpPr>
          <p:cNvPr id="17" name="標題 1">
            <a:extLst>
              <a:ext uri="{FF2B5EF4-FFF2-40B4-BE49-F238E27FC236}">
                <a16:creationId xmlns:a16="http://schemas.microsoft.com/office/drawing/2014/main" id="{6E3B0A5C-7F0F-40D0-8EDC-88C982D578F3}"/>
              </a:ext>
            </a:extLst>
          </p:cNvPr>
          <p:cNvSpPr>
            <a:spLocks noGrp="1"/>
          </p:cNvSpPr>
          <p:nvPr>
            <p:ph type="title"/>
          </p:nvPr>
        </p:nvSpPr>
        <p:spPr>
          <a:xfrm>
            <a:off x="500034" y="285728"/>
            <a:ext cx="3286148" cy="1143000"/>
          </a:xfrm>
          <a:solidFill>
            <a:srgbClr val="CCFFCC"/>
          </a:solidFill>
          <a:ln w="63500">
            <a:solidFill>
              <a:srgbClr val="FF0000"/>
            </a:solidFill>
          </a:ln>
        </p:spPr>
        <p:txBody>
          <a:bodyPr/>
          <a:lstStyle/>
          <a:p>
            <a:r>
              <a:rPr lang="zh-TW" altLang="en-US" sz="4000" b="1" dirty="0">
                <a:effectLst>
                  <a:outerShdw blurRad="38100" dist="38100" dir="2700000" algn="tl">
                    <a:srgbClr val="000000">
                      <a:alpha val="43137"/>
                    </a:srgbClr>
                  </a:outerShdw>
                </a:effectLst>
                <a:latin typeface="標楷體" pitchFamily="65" charset="-120"/>
                <a:ea typeface="標楷體" pitchFamily="65" charset="-120"/>
              </a:rPr>
              <a:t>技職傾向學生</a:t>
            </a:r>
          </a:p>
        </p:txBody>
      </p:sp>
      <p:pic>
        <p:nvPicPr>
          <p:cNvPr id="480258" name="Picture 2" descr="ãäººç© åçãçåçæå°çµæ"/>
          <p:cNvPicPr>
            <a:picLocks noChangeAspect="1" noChangeArrowheads="1"/>
          </p:cNvPicPr>
          <p:nvPr/>
        </p:nvPicPr>
        <p:blipFill>
          <a:blip r:embed="rId2"/>
          <a:srcRect/>
          <a:stretch>
            <a:fillRect/>
          </a:stretch>
        </p:blipFill>
        <p:spPr bwMode="auto">
          <a:xfrm>
            <a:off x="3714744" y="2428868"/>
            <a:ext cx="1714500" cy="2667000"/>
          </a:xfrm>
          <a:prstGeom prst="rect">
            <a:avLst/>
          </a:prstGeom>
          <a:noFill/>
        </p:spPr>
      </p:pic>
    </p:spTree>
    <p:extLst>
      <p:ext uri="{BB962C8B-B14F-4D97-AF65-F5344CB8AC3E}">
        <p14:creationId xmlns:p14="http://schemas.microsoft.com/office/powerpoint/2010/main" val="10567524"/>
      </p:ext>
    </p:extLst>
  </p:cSld>
  <p:clrMapOvr>
    <a:masterClrMapping/>
  </p:clrMapOvr>
  <p:transition advTm="5000">
    <p:cut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圖: 換頁接點 4">
            <a:extLst>
              <a:ext uri="{FF2B5EF4-FFF2-40B4-BE49-F238E27FC236}">
                <a16:creationId xmlns:a16="http://schemas.microsoft.com/office/drawing/2014/main" id="{908A2BCE-0016-4DA2-9C7C-C5DB06114D2A}"/>
              </a:ext>
            </a:extLst>
          </p:cNvPr>
          <p:cNvSpPr/>
          <p:nvPr/>
        </p:nvSpPr>
        <p:spPr>
          <a:xfrm>
            <a:off x="571472" y="4000504"/>
            <a:ext cx="1143008" cy="1656184"/>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藝才班</a:t>
            </a:r>
            <a:endParaRPr lang="en-US" altLang="zh-TW" b="1" dirty="0">
              <a:latin typeface="微軟正黑體" panose="020B0604030504040204" pitchFamily="34" charset="-120"/>
              <a:ea typeface="微軟正黑體" panose="020B0604030504040204" pitchFamily="34" charset="-120"/>
            </a:endParaRPr>
          </a:p>
          <a:p>
            <a:pPr algn="ctr"/>
            <a:r>
              <a:rPr lang="zh-TW" altLang="en-US" b="1" dirty="0">
                <a:latin typeface="微軟正黑體" panose="020B0604030504040204" pitchFamily="34" charset="-120"/>
                <a:ea typeface="微軟正黑體" panose="020B0604030504040204" pitchFamily="34" charset="-120"/>
              </a:rPr>
              <a:t>甄選入學</a:t>
            </a:r>
          </a:p>
        </p:txBody>
      </p:sp>
      <p:sp>
        <p:nvSpPr>
          <p:cNvPr id="7" name="流程圖: 換頁接點 6">
            <a:extLst>
              <a:ext uri="{FF2B5EF4-FFF2-40B4-BE49-F238E27FC236}">
                <a16:creationId xmlns:a16="http://schemas.microsoft.com/office/drawing/2014/main" id="{9C778316-F099-4BA4-AF39-E6605729A26B}"/>
              </a:ext>
            </a:extLst>
          </p:cNvPr>
          <p:cNvSpPr/>
          <p:nvPr/>
        </p:nvSpPr>
        <p:spPr>
          <a:xfrm>
            <a:off x="1857356" y="4000504"/>
            <a:ext cx="1285884" cy="1656184"/>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專業群科</a:t>
            </a:r>
            <a:endParaRPr lang="en-US" altLang="zh-TW" b="1" dirty="0">
              <a:latin typeface="微軟正黑體" panose="020B0604030504040204" pitchFamily="34" charset="-120"/>
              <a:ea typeface="微軟正黑體" panose="020B0604030504040204" pitchFamily="34" charset="-120"/>
            </a:endParaRPr>
          </a:p>
          <a:p>
            <a:pPr algn="ctr"/>
            <a:r>
              <a:rPr lang="zh-TW" altLang="en-US" b="1" dirty="0">
                <a:latin typeface="微軟正黑體" panose="020B0604030504040204" pitchFamily="34" charset="-120"/>
                <a:ea typeface="微軟正黑體" panose="020B0604030504040204" pitchFamily="34" charset="-120"/>
              </a:rPr>
              <a:t>甄選入學</a:t>
            </a:r>
            <a:endParaRPr lang="en-US" altLang="zh-TW" b="1" dirty="0">
              <a:latin typeface="微軟正黑體" panose="020B0604030504040204" pitchFamily="34" charset="-120"/>
              <a:ea typeface="微軟正黑體" panose="020B0604030504040204" pitchFamily="34" charset="-120"/>
            </a:endParaRPr>
          </a:p>
          <a:p>
            <a:pPr algn="ct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設計群科</a:t>
            </a:r>
            <a:r>
              <a:rPr lang="en-US" altLang="zh-TW" b="1" dirty="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DBF9F2A5-8B9D-4B54-83BE-D33AB712AC29}"/>
              </a:ext>
            </a:extLst>
          </p:cNvPr>
          <p:cNvSpPr txBox="1"/>
          <p:nvPr/>
        </p:nvSpPr>
        <p:spPr>
          <a:xfrm>
            <a:off x="1187624" y="2169449"/>
            <a:ext cx="1338828" cy="646331"/>
          </a:xfrm>
          <a:prstGeom prst="rect">
            <a:avLst/>
          </a:prstGeom>
          <a:noFill/>
        </p:spPr>
        <p:txBody>
          <a:bodyPr wrap="none" rtlCol="0">
            <a:spAutoFit/>
          </a:bodyPr>
          <a:lstStyle/>
          <a:p>
            <a:r>
              <a:rPr lang="zh-TW" altLang="en-US" dirty="0"/>
              <a:t>音樂、美術</a:t>
            </a:r>
            <a:endParaRPr lang="en-US" altLang="zh-TW" dirty="0"/>
          </a:p>
          <a:p>
            <a:r>
              <a:rPr lang="zh-TW" altLang="en-US" dirty="0"/>
              <a:t>舞蹈、戲劇</a:t>
            </a:r>
          </a:p>
        </p:txBody>
      </p:sp>
      <p:sp>
        <p:nvSpPr>
          <p:cNvPr id="9" name="流程圖: 換頁接點 8">
            <a:extLst>
              <a:ext uri="{FF2B5EF4-FFF2-40B4-BE49-F238E27FC236}">
                <a16:creationId xmlns:a16="http://schemas.microsoft.com/office/drawing/2014/main" id="{F2DADA17-E45F-4824-86FB-8A04BEA98AF4}"/>
              </a:ext>
            </a:extLst>
          </p:cNvPr>
          <p:cNvSpPr/>
          <p:nvPr/>
        </p:nvSpPr>
        <p:spPr>
          <a:xfrm>
            <a:off x="3286116" y="4000504"/>
            <a:ext cx="1440160" cy="1656184"/>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技藝技能優良甄審入學</a:t>
            </a:r>
            <a:endParaRPr lang="en-US" altLang="zh-TW" b="1" dirty="0">
              <a:latin typeface="微軟正黑體" panose="020B0604030504040204" pitchFamily="34" charset="-120"/>
              <a:ea typeface="微軟正黑體" panose="020B0604030504040204" pitchFamily="34" charset="-120"/>
            </a:endParaRPr>
          </a:p>
          <a:p>
            <a:pPr algn="ct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設計、藝術</a:t>
            </a:r>
            <a:r>
              <a:rPr lang="en-US" altLang="zh-TW" b="1" dirty="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sp>
        <p:nvSpPr>
          <p:cNvPr id="10" name="流程圖: 換頁接點 9">
            <a:extLst>
              <a:ext uri="{FF2B5EF4-FFF2-40B4-BE49-F238E27FC236}">
                <a16:creationId xmlns:a16="http://schemas.microsoft.com/office/drawing/2014/main" id="{65C6EE89-76AB-4BBE-8A52-E49A78FD64B8}"/>
              </a:ext>
            </a:extLst>
          </p:cNvPr>
          <p:cNvSpPr/>
          <p:nvPr/>
        </p:nvSpPr>
        <p:spPr>
          <a:xfrm>
            <a:off x="4857752" y="4000504"/>
            <a:ext cx="1440160" cy="1656184"/>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七年一貫制</a:t>
            </a:r>
          </a:p>
        </p:txBody>
      </p:sp>
      <p:sp>
        <p:nvSpPr>
          <p:cNvPr id="12" name="標題 1">
            <a:extLst>
              <a:ext uri="{FF2B5EF4-FFF2-40B4-BE49-F238E27FC236}">
                <a16:creationId xmlns:a16="http://schemas.microsoft.com/office/drawing/2014/main" id="{6E3B0A5C-7F0F-40D0-8EDC-88C982D578F3}"/>
              </a:ext>
            </a:extLst>
          </p:cNvPr>
          <p:cNvSpPr>
            <a:spLocks noGrp="1"/>
          </p:cNvSpPr>
          <p:nvPr>
            <p:ph type="title"/>
          </p:nvPr>
        </p:nvSpPr>
        <p:spPr>
          <a:xfrm>
            <a:off x="500034" y="285728"/>
            <a:ext cx="3286148" cy="1143000"/>
          </a:xfrm>
          <a:solidFill>
            <a:srgbClr val="CCFFCC"/>
          </a:solidFill>
          <a:ln w="63500">
            <a:solidFill>
              <a:srgbClr val="FF0000"/>
            </a:solidFill>
          </a:ln>
        </p:spPr>
        <p:txBody>
          <a:bodyPr/>
          <a:lstStyle/>
          <a:p>
            <a:r>
              <a:rPr lang="zh-TW" altLang="en-US" sz="4000" b="1" dirty="0">
                <a:effectLst>
                  <a:outerShdw blurRad="38100" dist="38100" dir="2700000" algn="tl">
                    <a:srgbClr val="000000">
                      <a:alpha val="43137"/>
                    </a:srgbClr>
                  </a:outerShdw>
                </a:effectLst>
                <a:latin typeface="標楷體" pitchFamily="65" charset="-120"/>
                <a:ea typeface="標楷體" pitchFamily="65" charset="-120"/>
              </a:rPr>
              <a:t>才藝出眾學生</a:t>
            </a:r>
          </a:p>
        </p:txBody>
      </p:sp>
      <p:sp>
        <p:nvSpPr>
          <p:cNvPr id="13" name="流程圖: 換頁接點 12">
            <a:extLst>
              <a:ext uri="{FF2B5EF4-FFF2-40B4-BE49-F238E27FC236}">
                <a16:creationId xmlns:a16="http://schemas.microsoft.com/office/drawing/2014/main" id="{65C6EE89-76AB-4BBE-8A52-E49A78FD64B8}"/>
              </a:ext>
            </a:extLst>
          </p:cNvPr>
          <p:cNvSpPr/>
          <p:nvPr/>
        </p:nvSpPr>
        <p:spPr>
          <a:xfrm>
            <a:off x="6429388" y="4000504"/>
            <a:ext cx="1000132" cy="1656184"/>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原住民</a:t>
            </a:r>
            <a:endParaRPr lang="en-US" altLang="zh-TW" b="1" dirty="0">
              <a:latin typeface="微軟正黑體" panose="020B0604030504040204" pitchFamily="34" charset="-120"/>
              <a:ea typeface="微軟正黑體" panose="020B0604030504040204" pitchFamily="34" charset="-120"/>
            </a:endParaRPr>
          </a:p>
          <a:p>
            <a:pPr algn="ctr"/>
            <a:r>
              <a:rPr lang="zh-TW" altLang="en-US" b="1" dirty="0">
                <a:latin typeface="微軟正黑體" panose="020B0604030504040204" pitchFamily="34" charset="-120"/>
                <a:ea typeface="微軟正黑體" panose="020B0604030504040204" pitchFamily="34" charset="-120"/>
              </a:rPr>
              <a:t>藝能班</a:t>
            </a:r>
          </a:p>
        </p:txBody>
      </p:sp>
      <p:pic>
        <p:nvPicPr>
          <p:cNvPr id="479234" name="Picture 2" descr="ãäººç© åçãçåçæå°çµæ"/>
          <p:cNvPicPr>
            <a:picLocks noChangeAspect="1" noChangeArrowheads="1"/>
          </p:cNvPicPr>
          <p:nvPr/>
        </p:nvPicPr>
        <p:blipFill>
          <a:blip r:embed="rId2"/>
          <a:srcRect/>
          <a:stretch>
            <a:fillRect/>
          </a:stretch>
        </p:blipFill>
        <p:spPr bwMode="auto">
          <a:xfrm>
            <a:off x="3143240" y="1571612"/>
            <a:ext cx="4876800" cy="2133600"/>
          </a:xfrm>
          <a:prstGeom prst="rect">
            <a:avLst/>
          </a:prstGeom>
          <a:noFill/>
        </p:spPr>
      </p:pic>
      <p:sp>
        <p:nvSpPr>
          <p:cNvPr id="14" name="流程圖: 換頁接點 13">
            <a:extLst>
              <a:ext uri="{FF2B5EF4-FFF2-40B4-BE49-F238E27FC236}">
                <a16:creationId xmlns:a16="http://schemas.microsoft.com/office/drawing/2014/main" id="{65C6EE89-76AB-4BBE-8A52-E49A78FD64B8}"/>
              </a:ext>
            </a:extLst>
          </p:cNvPr>
          <p:cNvSpPr/>
          <p:nvPr/>
        </p:nvSpPr>
        <p:spPr>
          <a:xfrm>
            <a:off x="7572396" y="4000504"/>
            <a:ext cx="1285884" cy="1656184"/>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技術型及單科型</a:t>
            </a:r>
            <a:endParaRPr lang="en-US" altLang="zh-TW" b="1" dirty="0">
              <a:latin typeface="微軟正黑體" panose="020B0604030504040204" pitchFamily="34" charset="-120"/>
              <a:ea typeface="微軟正黑體" panose="020B0604030504040204" pitchFamily="34" charset="-120"/>
            </a:endParaRPr>
          </a:p>
          <a:p>
            <a:pPr algn="ctr"/>
            <a:r>
              <a:rPr lang="zh-TW" altLang="en-US" b="1" dirty="0">
                <a:latin typeface="微軟正黑體" panose="020B0604030504040204" pitchFamily="34" charset="-120"/>
                <a:ea typeface="微軟正黑體" panose="020B0604030504040204" pitchFamily="34" charset="-120"/>
              </a:rPr>
              <a:t>免試獨招</a:t>
            </a:r>
          </a:p>
        </p:txBody>
      </p:sp>
    </p:spTree>
    <p:extLst>
      <p:ext uri="{BB962C8B-B14F-4D97-AF65-F5344CB8AC3E}">
        <p14:creationId xmlns:p14="http://schemas.microsoft.com/office/powerpoint/2010/main" val="1160068311"/>
      </p:ext>
    </p:extLst>
  </p:cSld>
  <p:clrMapOvr>
    <a:masterClrMapping/>
  </p:clrMapOvr>
  <p:transition advTm="5000">
    <p:cut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橢圓 4">
            <a:extLst>
              <a:ext uri="{FF2B5EF4-FFF2-40B4-BE49-F238E27FC236}">
                <a16:creationId xmlns:a16="http://schemas.microsoft.com/office/drawing/2014/main" id="{A71888DD-0C80-40A6-9A1A-CC667EC2F65D}"/>
              </a:ext>
            </a:extLst>
          </p:cNvPr>
          <p:cNvSpPr/>
          <p:nvPr/>
        </p:nvSpPr>
        <p:spPr>
          <a:xfrm>
            <a:off x="3714744" y="1643050"/>
            <a:ext cx="2575213" cy="1082400"/>
          </a:xfrm>
          <a:prstGeom prst="ellipse">
            <a:avLst/>
          </a:prstGeom>
          <a:noFill/>
        </p:spPr>
        <p:style>
          <a:lnRef idx="3">
            <a:schemeClr val="lt1"/>
          </a:lnRef>
          <a:fillRef idx="1">
            <a:schemeClr val="dk1"/>
          </a:fillRef>
          <a:effectRef idx="1">
            <a:schemeClr val="dk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體育班甄選入學</a:t>
            </a:r>
          </a:p>
        </p:txBody>
      </p:sp>
      <p:sp>
        <p:nvSpPr>
          <p:cNvPr id="6" name="橢圓 5">
            <a:extLst>
              <a:ext uri="{FF2B5EF4-FFF2-40B4-BE49-F238E27FC236}">
                <a16:creationId xmlns:a16="http://schemas.microsoft.com/office/drawing/2014/main" id="{F3EAFDCD-C38B-4142-B720-4E6F1BB4A964}"/>
              </a:ext>
            </a:extLst>
          </p:cNvPr>
          <p:cNvSpPr/>
          <p:nvPr/>
        </p:nvSpPr>
        <p:spPr>
          <a:xfrm>
            <a:off x="5715008" y="2786058"/>
            <a:ext cx="2371159" cy="1368152"/>
          </a:xfrm>
          <a:prstGeom prst="ellipse">
            <a:avLst/>
          </a:prstGeom>
          <a:noFill/>
        </p:spPr>
        <p:style>
          <a:lnRef idx="3">
            <a:schemeClr val="lt1"/>
          </a:lnRef>
          <a:fillRef idx="1">
            <a:schemeClr val="dk1"/>
          </a:fillRef>
          <a:effectRef idx="1">
            <a:schemeClr val="dk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運動績優獨招</a:t>
            </a:r>
          </a:p>
        </p:txBody>
      </p:sp>
      <p:sp>
        <p:nvSpPr>
          <p:cNvPr id="7" name="橢圓 6">
            <a:extLst>
              <a:ext uri="{FF2B5EF4-FFF2-40B4-BE49-F238E27FC236}">
                <a16:creationId xmlns:a16="http://schemas.microsoft.com/office/drawing/2014/main" id="{7F23785F-F53E-44BD-BCC8-95F16434AA0A}"/>
              </a:ext>
            </a:extLst>
          </p:cNvPr>
          <p:cNvSpPr/>
          <p:nvPr/>
        </p:nvSpPr>
        <p:spPr>
          <a:xfrm>
            <a:off x="3643306" y="3143248"/>
            <a:ext cx="1714512" cy="1368152"/>
          </a:xfrm>
          <a:prstGeom prst="ellipse">
            <a:avLst/>
          </a:prstGeom>
          <a:noFill/>
        </p:spPr>
        <p:style>
          <a:lnRef idx="3">
            <a:schemeClr val="lt1"/>
          </a:lnRef>
          <a:fillRef idx="1">
            <a:schemeClr val="dk1"/>
          </a:fillRef>
          <a:effectRef idx="1">
            <a:schemeClr val="dk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運動績優</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r>
              <a:rPr lang="zh-TW" altLang="en-US" b="1" dirty="0">
                <a:solidFill>
                  <a:schemeClr val="tx1"/>
                </a:solidFill>
                <a:latin typeface="微軟正黑體" panose="020B0604030504040204" pitchFamily="34" charset="-120"/>
                <a:ea typeface="微軟正黑體" panose="020B0604030504040204" pitchFamily="34" charset="-120"/>
              </a:rPr>
              <a:t>甄審</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甄試</a:t>
            </a:r>
          </a:p>
        </p:txBody>
      </p:sp>
      <p:sp>
        <p:nvSpPr>
          <p:cNvPr id="11" name="標題 1">
            <a:extLst>
              <a:ext uri="{FF2B5EF4-FFF2-40B4-BE49-F238E27FC236}">
                <a16:creationId xmlns:a16="http://schemas.microsoft.com/office/drawing/2014/main" id="{6E3B0A5C-7F0F-40D0-8EDC-88C982D578F3}"/>
              </a:ext>
            </a:extLst>
          </p:cNvPr>
          <p:cNvSpPr>
            <a:spLocks noGrp="1"/>
          </p:cNvSpPr>
          <p:nvPr>
            <p:ph type="title"/>
          </p:nvPr>
        </p:nvSpPr>
        <p:spPr>
          <a:xfrm>
            <a:off x="500034" y="285728"/>
            <a:ext cx="3286148" cy="1143000"/>
          </a:xfrm>
          <a:solidFill>
            <a:srgbClr val="CCFFCC"/>
          </a:solidFill>
          <a:ln w="63500">
            <a:solidFill>
              <a:srgbClr val="FF0000"/>
            </a:solidFill>
          </a:ln>
        </p:spPr>
        <p:txBody>
          <a:bodyPr/>
          <a:lstStyle/>
          <a:p>
            <a:r>
              <a:rPr lang="zh-TW" altLang="en-US" sz="4000" b="1" dirty="0">
                <a:effectLst>
                  <a:outerShdw blurRad="38100" dist="38100" dir="2700000" algn="tl">
                    <a:srgbClr val="000000">
                      <a:alpha val="43137"/>
                    </a:srgbClr>
                  </a:outerShdw>
                </a:effectLst>
                <a:latin typeface="標楷體" pitchFamily="65" charset="-120"/>
                <a:ea typeface="標楷體" pitchFamily="65" charset="-120"/>
              </a:rPr>
              <a:t>體育專長學生</a:t>
            </a:r>
          </a:p>
        </p:txBody>
      </p:sp>
      <p:pic>
        <p:nvPicPr>
          <p:cNvPr id="478212" name="Picture 4" descr="ç¸éåç"/>
          <p:cNvPicPr>
            <a:picLocks noChangeAspect="1" noChangeArrowheads="1"/>
          </p:cNvPicPr>
          <p:nvPr/>
        </p:nvPicPr>
        <p:blipFill>
          <a:blip r:embed="rId2"/>
          <a:srcRect/>
          <a:stretch>
            <a:fillRect/>
          </a:stretch>
        </p:blipFill>
        <p:spPr bwMode="auto">
          <a:xfrm>
            <a:off x="571472" y="2071678"/>
            <a:ext cx="2571750" cy="1552575"/>
          </a:xfrm>
          <a:prstGeom prst="rect">
            <a:avLst/>
          </a:prstGeom>
          <a:noFill/>
        </p:spPr>
      </p:pic>
      <p:sp>
        <p:nvSpPr>
          <p:cNvPr id="478214" name="AutoShape 6" descr="ãç±çææãçåçæå°çµæ"/>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78216" name="AutoShape 8" descr="ãç±çææãçåçæå°çµæ"/>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478218" name="Picture 10" descr="ãææ¸è±ªãçåçæå°çµæ"/>
          <p:cNvPicPr>
            <a:picLocks noChangeAspect="1" noChangeArrowheads="1"/>
          </p:cNvPicPr>
          <p:nvPr/>
        </p:nvPicPr>
        <p:blipFill>
          <a:blip r:embed="rId3"/>
          <a:srcRect/>
          <a:stretch>
            <a:fillRect/>
          </a:stretch>
        </p:blipFill>
        <p:spPr bwMode="auto">
          <a:xfrm>
            <a:off x="6858016" y="428604"/>
            <a:ext cx="1493520" cy="1965960"/>
          </a:xfrm>
          <a:prstGeom prst="rect">
            <a:avLst/>
          </a:prstGeom>
          <a:noFill/>
        </p:spPr>
      </p:pic>
      <p:pic>
        <p:nvPicPr>
          <p:cNvPr id="478220" name="Picture 12" descr="ç¸éåç"/>
          <p:cNvPicPr>
            <a:picLocks noChangeAspect="1" noChangeArrowheads="1"/>
          </p:cNvPicPr>
          <p:nvPr/>
        </p:nvPicPr>
        <p:blipFill>
          <a:blip r:embed="rId4" cstate="print"/>
          <a:srcRect/>
          <a:stretch>
            <a:fillRect/>
          </a:stretch>
        </p:blipFill>
        <p:spPr bwMode="auto">
          <a:xfrm>
            <a:off x="4500562" y="357166"/>
            <a:ext cx="1524000" cy="1143000"/>
          </a:xfrm>
          <a:prstGeom prst="rect">
            <a:avLst/>
          </a:prstGeom>
          <a:noFill/>
        </p:spPr>
      </p:pic>
      <p:pic>
        <p:nvPicPr>
          <p:cNvPr id="478222" name="Picture 14" descr="ãæ´è³ç©ãçåçæå°çµæ"/>
          <p:cNvPicPr>
            <a:picLocks noChangeAspect="1" noChangeArrowheads="1"/>
          </p:cNvPicPr>
          <p:nvPr/>
        </p:nvPicPr>
        <p:blipFill>
          <a:blip r:embed="rId5" cstate="print"/>
          <a:srcRect/>
          <a:stretch>
            <a:fillRect/>
          </a:stretch>
        </p:blipFill>
        <p:spPr bwMode="auto">
          <a:xfrm>
            <a:off x="4357686" y="4857760"/>
            <a:ext cx="2364638" cy="1300277"/>
          </a:xfrm>
          <a:prstGeom prst="rect">
            <a:avLst/>
          </a:prstGeom>
          <a:noFill/>
        </p:spPr>
      </p:pic>
      <p:pic>
        <p:nvPicPr>
          <p:cNvPr id="478224" name="Picture 16" descr="ç¸éåç"/>
          <p:cNvPicPr>
            <a:picLocks noChangeAspect="1" noChangeArrowheads="1"/>
          </p:cNvPicPr>
          <p:nvPr/>
        </p:nvPicPr>
        <p:blipFill>
          <a:blip r:embed="rId6"/>
          <a:srcRect/>
          <a:stretch>
            <a:fillRect/>
          </a:stretch>
        </p:blipFill>
        <p:spPr bwMode="auto">
          <a:xfrm>
            <a:off x="6786578" y="4500570"/>
            <a:ext cx="1373505" cy="1643074"/>
          </a:xfrm>
          <a:prstGeom prst="rect">
            <a:avLst/>
          </a:prstGeom>
          <a:noFill/>
        </p:spPr>
      </p:pic>
      <p:pic>
        <p:nvPicPr>
          <p:cNvPr id="478226" name="Picture 18" descr="ãæ¥ä¿çãçåçæå°çµæ"/>
          <p:cNvPicPr>
            <a:picLocks noChangeAspect="1" noChangeArrowheads="1"/>
          </p:cNvPicPr>
          <p:nvPr/>
        </p:nvPicPr>
        <p:blipFill>
          <a:blip r:embed="rId7"/>
          <a:srcRect/>
          <a:stretch>
            <a:fillRect/>
          </a:stretch>
        </p:blipFill>
        <p:spPr bwMode="auto">
          <a:xfrm>
            <a:off x="1071538" y="4357694"/>
            <a:ext cx="2619375" cy="1743076"/>
          </a:xfrm>
          <a:prstGeom prst="rect">
            <a:avLst/>
          </a:prstGeom>
          <a:noFill/>
        </p:spPr>
      </p:pic>
    </p:spTree>
    <p:extLst>
      <p:ext uri="{BB962C8B-B14F-4D97-AF65-F5344CB8AC3E}">
        <p14:creationId xmlns:p14="http://schemas.microsoft.com/office/powerpoint/2010/main" val="2392338772"/>
      </p:ext>
    </p:extLst>
  </p:cSld>
  <p:clrMapOvr>
    <a:masterClrMapping/>
  </p:clrMapOvr>
  <p:transition advTm="5000">
    <p:cut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152400" y="2295525"/>
            <a:ext cx="9144000" cy="0"/>
          </a:xfrm>
          <a:prstGeom prst="rect">
            <a:avLst/>
          </a:prstGeom>
          <a:noFill/>
          <a:ln w="9525">
            <a:noFill/>
            <a:miter lim="800000"/>
            <a:headEnd/>
            <a:tailEnd/>
          </a:ln>
        </p:spPr>
        <p:txBody>
          <a:bodyPr wrap="none" anchor="ctr">
            <a:spAutoFit/>
          </a:bodyPr>
          <a:lstStyle/>
          <a:p>
            <a:endParaRPr lang="zh-TW" altLang="zh-TW" sz="2400"/>
          </a:p>
        </p:txBody>
      </p:sp>
      <p:sp>
        <p:nvSpPr>
          <p:cNvPr id="7173" name="Rectangle 6"/>
          <p:cNvSpPr>
            <a:spLocks noChangeArrowheads="1"/>
          </p:cNvSpPr>
          <p:nvPr/>
        </p:nvSpPr>
        <p:spPr bwMode="auto">
          <a:xfrm>
            <a:off x="152400" y="4562475"/>
            <a:ext cx="9144000" cy="0"/>
          </a:xfrm>
          <a:prstGeom prst="rect">
            <a:avLst/>
          </a:prstGeom>
          <a:noFill/>
          <a:ln w="9525">
            <a:noFill/>
            <a:miter lim="800000"/>
            <a:headEnd/>
            <a:tailEnd/>
          </a:ln>
        </p:spPr>
        <p:txBody>
          <a:bodyPr wrap="none" anchor="ctr">
            <a:spAutoFit/>
          </a:bodyPr>
          <a:lstStyle/>
          <a:p>
            <a:endParaRPr lang="zh-TW" altLang="zh-TW" sz="2400"/>
          </a:p>
        </p:txBody>
      </p:sp>
      <p:sp>
        <p:nvSpPr>
          <p:cNvPr id="11271" name="矩形 10"/>
          <p:cNvSpPr>
            <a:spLocks noChangeArrowheads="1"/>
          </p:cNvSpPr>
          <p:nvPr/>
        </p:nvSpPr>
        <p:spPr bwMode="auto">
          <a:xfrm>
            <a:off x="935596" y="1005259"/>
            <a:ext cx="7272808" cy="4847481"/>
          </a:xfrm>
          <a:prstGeom prst="rect">
            <a:avLst/>
          </a:prstGeom>
          <a:noFill/>
          <a:ln w="9525">
            <a:noFill/>
            <a:miter lim="800000"/>
            <a:headEnd/>
            <a:tailEnd/>
          </a:ln>
        </p:spPr>
        <p:txBody>
          <a:bodyPr wrap="square">
            <a:spAutoFit/>
          </a:bodyPr>
          <a:lstStyle/>
          <a:p>
            <a:r>
              <a:rPr lang="zh-TW" altLang="en-US" sz="4000" b="1" dirty="0">
                <a:solidFill>
                  <a:srgbClr val="FF0000"/>
                </a:solidFill>
                <a:effectLst>
                  <a:outerShdw blurRad="38100" dist="38100" dir="2700000" algn="tl">
                    <a:srgbClr val="000000"/>
                  </a:outerShdw>
                </a:effectLst>
                <a:latin typeface="Times New Roman" panose="02020603050405020304" pitchFamily="18" charset="0"/>
                <a:ea typeface="標楷體" pitchFamily="65" charset="-120"/>
                <a:cs typeface="Times New Roman" panose="02020603050405020304" pitchFamily="18" charset="0"/>
              </a:rPr>
              <a:t>雖然</a:t>
            </a:r>
            <a:r>
              <a:rPr lang="zh-TW" altLang="en-US" sz="4000" b="1" dirty="0">
                <a:solidFill>
                  <a:srgbClr val="008000"/>
                </a:solidFill>
                <a:effectLst>
                  <a:outerShdw blurRad="38100" dist="38100" dir="2700000" algn="tl">
                    <a:srgbClr val="000000"/>
                  </a:outerShdw>
                </a:effectLst>
                <a:latin typeface="Times New Roman" panose="02020603050405020304" pitchFamily="18" charset="0"/>
                <a:ea typeface="標楷體" pitchFamily="65" charset="-120"/>
                <a:cs typeface="Times New Roman" panose="02020603050405020304" pitchFamily="18" charset="0"/>
              </a:rPr>
              <a:t>延後</a:t>
            </a:r>
            <a:r>
              <a:rPr lang="en-US" altLang="zh-TW" sz="4000" b="1">
                <a:solidFill>
                  <a:srgbClr val="008000"/>
                </a:solidFill>
                <a:effectLst>
                  <a:outerShdw blurRad="38100" dist="38100" dir="2700000" algn="tl">
                    <a:srgbClr val="000000"/>
                  </a:outerShdw>
                </a:effectLst>
                <a:latin typeface="Times New Roman" panose="02020603050405020304" pitchFamily="18" charset="0"/>
                <a:ea typeface="標楷體" pitchFamily="65" charset="-120"/>
                <a:cs typeface="Times New Roman" panose="02020603050405020304" pitchFamily="18" charset="0"/>
              </a:rPr>
              <a:t>4</a:t>
            </a:r>
            <a:r>
              <a:rPr lang="zh-TW" altLang="en-US" sz="4000" b="1">
                <a:solidFill>
                  <a:srgbClr val="008000"/>
                </a:solidFill>
                <a:effectLst>
                  <a:outerShdw blurRad="38100" dist="38100" dir="2700000" algn="tl">
                    <a:srgbClr val="000000"/>
                  </a:outerShdw>
                </a:effectLst>
                <a:latin typeface="Times New Roman" panose="02020603050405020304" pitchFamily="18" charset="0"/>
                <a:ea typeface="標楷體" pitchFamily="65" charset="-120"/>
                <a:cs typeface="Times New Roman" panose="02020603050405020304" pitchFamily="18" charset="0"/>
              </a:rPr>
              <a:t>天</a:t>
            </a:r>
            <a:r>
              <a:rPr lang="zh-TW" altLang="en-US" sz="4000" b="1" dirty="0">
                <a:solidFill>
                  <a:srgbClr val="008000"/>
                </a:solidFill>
                <a:effectLst>
                  <a:outerShdw blurRad="38100" dist="38100" dir="2700000" algn="tl">
                    <a:srgbClr val="000000"/>
                  </a:outerShdw>
                </a:effectLst>
                <a:latin typeface="Times New Roman" panose="02020603050405020304" pitchFamily="18" charset="0"/>
                <a:ea typeface="標楷體" pitchFamily="65" charset="-120"/>
                <a:cs typeface="Times New Roman" panose="02020603050405020304" pitchFamily="18" charset="0"/>
              </a:rPr>
              <a:t>開學</a:t>
            </a:r>
            <a:r>
              <a:rPr lang="zh-TW" altLang="en-US" sz="4000" b="1" dirty="0">
                <a:solidFill>
                  <a:srgbClr val="FF0000"/>
                </a:solidFill>
                <a:effectLst>
                  <a:outerShdw blurRad="38100" dist="38100" dir="2700000" algn="tl">
                    <a:srgbClr val="000000"/>
                  </a:outerShdw>
                </a:effectLst>
                <a:latin typeface="Times New Roman" panose="02020603050405020304" pitchFamily="18" charset="0"/>
                <a:ea typeface="標楷體" pitchFamily="65" charset="-120"/>
                <a:cs typeface="Times New Roman" panose="02020603050405020304" pitchFamily="18" charset="0"/>
              </a:rPr>
              <a:t>，不過</a:t>
            </a:r>
            <a:endParaRPr lang="en-US" altLang="zh-TW" sz="4000" b="1" dirty="0">
              <a:solidFill>
                <a:srgbClr val="FF0000"/>
              </a:solidFill>
              <a:effectLst>
                <a:outerShdw blurRad="38100" dist="38100" dir="2700000" algn="tl">
                  <a:srgbClr val="000000"/>
                </a:outerShdw>
              </a:effectLst>
              <a:latin typeface="Times New Roman" panose="02020603050405020304" pitchFamily="18" charset="0"/>
              <a:ea typeface="標楷體" pitchFamily="65" charset="-120"/>
              <a:cs typeface="Times New Roman" panose="02020603050405020304" pitchFamily="18" charset="0"/>
            </a:endParaRPr>
          </a:p>
          <a:p>
            <a:r>
              <a:rPr lang="zh-TW" altLang="en-US" sz="4000" b="1" dirty="0">
                <a:solidFill>
                  <a:srgbClr val="FF0000"/>
                </a:solidFill>
                <a:effectLst>
                  <a:outerShdw blurRad="38100" dist="38100" dir="2700000" algn="tl">
                    <a:srgbClr val="000000"/>
                  </a:outerShdw>
                </a:effectLst>
                <a:latin typeface="Times New Roman" panose="02020603050405020304" pitchFamily="18" charset="0"/>
                <a:ea typeface="標楷體" pitchFamily="65" charset="-120"/>
                <a:cs typeface="Times New Roman" panose="02020603050405020304" pitchFamily="18" charset="0"/>
              </a:rPr>
              <a:t>國中教育會考的</a:t>
            </a:r>
            <a:r>
              <a:rPr lang="zh-TW" altLang="en-US" sz="4800" b="1" dirty="0">
                <a:solidFill>
                  <a:srgbClr val="3333FF"/>
                </a:solidFill>
                <a:effectLst>
                  <a:outerShdw blurRad="38100" dist="38100" dir="2700000" algn="tl">
                    <a:srgbClr val="000000"/>
                  </a:outerShdw>
                </a:effectLst>
                <a:latin typeface="Times New Roman" panose="02020603050405020304" pitchFamily="18" charset="0"/>
                <a:ea typeface="標楷體" pitchFamily="65" charset="-120"/>
                <a:cs typeface="Times New Roman" panose="02020603050405020304" pitchFamily="18" charset="0"/>
              </a:rPr>
              <a:t>日程不變</a:t>
            </a:r>
            <a:r>
              <a:rPr lang="zh-TW" altLang="en-US" sz="4000" b="1" dirty="0">
                <a:solidFill>
                  <a:srgbClr val="FF0000"/>
                </a:solidFill>
                <a:effectLst>
                  <a:outerShdw blurRad="38100" dist="38100" dir="2700000" algn="tl">
                    <a:srgbClr val="000000"/>
                  </a:outerShdw>
                </a:effectLst>
                <a:latin typeface="Times New Roman" panose="02020603050405020304" pitchFamily="18" charset="0"/>
                <a:ea typeface="標楷體" pitchFamily="65" charset="-120"/>
                <a:cs typeface="Times New Roman" panose="02020603050405020304" pitchFamily="18" charset="0"/>
              </a:rPr>
              <a:t>，</a:t>
            </a:r>
            <a:endParaRPr lang="en-US" altLang="zh-TW" sz="4000" b="1" dirty="0">
              <a:solidFill>
                <a:srgbClr val="FF0000"/>
              </a:solidFill>
              <a:effectLst>
                <a:outerShdw blurRad="38100" dist="38100" dir="2700000" algn="tl">
                  <a:srgbClr val="000000"/>
                </a:outerShdw>
              </a:effectLst>
              <a:latin typeface="Times New Roman" panose="02020603050405020304" pitchFamily="18" charset="0"/>
              <a:ea typeface="標楷體" pitchFamily="65" charset="-120"/>
              <a:cs typeface="Times New Roman" panose="02020603050405020304" pitchFamily="18" charset="0"/>
            </a:endParaRPr>
          </a:p>
          <a:p>
            <a:r>
              <a:rPr lang="zh-TW" altLang="en-US" sz="4000" b="1" dirty="0">
                <a:solidFill>
                  <a:srgbClr val="FF0000"/>
                </a:solidFill>
                <a:effectLst>
                  <a:outerShdw blurRad="38100" dist="38100" dir="2700000" algn="tl">
                    <a:srgbClr val="000000"/>
                  </a:outerShdw>
                </a:effectLst>
                <a:latin typeface="Times New Roman" panose="02020603050405020304" pitchFamily="18" charset="0"/>
                <a:ea typeface="標楷體" pitchFamily="65" charset="-120"/>
                <a:cs typeface="Times New Roman" panose="02020603050405020304" pitchFamily="18" charset="0"/>
              </a:rPr>
              <a:t>各項</a:t>
            </a:r>
            <a:r>
              <a:rPr lang="zh-TW" altLang="en-US" sz="4000" b="1" dirty="0">
                <a:solidFill>
                  <a:srgbClr val="3333FF"/>
                </a:solidFill>
                <a:effectLst>
                  <a:outerShdw blurRad="38100" dist="38100" dir="2700000" algn="tl">
                    <a:srgbClr val="000000"/>
                  </a:outerShdw>
                </a:effectLst>
                <a:latin typeface="Times New Roman" panose="02020603050405020304" pitchFamily="18" charset="0"/>
                <a:ea typeface="標楷體" pitchFamily="65" charset="-120"/>
                <a:cs typeface="Times New Roman" panose="02020603050405020304" pitchFamily="18" charset="0"/>
              </a:rPr>
              <a:t>入學</a:t>
            </a:r>
            <a:r>
              <a:rPr lang="zh-TW" altLang="en-US" sz="4000" b="1" dirty="0">
                <a:solidFill>
                  <a:srgbClr val="FF0000"/>
                </a:solidFill>
                <a:effectLst>
                  <a:outerShdw blurRad="38100" dist="38100" dir="2700000" algn="tl">
                    <a:srgbClr val="000000"/>
                  </a:outerShdw>
                </a:effectLst>
                <a:latin typeface="Times New Roman" panose="02020603050405020304" pitchFamily="18" charset="0"/>
                <a:ea typeface="標楷體" pitchFamily="65" charset="-120"/>
                <a:cs typeface="Times New Roman" panose="02020603050405020304" pitchFamily="18" charset="0"/>
              </a:rPr>
              <a:t>作業的</a:t>
            </a:r>
            <a:r>
              <a:rPr lang="zh-TW" altLang="en-US" sz="4800" b="1" dirty="0">
                <a:solidFill>
                  <a:srgbClr val="3333FF"/>
                </a:solidFill>
                <a:effectLst>
                  <a:outerShdw blurRad="38100" dist="38100" dir="2700000" algn="tl">
                    <a:srgbClr val="000000"/>
                  </a:outerShdw>
                </a:effectLst>
                <a:latin typeface="Times New Roman" panose="02020603050405020304" pitchFamily="18" charset="0"/>
                <a:ea typeface="標楷體" pitchFamily="65" charset="-120"/>
                <a:cs typeface="Times New Roman" panose="02020603050405020304" pitchFamily="18" charset="0"/>
              </a:rPr>
              <a:t>日程也不變</a:t>
            </a:r>
            <a:r>
              <a:rPr lang="zh-TW" altLang="en-US" sz="4000" b="1" dirty="0">
                <a:solidFill>
                  <a:srgbClr val="FF0000"/>
                </a:solidFill>
                <a:effectLst>
                  <a:outerShdw blurRad="38100" dist="38100" dir="2700000" algn="tl">
                    <a:srgbClr val="000000"/>
                  </a:outerShdw>
                </a:effectLst>
                <a:latin typeface="Times New Roman" panose="02020603050405020304" pitchFamily="18" charset="0"/>
                <a:ea typeface="標楷體" pitchFamily="65" charset="-120"/>
                <a:cs typeface="Times New Roman" panose="02020603050405020304" pitchFamily="18" charset="0"/>
              </a:rPr>
              <a:t>，</a:t>
            </a:r>
            <a:endParaRPr lang="en-US" altLang="zh-TW" sz="4000" b="1" dirty="0">
              <a:solidFill>
                <a:srgbClr val="FF0000"/>
              </a:solidFill>
              <a:effectLst>
                <a:outerShdw blurRad="38100" dist="38100" dir="2700000" algn="tl">
                  <a:srgbClr val="000000"/>
                </a:outerShdw>
              </a:effectLst>
              <a:latin typeface="Times New Roman" panose="02020603050405020304" pitchFamily="18" charset="0"/>
              <a:ea typeface="標楷體" pitchFamily="65" charset="-120"/>
              <a:cs typeface="Times New Roman" panose="02020603050405020304" pitchFamily="18" charset="0"/>
            </a:endParaRPr>
          </a:p>
          <a:p>
            <a:r>
              <a:rPr lang="zh-TW" altLang="en-US" sz="4000" b="1" dirty="0">
                <a:solidFill>
                  <a:srgbClr val="FF0000"/>
                </a:solidFill>
                <a:effectLst>
                  <a:outerShdw blurRad="38100" dist="38100" dir="2700000" algn="tl">
                    <a:srgbClr val="000000"/>
                  </a:outerShdw>
                </a:effectLst>
                <a:latin typeface="Times New Roman" panose="02020603050405020304" pitchFamily="18" charset="0"/>
                <a:ea typeface="標楷體" pitchFamily="65" charset="-120"/>
                <a:cs typeface="Times New Roman" panose="02020603050405020304" pitchFamily="18" charset="0"/>
              </a:rPr>
              <a:t>完全按照簡章的規定進行。</a:t>
            </a:r>
          </a:p>
          <a:p>
            <a:pPr>
              <a:spcBef>
                <a:spcPts val="600"/>
              </a:spcBef>
            </a:pPr>
            <a:r>
              <a:rPr lang="zh-TW" altLang="en-US" sz="4000" b="1" dirty="0">
                <a:solidFill>
                  <a:srgbClr val="FF0000"/>
                </a:solidFill>
                <a:effectLst>
                  <a:outerShdw blurRad="38100" dist="38100" dir="2700000" algn="tl">
                    <a:srgbClr val="000000"/>
                  </a:outerShdw>
                </a:effectLst>
                <a:latin typeface="Times New Roman" panose="02020603050405020304" pitchFamily="18" charset="0"/>
                <a:ea typeface="標楷體" pitchFamily="65" charset="-120"/>
                <a:cs typeface="Times New Roman" panose="02020603050405020304" pitchFamily="18" charset="0"/>
              </a:rPr>
              <a:t>惟國中教育會考的</a:t>
            </a:r>
            <a:endParaRPr lang="en-US" altLang="zh-TW" sz="4000" b="1" dirty="0">
              <a:solidFill>
                <a:srgbClr val="FF0000"/>
              </a:solidFill>
              <a:effectLst>
                <a:outerShdw blurRad="38100" dist="38100" dir="2700000" algn="tl">
                  <a:srgbClr val="000000"/>
                </a:outerShdw>
              </a:effectLst>
              <a:latin typeface="Times New Roman" panose="02020603050405020304" pitchFamily="18" charset="0"/>
              <a:ea typeface="標楷體" pitchFamily="65" charset="-120"/>
              <a:cs typeface="Times New Roman" panose="02020603050405020304" pitchFamily="18" charset="0"/>
            </a:endParaRPr>
          </a:p>
          <a:p>
            <a:r>
              <a:rPr lang="zh-TW" altLang="en-US" sz="4800" b="1" dirty="0">
                <a:solidFill>
                  <a:srgbClr val="3333FF"/>
                </a:solidFill>
                <a:effectLst>
                  <a:outerShdw blurRad="38100" dist="38100" dir="2700000" algn="tl">
                    <a:srgbClr val="000000"/>
                  </a:outerShdw>
                </a:effectLst>
                <a:latin typeface="Times New Roman" panose="02020603050405020304" pitchFamily="18" charset="0"/>
                <a:ea typeface="標楷體" pitchFamily="65" charset="-120"/>
                <a:cs typeface="Times New Roman" panose="02020603050405020304" pitchFamily="18" charset="0"/>
              </a:rPr>
              <a:t>考試範圍</a:t>
            </a:r>
            <a:r>
              <a:rPr lang="zh-TW" altLang="en-US" sz="4000" b="1" dirty="0">
                <a:solidFill>
                  <a:srgbClr val="FF0000"/>
                </a:solidFill>
                <a:effectLst>
                  <a:outerShdw blurRad="38100" dist="38100" dir="2700000" algn="tl">
                    <a:srgbClr val="000000"/>
                  </a:outerShdw>
                </a:effectLst>
                <a:latin typeface="Times New Roman" panose="02020603050405020304" pitchFamily="18" charset="0"/>
                <a:ea typeface="標楷體" pitchFamily="65" charset="-120"/>
                <a:cs typeface="Times New Roman" panose="02020603050405020304" pitchFamily="18" charset="0"/>
              </a:rPr>
              <a:t>會做適當的</a:t>
            </a:r>
            <a:r>
              <a:rPr lang="zh-TW" altLang="en-US" sz="4000" b="1" dirty="0">
                <a:solidFill>
                  <a:srgbClr val="3333FF"/>
                </a:solidFill>
                <a:effectLst>
                  <a:outerShdw blurRad="38100" dist="38100" dir="2700000" algn="tl">
                    <a:srgbClr val="000000"/>
                  </a:outerShdw>
                </a:effectLst>
                <a:latin typeface="Times New Roman" panose="02020603050405020304" pitchFamily="18" charset="0"/>
                <a:ea typeface="標楷體" pitchFamily="65" charset="-120"/>
                <a:cs typeface="Times New Roman" panose="02020603050405020304" pitchFamily="18" charset="0"/>
              </a:rPr>
              <a:t>縮減</a:t>
            </a:r>
            <a:r>
              <a:rPr lang="zh-TW" altLang="en-US" sz="4000" b="1" dirty="0">
                <a:solidFill>
                  <a:srgbClr val="FF0000"/>
                </a:solidFill>
                <a:effectLst>
                  <a:outerShdw blurRad="38100" dist="38100" dir="2700000" algn="tl">
                    <a:srgbClr val="000000"/>
                  </a:outerShdw>
                </a:effectLst>
                <a:latin typeface="Times New Roman" panose="02020603050405020304" pitchFamily="18" charset="0"/>
                <a:ea typeface="標楷體" pitchFamily="65" charset="-120"/>
                <a:cs typeface="Times New Roman" panose="02020603050405020304" pitchFamily="18" charset="0"/>
              </a:rPr>
              <a:t>調整，</a:t>
            </a:r>
            <a:endParaRPr lang="en-US" altLang="zh-TW" sz="4000" b="1" dirty="0">
              <a:solidFill>
                <a:srgbClr val="FF0000"/>
              </a:solidFill>
              <a:effectLst>
                <a:outerShdw blurRad="38100" dist="38100" dir="2700000" algn="tl">
                  <a:srgbClr val="000000"/>
                </a:outerShdw>
              </a:effectLst>
              <a:latin typeface="Times New Roman" panose="02020603050405020304" pitchFamily="18" charset="0"/>
              <a:ea typeface="標楷體" pitchFamily="65" charset="-120"/>
              <a:cs typeface="Times New Roman" panose="02020603050405020304" pitchFamily="18" charset="0"/>
            </a:endParaRPr>
          </a:p>
          <a:p>
            <a:r>
              <a:rPr lang="zh-TW" altLang="en-US" sz="4000" b="1" dirty="0">
                <a:solidFill>
                  <a:srgbClr val="FF0000"/>
                </a:solidFill>
                <a:effectLst>
                  <a:outerShdw blurRad="38100" dist="38100" dir="2700000" algn="tl">
                    <a:srgbClr val="000000"/>
                  </a:outerShdw>
                </a:effectLst>
                <a:latin typeface="Times New Roman" panose="02020603050405020304" pitchFamily="18" charset="0"/>
                <a:ea typeface="標楷體" pitchFamily="65" charset="-120"/>
                <a:cs typeface="Times New Roman" panose="02020603050405020304" pitchFamily="18" charset="0"/>
              </a:rPr>
              <a:t>可参閱心測中心的公告。</a:t>
            </a:r>
            <a:endParaRPr lang="zh-TW" altLang="en-US" sz="4000" b="1" dirty="0">
              <a:solidFill>
                <a:srgbClr val="0000CC"/>
              </a:solidFill>
              <a:effectLst>
                <a:outerShdw blurRad="38100" dist="38100" dir="2700000" algn="tl">
                  <a:srgbClr val="000000"/>
                </a:outerShdw>
              </a:effectLst>
              <a:latin typeface="Times New Roman" panose="02020603050405020304" pitchFamily="18" charset="0"/>
              <a:ea typeface="標楷體" pitchFamily="65" charset="-120"/>
              <a:cs typeface="Times New Roman" pitchFamily="18" charset="0"/>
            </a:endParaRPr>
          </a:p>
        </p:txBody>
      </p:sp>
    </p:spTree>
    <p:extLst>
      <p:ext uri="{BB962C8B-B14F-4D97-AF65-F5344CB8AC3E}">
        <p14:creationId xmlns:p14="http://schemas.microsoft.com/office/powerpoint/2010/main" val="2823595918"/>
      </p:ext>
    </p:extLst>
  </p:cSld>
  <p:clrMapOvr>
    <a:masterClrMapping/>
  </p:clrMapOvr>
  <p:transition advTm="5000">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7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7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7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7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a:extLst>
              <a:ext uri="{FF2B5EF4-FFF2-40B4-BE49-F238E27FC236}">
                <a16:creationId xmlns:a16="http://schemas.microsoft.com/office/drawing/2014/main" id="{6E3B0A5C-7F0F-40D0-8EDC-88C982D578F3}"/>
              </a:ext>
            </a:extLst>
          </p:cNvPr>
          <p:cNvSpPr txBox="1">
            <a:spLocks/>
          </p:cNvSpPr>
          <p:nvPr/>
        </p:nvSpPr>
        <p:spPr bwMode="auto">
          <a:xfrm>
            <a:off x="500034" y="285728"/>
            <a:ext cx="3286148" cy="1143000"/>
          </a:xfrm>
          <a:prstGeom prst="rect">
            <a:avLst/>
          </a:prstGeom>
          <a:solidFill>
            <a:srgbClr val="CCFFCC"/>
          </a:solidFill>
          <a:ln w="63500">
            <a:solidFill>
              <a:srgbClr val="FF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4000" b="1" i="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標楷體" pitchFamily="65" charset="-120"/>
                <a:ea typeface="標楷體" pitchFamily="65" charset="-120"/>
                <a:cs typeface="+mj-cs"/>
              </a:rPr>
              <a:t>經濟弱勢學生</a:t>
            </a:r>
          </a:p>
        </p:txBody>
      </p:sp>
      <p:sp>
        <p:nvSpPr>
          <p:cNvPr id="11" name="淚滴形 10"/>
          <p:cNvSpPr/>
          <p:nvPr/>
        </p:nvSpPr>
        <p:spPr>
          <a:xfrm>
            <a:off x="428596" y="2071678"/>
            <a:ext cx="2214578" cy="1500198"/>
          </a:xfrm>
          <a:prstGeom prst="teardrop">
            <a:avLst/>
          </a:prstGeom>
          <a:no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effectLst>
                  <a:outerShdw blurRad="38100" dist="38100" dir="2700000" algn="tl">
                    <a:srgbClr val="000000">
                      <a:alpha val="43137"/>
                    </a:srgbClr>
                  </a:outerShdw>
                </a:effectLst>
                <a:latin typeface="+mj-ea"/>
                <a:ea typeface="+mj-ea"/>
              </a:rPr>
              <a:t>產業特殊類科優先入學</a:t>
            </a:r>
          </a:p>
        </p:txBody>
      </p:sp>
      <p:sp>
        <p:nvSpPr>
          <p:cNvPr id="12" name="淚滴形 11"/>
          <p:cNvSpPr/>
          <p:nvPr/>
        </p:nvSpPr>
        <p:spPr>
          <a:xfrm>
            <a:off x="928662" y="4572008"/>
            <a:ext cx="2214578" cy="1214446"/>
          </a:xfrm>
          <a:prstGeom prst="teardrop">
            <a:avLst/>
          </a:prstGeom>
          <a:no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effectLst>
                  <a:outerShdw blurRad="38100" dist="38100" dir="2700000" algn="tl">
                    <a:srgbClr val="000000">
                      <a:alpha val="43137"/>
                    </a:srgbClr>
                  </a:outerShdw>
                </a:effectLst>
                <a:latin typeface="+mj-ea"/>
                <a:ea typeface="+mj-ea"/>
              </a:rPr>
              <a:t>優先免試入學弱勢保障名額</a:t>
            </a:r>
          </a:p>
        </p:txBody>
      </p:sp>
      <p:sp>
        <p:nvSpPr>
          <p:cNvPr id="13" name="淚滴形 12"/>
          <p:cNvSpPr/>
          <p:nvPr/>
        </p:nvSpPr>
        <p:spPr>
          <a:xfrm>
            <a:off x="3357554" y="4572008"/>
            <a:ext cx="2428892" cy="1285884"/>
          </a:xfrm>
          <a:prstGeom prst="teardrop">
            <a:avLst/>
          </a:prstGeom>
          <a:no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effectLst>
                  <a:outerShdw blurRad="38100" dist="38100" dir="2700000" algn="tl">
                    <a:srgbClr val="000000">
                      <a:alpha val="43137"/>
                    </a:srgbClr>
                  </a:outerShdw>
                </a:effectLst>
                <a:latin typeface="+mj-ea"/>
                <a:ea typeface="+mj-ea"/>
              </a:rPr>
              <a:t>建教班</a:t>
            </a:r>
            <a:r>
              <a:rPr lang="en-US" altLang="zh-TW" b="1" dirty="0">
                <a:solidFill>
                  <a:schemeClr val="tx1"/>
                </a:solidFill>
                <a:effectLst>
                  <a:outerShdw blurRad="38100" dist="38100" dir="2700000" algn="tl">
                    <a:srgbClr val="000000">
                      <a:alpha val="43137"/>
                    </a:srgbClr>
                  </a:outerShdw>
                </a:effectLst>
                <a:latin typeface="+mj-ea"/>
                <a:ea typeface="+mj-ea"/>
              </a:rPr>
              <a:t>/</a:t>
            </a:r>
            <a:r>
              <a:rPr lang="zh-TW" altLang="en-US" b="1" dirty="0">
                <a:solidFill>
                  <a:schemeClr val="tx1"/>
                </a:solidFill>
                <a:effectLst>
                  <a:outerShdw blurRad="38100" dist="38100" dir="2700000" algn="tl">
                    <a:srgbClr val="000000">
                      <a:alpha val="43137"/>
                    </a:srgbClr>
                  </a:outerShdw>
                </a:effectLst>
                <a:latin typeface="+mj-ea"/>
                <a:ea typeface="+mj-ea"/>
              </a:rPr>
              <a:t>產學班</a:t>
            </a:r>
            <a:r>
              <a:rPr lang="en-US" altLang="zh-TW" b="1" dirty="0">
                <a:solidFill>
                  <a:schemeClr val="tx1"/>
                </a:solidFill>
                <a:effectLst>
                  <a:outerShdw blurRad="38100" dist="38100" dir="2700000" algn="tl">
                    <a:srgbClr val="000000">
                      <a:alpha val="43137"/>
                    </a:srgbClr>
                  </a:outerShdw>
                </a:effectLst>
                <a:latin typeface="+mj-ea"/>
                <a:ea typeface="+mj-ea"/>
              </a:rPr>
              <a:t>/</a:t>
            </a:r>
          </a:p>
          <a:p>
            <a:pPr algn="ctr"/>
            <a:r>
              <a:rPr lang="zh-TW" altLang="en-US" b="1" dirty="0">
                <a:solidFill>
                  <a:schemeClr val="tx1"/>
                </a:solidFill>
                <a:effectLst>
                  <a:outerShdw blurRad="38100" dist="38100" dir="2700000" algn="tl">
                    <a:srgbClr val="000000">
                      <a:alpha val="43137"/>
                    </a:srgbClr>
                  </a:outerShdw>
                </a:effectLst>
                <a:latin typeface="+mj-ea"/>
                <a:ea typeface="+mj-ea"/>
              </a:rPr>
              <a:t>台德菁英班</a:t>
            </a:r>
          </a:p>
        </p:txBody>
      </p:sp>
      <p:sp>
        <p:nvSpPr>
          <p:cNvPr id="14" name="淚滴形 13"/>
          <p:cNvSpPr/>
          <p:nvPr/>
        </p:nvSpPr>
        <p:spPr>
          <a:xfrm>
            <a:off x="6143636" y="2428868"/>
            <a:ext cx="2428892" cy="1357322"/>
          </a:xfrm>
          <a:prstGeom prst="teardrop">
            <a:avLst/>
          </a:prstGeom>
          <a:no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effectLst>
                  <a:outerShdw blurRad="38100" dist="38100" dir="2700000" algn="tl">
                    <a:srgbClr val="000000">
                      <a:alpha val="43137"/>
                    </a:srgbClr>
                  </a:outerShdw>
                </a:effectLst>
                <a:latin typeface="+mj-ea"/>
                <a:ea typeface="+mj-ea"/>
              </a:rPr>
              <a:t>完全</a:t>
            </a:r>
            <a:r>
              <a:rPr lang="en-US" altLang="zh-TW" b="1" dirty="0">
                <a:solidFill>
                  <a:schemeClr val="tx1"/>
                </a:solidFill>
                <a:effectLst>
                  <a:outerShdw blurRad="38100" dist="38100" dir="2700000" algn="tl">
                    <a:srgbClr val="000000">
                      <a:alpha val="43137"/>
                    </a:srgbClr>
                  </a:outerShdw>
                </a:effectLst>
                <a:latin typeface="+mj-ea"/>
                <a:ea typeface="+mj-ea"/>
              </a:rPr>
              <a:t>/</a:t>
            </a:r>
            <a:r>
              <a:rPr lang="zh-TW" altLang="en-US" b="1" dirty="0">
                <a:solidFill>
                  <a:schemeClr val="tx1"/>
                </a:solidFill>
                <a:effectLst>
                  <a:outerShdw blurRad="38100" dist="38100" dir="2700000" algn="tl">
                    <a:srgbClr val="000000">
                      <a:alpha val="43137"/>
                    </a:srgbClr>
                  </a:outerShdw>
                </a:effectLst>
                <a:latin typeface="+mj-ea"/>
                <a:ea typeface="+mj-ea"/>
              </a:rPr>
              <a:t>優先</a:t>
            </a:r>
            <a:r>
              <a:rPr lang="en-US" altLang="zh-TW" b="1" dirty="0">
                <a:solidFill>
                  <a:schemeClr val="tx1"/>
                </a:solidFill>
                <a:effectLst>
                  <a:outerShdw blurRad="38100" dist="38100" dir="2700000" algn="tl">
                    <a:srgbClr val="000000">
                      <a:alpha val="43137"/>
                    </a:srgbClr>
                  </a:outerShdw>
                </a:effectLst>
                <a:latin typeface="+mj-ea"/>
                <a:ea typeface="+mj-ea"/>
              </a:rPr>
              <a:t>/</a:t>
            </a:r>
            <a:r>
              <a:rPr lang="zh-TW" altLang="en-US" b="1" dirty="0">
                <a:solidFill>
                  <a:schemeClr val="tx1"/>
                </a:solidFill>
                <a:effectLst>
                  <a:outerShdw blurRad="38100" dist="38100" dir="2700000" algn="tl">
                    <a:srgbClr val="000000">
                      <a:alpha val="43137"/>
                    </a:srgbClr>
                  </a:outerShdw>
                </a:effectLst>
                <a:latin typeface="+mj-ea"/>
                <a:ea typeface="+mj-ea"/>
              </a:rPr>
              <a:t>分區</a:t>
            </a:r>
            <a:endParaRPr lang="en-US" altLang="zh-TW" b="1" dirty="0">
              <a:solidFill>
                <a:schemeClr val="tx1"/>
              </a:solidFill>
              <a:effectLst>
                <a:outerShdw blurRad="38100" dist="38100" dir="2700000" algn="tl">
                  <a:srgbClr val="000000">
                    <a:alpha val="43137"/>
                  </a:srgbClr>
                </a:outerShdw>
              </a:effectLst>
              <a:latin typeface="+mj-ea"/>
              <a:ea typeface="+mj-ea"/>
            </a:endParaRPr>
          </a:p>
          <a:p>
            <a:pPr algn="ctr"/>
            <a:r>
              <a:rPr lang="zh-TW" altLang="en-US" b="1" dirty="0">
                <a:solidFill>
                  <a:schemeClr val="tx1"/>
                </a:solidFill>
                <a:effectLst>
                  <a:outerShdw blurRad="38100" dist="38100" dir="2700000" algn="tl">
                    <a:srgbClr val="000000">
                      <a:alpha val="43137"/>
                    </a:srgbClr>
                  </a:outerShdw>
                </a:effectLst>
                <a:latin typeface="+mj-ea"/>
                <a:ea typeface="+mj-ea"/>
              </a:rPr>
              <a:t>免試入學</a:t>
            </a:r>
            <a:endParaRPr lang="en-US" altLang="zh-TW" b="1" dirty="0">
              <a:solidFill>
                <a:schemeClr val="tx1"/>
              </a:solidFill>
              <a:effectLst>
                <a:outerShdw blurRad="38100" dist="38100" dir="2700000" algn="tl">
                  <a:srgbClr val="000000">
                    <a:alpha val="43137"/>
                  </a:srgbClr>
                </a:outerShdw>
              </a:effectLst>
              <a:latin typeface="+mj-ea"/>
              <a:ea typeface="+mj-ea"/>
            </a:endParaRPr>
          </a:p>
          <a:p>
            <a:pPr algn="ctr"/>
            <a:r>
              <a:rPr lang="zh-TW" altLang="en-US" b="1" dirty="0">
                <a:solidFill>
                  <a:schemeClr val="tx1"/>
                </a:solidFill>
                <a:effectLst>
                  <a:outerShdw blurRad="38100" dist="38100" dir="2700000" algn="tl">
                    <a:srgbClr val="000000">
                      <a:alpha val="43137"/>
                    </a:srgbClr>
                  </a:outerShdw>
                </a:effectLst>
                <a:latin typeface="+mj-ea"/>
                <a:ea typeface="+mj-ea"/>
              </a:rPr>
              <a:t>選讀進修部</a:t>
            </a:r>
          </a:p>
        </p:txBody>
      </p:sp>
      <p:pic>
        <p:nvPicPr>
          <p:cNvPr id="15" name="Picture 2" descr="å¡éå¿ç«¥å­¦çè®¾è®¡">
            <a:extLst>
              <a:ext uri="{FF2B5EF4-FFF2-40B4-BE49-F238E27FC236}">
                <a16:creationId xmlns:a16="http://schemas.microsoft.com/office/drawing/2014/main" id="{373D0F6C-E908-4EF1-B99A-7DC02B1AB56C}"/>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8926" y="2285992"/>
            <a:ext cx="2952328" cy="2018450"/>
          </a:xfrm>
          <a:prstGeom prst="rect">
            <a:avLst/>
          </a:prstGeom>
          <a:noFill/>
          <a:extLst>
            <a:ext uri="{909E8E84-426E-40DD-AFC4-6F175D3DCCD1}">
              <a14:hiddenFill xmlns:a14="http://schemas.microsoft.com/office/drawing/2010/main">
                <a:solidFill>
                  <a:srgbClr val="FFFFFF"/>
                </a:solidFill>
              </a14:hiddenFill>
            </a:ext>
          </a:extLst>
        </p:spPr>
      </p:pic>
      <p:sp>
        <p:nvSpPr>
          <p:cNvPr id="16" name="淚滴形 15"/>
          <p:cNvSpPr/>
          <p:nvPr/>
        </p:nvSpPr>
        <p:spPr>
          <a:xfrm>
            <a:off x="5286380" y="714356"/>
            <a:ext cx="1714512" cy="1357322"/>
          </a:xfrm>
          <a:prstGeom prst="teardrop">
            <a:avLst/>
          </a:prstGeom>
          <a:no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effectLst>
                  <a:outerShdw blurRad="38100" dist="38100" dir="2700000" algn="tl">
                    <a:srgbClr val="000000">
                      <a:alpha val="43137"/>
                    </a:srgbClr>
                  </a:outerShdw>
                </a:effectLst>
                <a:latin typeface="+mj-ea"/>
                <a:ea typeface="+mj-ea"/>
              </a:rPr>
              <a:t>軍校</a:t>
            </a:r>
          </a:p>
        </p:txBody>
      </p:sp>
      <p:sp>
        <p:nvSpPr>
          <p:cNvPr id="17" name="淚滴形 16"/>
          <p:cNvSpPr/>
          <p:nvPr/>
        </p:nvSpPr>
        <p:spPr>
          <a:xfrm>
            <a:off x="6000760" y="4500570"/>
            <a:ext cx="2428892" cy="1357322"/>
          </a:xfrm>
          <a:prstGeom prst="teardrop">
            <a:avLst/>
          </a:prstGeom>
          <a:no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effectLst>
                  <a:outerShdw blurRad="38100" dist="38100" dir="2700000" algn="tl">
                    <a:srgbClr val="000000">
                      <a:alpha val="43137"/>
                    </a:srgbClr>
                  </a:outerShdw>
                </a:effectLst>
                <a:latin typeface="+mj-ea"/>
                <a:ea typeface="+mj-ea"/>
              </a:rPr>
              <a:t>實用技能學程</a:t>
            </a:r>
          </a:p>
        </p:txBody>
      </p:sp>
    </p:spTree>
    <p:extLst>
      <p:ext uri="{BB962C8B-B14F-4D97-AF65-F5344CB8AC3E}">
        <p14:creationId xmlns:p14="http://schemas.microsoft.com/office/powerpoint/2010/main" val="654274037"/>
      </p:ext>
    </p:extLst>
  </p:cSld>
  <p:clrMapOvr>
    <a:masterClrMapping/>
  </p:clrMapOvr>
  <p:transition advTm="5000">
    <p:cut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a:extLst>
              <a:ext uri="{FF2B5EF4-FFF2-40B4-BE49-F238E27FC236}">
                <a16:creationId xmlns:a16="http://schemas.microsoft.com/office/drawing/2014/main" id="{6E3B0A5C-7F0F-40D0-8EDC-88C982D578F3}"/>
              </a:ext>
            </a:extLst>
          </p:cNvPr>
          <p:cNvSpPr txBox="1">
            <a:spLocks/>
          </p:cNvSpPr>
          <p:nvPr/>
        </p:nvSpPr>
        <p:spPr bwMode="auto">
          <a:xfrm>
            <a:off x="500034" y="285728"/>
            <a:ext cx="3286148" cy="1143000"/>
          </a:xfrm>
          <a:prstGeom prst="rect">
            <a:avLst/>
          </a:prstGeom>
          <a:solidFill>
            <a:srgbClr val="CCFFCC"/>
          </a:solidFill>
          <a:ln w="63500">
            <a:solidFill>
              <a:srgbClr val="FF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4000" b="1" i="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標楷體" pitchFamily="65" charset="-120"/>
                <a:ea typeface="標楷體" pitchFamily="65" charset="-120"/>
                <a:cs typeface="+mj-cs"/>
              </a:rPr>
              <a:t>原住民學生</a:t>
            </a:r>
          </a:p>
        </p:txBody>
      </p:sp>
      <p:sp>
        <p:nvSpPr>
          <p:cNvPr id="9" name="匾額 8"/>
          <p:cNvSpPr/>
          <p:nvPr/>
        </p:nvSpPr>
        <p:spPr>
          <a:xfrm>
            <a:off x="1214414" y="2357430"/>
            <a:ext cx="2643206" cy="1143008"/>
          </a:xfrm>
          <a:prstGeom prst="plaque">
            <a:avLst/>
          </a:prstGeom>
          <a:no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effectLst>
                  <a:outerShdw blurRad="38100" dist="38100" dir="2700000" algn="tl">
                    <a:srgbClr val="000000">
                      <a:alpha val="43137"/>
                    </a:srgbClr>
                  </a:outerShdw>
                </a:effectLst>
              </a:rPr>
              <a:t>原住民藝能班</a:t>
            </a:r>
          </a:p>
        </p:txBody>
      </p:sp>
      <p:sp>
        <p:nvSpPr>
          <p:cNvPr id="11" name="匾額 10"/>
          <p:cNvSpPr/>
          <p:nvPr/>
        </p:nvSpPr>
        <p:spPr>
          <a:xfrm>
            <a:off x="5214942" y="785794"/>
            <a:ext cx="2643206" cy="1143008"/>
          </a:xfrm>
          <a:prstGeom prst="plaque">
            <a:avLst/>
          </a:prstGeom>
          <a:no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effectLst>
                  <a:outerShdw blurRad="38100" dist="38100" dir="2700000" algn="tl">
                    <a:srgbClr val="000000">
                      <a:alpha val="43137"/>
                    </a:srgbClr>
                  </a:outerShdw>
                </a:effectLst>
              </a:rPr>
              <a:t>各入學管道</a:t>
            </a:r>
            <a:endParaRPr lang="en-US" altLang="zh-TW" b="1" dirty="0">
              <a:solidFill>
                <a:schemeClr val="tx1"/>
              </a:solidFill>
              <a:effectLst>
                <a:outerShdw blurRad="38100" dist="38100" dir="2700000" algn="tl">
                  <a:srgbClr val="000000">
                    <a:alpha val="43137"/>
                  </a:srgbClr>
                </a:outerShdw>
              </a:effectLst>
            </a:endParaRPr>
          </a:p>
          <a:p>
            <a:pPr algn="ctr"/>
            <a:r>
              <a:rPr lang="zh-TW" altLang="en-US" b="1" dirty="0">
                <a:solidFill>
                  <a:schemeClr val="tx1"/>
                </a:solidFill>
                <a:effectLst>
                  <a:outerShdw blurRad="38100" dist="38100" dir="2700000" algn="tl">
                    <a:srgbClr val="000000">
                      <a:alpha val="43137"/>
                    </a:srgbClr>
                  </a:outerShdw>
                </a:effectLst>
              </a:rPr>
              <a:t>均提供</a:t>
            </a:r>
            <a:r>
              <a:rPr lang="en-US" altLang="zh-TW" b="1" dirty="0">
                <a:solidFill>
                  <a:schemeClr val="tx1"/>
                </a:solidFill>
                <a:effectLst>
                  <a:outerShdw blurRad="38100" dist="38100" dir="2700000" algn="tl">
                    <a:srgbClr val="000000">
                      <a:alpha val="43137"/>
                    </a:srgbClr>
                  </a:outerShdw>
                </a:effectLst>
              </a:rPr>
              <a:t>2%</a:t>
            </a:r>
            <a:r>
              <a:rPr lang="zh-TW" altLang="en-US" b="1" dirty="0">
                <a:solidFill>
                  <a:schemeClr val="tx1"/>
                </a:solidFill>
                <a:effectLst>
                  <a:outerShdw blurRad="38100" dist="38100" dir="2700000" algn="tl">
                    <a:srgbClr val="000000">
                      <a:alpha val="43137"/>
                    </a:srgbClr>
                  </a:outerShdw>
                </a:effectLst>
              </a:rPr>
              <a:t>外加名額</a:t>
            </a:r>
          </a:p>
        </p:txBody>
      </p:sp>
      <p:sp>
        <p:nvSpPr>
          <p:cNvPr id="475138" name="AutoShape 2" descr="ãåä½æ°è¡¨æ¼åçãçåçæå°çµæ"/>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475140" name="AutoShape 4" descr="ãåä½æ°è¡¨æ¼åçãçåçæå°çµæ"/>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475142" name="Picture 6" descr="ãåä½æ°è¡¨æ¼åçãçåçæå°çµæ"/>
          <p:cNvPicPr>
            <a:picLocks noChangeAspect="1" noChangeArrowheads="1"/>
          </p:cNvPicPr>
          <p:nvPr/>
        </p:nvPicPr>
        <p:blipFill>
          <a:blip r:embed="rId2" cstate="print"/>
          <a:srcRect/>
          <a:stretch>
            <a:fillRect/>
          </a:stretch>
        </p:blipFill>
        <p:spPr bwMode="auto">
          <a:xfrm>
            <a:off x="571472" y="4429132"/>
            <a:ext cx="1524000" cy="1015365"/>
          </a:xfrm>
          <a:prstGeom prst="rect">
            <a:avLst/>
          </a:prstGeom>
          <a:noFill/>
        </p:spPr>
      </p:pic>
      <p:pic>
        <p:nvPicPr>
          <p:cNvPr id="475146" name="Picture 10" descr="ãåä½æ°è¡¨æ¼åçãçåçæå°çµæ"/>
          <p:cNvPicPr>
            <a:picLocks noChangeAspect="1" noChangeArrowheads="1"/>
          </p:cNvPicPr>
          <p:nvPr/>
        </p:nvPicPr>
        <p:blipFill>
          <a:blip r:embed="rId3" cstate="print"/>
          <a:srcRect/>
          <a:stretch>
            <a:fillRect/>
          </a:stretch>
        </p:blipFill>
        <p:spPr bwMode="auto">
          <a:xfrm>
            <a:off x="2214546" y="5000636"/>
            <a:ext cx="1500198" cy="928694"/>
          </a:xfrm>
          <a:prstGeom prst="rect">
            <a:avLst/>
          </a:prstGeom>
          <a:noFill/>
        </p:spPr>
      </p:pic>
      <p:pic>
        <p:nvPicPr>
          <p:cNvPr id="475148" name="Picture 12" descr="ãåä½æ°è¡¨æ¼åçãçåçæå°çµæ"/>
          <p:cNvPicPr>
            <a:picLocks noChangeAspect="1" noChangeArrowheads="1"/>
          </p:cNvPicPr>
          <p:nvPr/>
        </p:nvPicPr>
        <p:blipFill>
          <a:blip r:embed="rId4" cstate="print"/>
          <a:srcRect/>
          <a:stretch>
            <a:fillRect/>
          </a:stretch>
        </p:blipFill>
        <p:spPr bwMode="auto">
          <a:xfrm>
            <a:off x="3786182" y="4429132"/>
            <a:ext cx="1500198" cy="982662"/>
          </a:xfrm>
          <a:prstGeom prst="rect">
            <a:avLst/>
          </a:prstGeom>
          <a:noFill/>
        </p:spPr>
      </p:pic>
      <p:pic>
        <p:nvPicPr>
          <p:cNvPr id="475150" name="Picture 14" descr="http://www.sec.isu.edu.tw/isu_news/attach/2008-3-31AM103903_197135.jpg"/>
          <p:cNvPicPr>
            <a:picLocks noChangeAspect="1" noChangeArrowheads="1"/>
          </p:cNvPicPr>
          <p:nvPr/>
        </p:nvPicPr>
        <p:blipFill>
          <a:blip r:embed="rId5" cstate="print"/>
          <a:srcRect/>
          <a:stretch>
            <a:fillRect/>
          </a:stretch>
        </p:blipFill>
        <p:spPr bwMode="auto">
          <a:xfrm>
            <a:off x="5357818" y="5000636"/>
            <a:ext cx="1463040" cy="919352"/>
          </a:xfrm>
          <a:prstGeom prst="rect">
            <a:avLst/>
          </a:prstGeom>
          <a:noFill/>
        </p:spPr>
      </p:pic>
      <p:pic>
        <p:nvPicPr>
          <p:cNvPr id="475152" name="Picture 16" descr="ãåä½æ°è¡¨æ¼åçãçåçæå°çµæ"/>
          <p:cNvPicPr>
            <a:picLocks noChangeAspect="1" noChangeArrowheads="1"/>
          </p:cNvPicPr>
          <p:nvPr/>
        </p:nvPicPr>
        <p:blipFill>
          <a:blip r:embed="rId6" cstate="print"/>
          <a:srcRect/>
          <a:stretch>
            <a:fillRect/>
          </a:stretch>
        </p:blipFill>
        <p:spPr bwMode="auto">
          <a:xfrm>
            <a:off x="6929454" y="4429132"/>
            <a:ext cx="1514480" cy="857256"/>
          </a:xfrm>
          <a:prstGeom prst="rect">
            <a:avLst/>
          </a:prstGeom>
          <a:noFill/>
        </p:spPr>
      </p:pic>
      <p:sp>
        <p:nvSpPr>
          <p:cNvPr id="12" name="匾額 11"/>
          <p:cNvSpPr/>
          <p:nvPr/>
        </p:nvSpPr>
        <p:spPr>
          <a:xfrm>
            <a:off x="4500562" y="2357430"/>
            <a:ext cx="3357586" cy="718940"/>
          </a:xfrm>
          <a:prstGeom prst="plaque">
            <a:avLst/>
          </a:prstGeom>
          <a:no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effectLst>
                  <a:outerShdw blurRad="38100" dist="38100" dir="2700000" algn="tl">
                    <a:srgbClr val="000000">
                      <a:alpha val="43137"/>
                    </a:srgbClr>
                  </a:outerShdw>
                </a:effectLst>
              </a:rPr>
              <a:t>慈濟科大護理科原住民專班</a:t>
            </a:r>
          </a:p>
        </p:txBody>
      </p:sp>
      <p:sp>
        <p:nvSpPr>
          <p:cNvPr id="13" name="匾額 12">
            <a:extLst>
              <a:ext uri="{FF2B5EF4-FFF2-40B4-BE49-F238E27FC236}">
                <a16:creationId xmlns:a16="http://schemas.microsoft.com/office/drawing/2014/main" id="{2BD8B338-5FDF-4B72-A0BB-8B3F57612FBA}"/>
              </a:ext>
            </a:extLst>
          </p:cNvPr>
          <p:cNvSpPr/>
          <p:nvPr/>
        </p:nvSpPr>
        <p:spPr>
          <a:xfrm>
            <a:off x="4497099" y="3286124"/>
            <a:ext cx="3357586" cy="718940"/>
          </a:xfrm>
          <a:prstGeom prst="plaque">
            <a:avLst/>
          </a:prstGeom>
          <a:no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a:solidFill>
                  <a:schemeClr val="tx1"/>
                </a:solidFill>
                <a:effectLst>
                  <a:outerShdw blurRad="38100" dist="38100" dir="2700000" algn="tl">
                    <a:srgbClr val="000000">
                      <a:alpha val="43137"/>
                    </a:srgbClr>
                  </a:outerShdw>
                </a:effectLst>
              </a:rPr>
              <a:t>台南護專老人服務事業科原住民專班</a:t>
            </a:r>
          </a:p>
        </p:txBody>
      </p:sp>
    </p:spTree>
    <p:extLst>
      <p:ext uri="{BB962C8B-B14F-4D97-AF65-F5344CB8AC3E}">
        <p14:creationId xmlns:p14="http://schemas.microsoft.com/office/powerpoint/2010/main" val="4129879442"/>
      </p:ext>
    </p:extLst>
  </p:cSld>
  <p:clrMapOvr>
    <a:masterClrMapping/>
  </p:clrMapOvr>
  <p:transition advTm="5000">
    <p:cut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心形 4">
            <a:extLst>
              <a:ext uri="{FF2B5EF4-FFF2-40B4-BE49-F238E27FC236}">
                <a16:creationId xmlns:a16="http://schemas.microsoft.com/office/drawing/2014/main" id="{BA265EF2-D95A-46A7-9EDA-3AA360D7D24A}"/>
              </a:ext>
            </a:extLst>
          </p:cNvPr>
          <p:cNvSpPr/>
          <p:nvPr/>
        </p:nvSpPr>
        <p:spPr>
          <a:xfrm>
            <a:off x="1659523" y="1791406"/>
            <a:ext cx="2160240" cy="1894115"/>
          </a:xfrm>
          <a:prstGeom prst="hear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dirty="0"/>
              <a:t>身心障礙學生適性輔導安置</a:t>
            </a:r>
          </a:p>
        </p:txBody>
      </p:sp>
      <p:sp>
        <p:nvSpPr>
          <p:cNvPr id="6" name="心形 5">
            <a:extLst>
              <a:ext uri="{FF2B5EF4-FFF2-40B4-BE49-F238E27FC236}">
                <a16:creationId xmlns:a16="http://schemas.microsoft.com/office/drawing/2014/main" id="{C2B06334-8ADE-4E25-AA61-7B8631FA7372}"/>
              </a:ext>
            </a:extLst>
          </p:cNvPr>
          <p:cNvSpPr/>
          <p:nvPr/>
        </p:nvSpPr>
        <p:spPr>
          <a:xfrm>
            <a:off x="2500298" y="4000504"/>
            <a:ext cx="2160240" cy="1938131"/>
          </a:xfrm>
          <a:prstGeom prst="hear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dirty="0"/>
              <a:t>各入學管道均提供</a:t>
            </a:r>
            <a:r>
              <a:rPr lang="en-US" altLang="zh-TW" dirty="0"/>
              <a:t>2%</a:t>
            </a:r>
            <a:r>
              <a:rPr lang="zh-TW" altLang="en-US" dirty="0"/>
              <a:t>外加名額</a:t>
            </a:r>
          </a:p>
        </p:txBody>
      </p:sp>
      <p:sp>
        <p:nvSpPr>
          <p:cNvPr id="7" name="箭號: 向左 6">
            <a:extLst>
              <a:ext uri="{FF2B5EF4-FFF2-40B4-BE49-F238E27FC236}">
                <a16:creationId xmlns:a16="http://schemas.microsoft.com/office/drawing/2014/main" id="{D277CAB3-1BC8-471F-B0EC-E5BC32E82705}"/>
              </a:ext>
            </a:extLst>
          </p:cNvPr>
          <p:cNvSpPr/>
          <p:nvPr/>
        </p:nvSpPr>
        <p:spPr>
          <a:xfrm>
            <a:off x="4211960" y="2204864"/>
            <a:ext cx="648072" cy="432048"/>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8" name="箭號: 向左 7">
            <a:extLst>
              <a:ext uri="{FF2B5EF4-FFF2-40B4-BE49-F238E27FC236}">
                <a16:creationId xmlns:a16="http://schemas.microsoft.com/office/drawing/2014/main" id="{7694C1F6-DFA8-4963-8C8E-40A1984FC2ED}"/>
              </a:ext>
            </a:extLst>
          </p:cNvPr>
          <p:cNvSpPr/>
          <p:nvPr/>
        </p:nvSpPr>
        <p:spPr>
          <a:xfrm rot="19500000">
            <a:off x="4888280" y="3858535"/>
            <a:ext cx="648072" cy="432048"/>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10" name="標題 1">
            <a:extLst>
              <a:ext uri="{FF2B5EF4-FFF2-40B4-BE49-F238E27FC236}">
                <a16:creationId xmlns:a16="http://schemas.microsoft.com/office/drawing/2014/main" id="{6E3B0A5C-7F0F-40D0-8EDC-88C982D578F3}"/>
              </a:ext>
            </a:extLst>
          </p:cNvPr>
          <p:cNvSpPr txBox="1">
            <a:spLocks/>
          </p:cNvSpPr>
          <p:nvPr/>
        </p:nvSpPr>
        <p:spPr bwMode="auto">
          <a:xfrm>
            <a:off x="500034" y="285728"/>
            <a:ext cx="3286148" cy="1143000"/>
          </a:xfrm>
          <a:prstGeom prst="rect">
            <a:avLst/>
          </a:prstGeom>
          <a:solidFill>
            <a:srgbClr val="CCFFCC"/>
          </a:solidFill>
          <a:ln w="63500">
            <a:solidFill>
              <a:srgbClr val="FF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4000" b="1" i="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標楷體" pitchFamily="65" charset="-120"/>
                <a:ea typeface="標楷體" pitchFamily="65" charset="-120"/>
                <a:cs typeface="+mj-cs"/>
              </a:rPr>
              <a:t>身心障礙學生</a:t>
            </a:r>
          </a:p>
        </p:txBody>
      </p:sp>
      <p:pic>
        <p:nvPicPr>
          <p:cNvPr id="558082" name="Picture 2" descr="åå°å°æåï¼3å¤§ç¶å¸ å¡éäººç© åå¯æ"/>
          <p:cNvPicPr>
            <a:picLocks noChangeAspect="1" noChangeArrowheads="1"/>
          </p:cNvPicPr>
          <p:nvPr/>
        </p:nvPicPr>
        <p:blipFill>
          <a:blip r:embed="rId2"/>
          <a:srcRect/>
          <a:stretch>
            <a:fillRect/>
          </a:stretch>
        </p:blipFill>
        <p:spPr bwMode="auto">
          <a:xfrm>
            <a:off x="5357818" y="1142984"/>
            <a:ext cx="2952750" cy="2190750"/>
          </a:xfrm>
          <a:prstGeom prst="rect">
            <a:avLst/>
          </a:prstGeom>
          <a:noFill/>
        </p:spPr>
      </p:pic>
    </p:spTree>
    <p:extLst>
      <p:ext uri="{BB962C8B-B14F-4D97-AF65-F5344CB8AC3E}">
        <p14:creationId xmlns:p14="http://schemas.microsoft.com/office/powerpoint/2010/main" val="1314025207"/>
      </p:ext>
    </p:extLst>
  </p:cSld>
  <p:clrMapOvr>
    <a:masterClrMapping/>
  </p:clrMapOvr>
  <p:transition advTm="5000">
    <p:cut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E65768B1-C5D9-464A-B034-1E369A5B7B9F}"/>
              </a:ext>
            </a:extLst>
          </p:cNvPr>
          <p:cNvPicPr>
            <a:picLocks noChangeAspect="1"/>
          </p:cNvPicPr>
          <p:nvPr/>
        </p:nvPicPr>
        <p:blipFill rotWithShape="1">
          <a:blip r:embed="rId2">
            <a:clrChange>
              <a:clrFrom>
                <a:srgbClr val="FFFFFF"/>
              </a:clrFrom>
              <a:clrTo>
                <a:srgbClr val="FFFFFF">
                  <a:alpha val="0"/>
                </a:srgbClr>
              </a:clrTo>
            </a:clrChange>
          </a:blip>
          <a:srcRect l="4995" t="4368" r="3433" b="3247"/>
          <a:stretch/>
        </p:blipFill>
        <p:spPr>
          <a:xfrm>
            <a:off x="1043608" y="2276872"/>
            <a:ext cx="2304256" cy="2765108"/>
          </a:xfrm>
          <a:prstGeom prst="rect">
            <a:avLst/>
          </a:prstGeom>
        </p:spPr>
      </p:pic>
      <p:sp>
        <p:nvSpPr>
          <p:cNvPr id="5" name="平行四邊形 4">
            <a:extLst>
              <a:ext uri="{FF2B5EF4-FFF2-40B4-BE49-F238E27FC236}">
                <a16:creationId xmlns:a16="http://schemas.microsoft.com/office/drawing/2014/main" id="{6A84B941-4189-4E8D-AFF4-EE2A72869947}"/>
              </a:ext>
            </a:extLst>
          </p:cNvPr>
          <p:cNvSpPr/>
          <p:nvPr/>
        </p:nvSpPr>
        <p:spPr>
          <a:xfrm>
            <a:off x="4214810" y="2285992"/>
            <a:ext cx="3600400" cy="518931"/>
          </a:xfrm>
          <a:prstGeom prst="parallelogram">
            <a:avLst/>
          </a:prstGeom>
          <a:gradFill>
            <a:gsLst>
              <a:gs pos="0">
                <a:srgbClr val="9966FF"/>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b="1" dirty="0">
                <a:effectLst>
                  <a:outerShdw blurRad="38100" dist="38100" dir="2700000" algn="tl">
                    <a:srgbClr val="000000">
                      <a:alpha val="43137"/>
                    </a:srgbClr>
                  </a:outerShdw>
                </a:effectLst>
              </a:rPr>
              <a:t>優先免試入學</a:t>
            </a:r>
          </a:p>
        </p:txBody>
      </p:sp>
      <p:sp>
        <p:nvSpPr>
          <p:cNvPr id="6" name="平行四邊形 5">
            <a:extLst>
              <a:ext uri="{FF2B5EF4-FFF2-40B4-BE49-F238E27FC236}">
                <a16:creationId xmlns:a16="http://schemas.microsoft.com/office/drawing/2014/main" id="{718DB7BF-79BA-4F3A-9484-0C9A2A8A7AF7}"/>
              </a:ext>
            </a:extLst>
          </p:cNvPr>
          <p:cNvSpPr/>
          <p:nvPr/>
        </p:nvSpPr>
        <p:spPr>
          <a:xfrm>
            <a:off x="4214810" y="4071942"/>
            <a:ext cx="3528392" cy="518931"/>
          </a:xfrm>
          <a:prstGeom prst="parallelogram">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b="1" dirty="0">
                <a:effectLst>
                  <a:outerShdw blurRad="38100" dist="38100" dir="2700000" algn="tl">
                    <a:srgbClr val="000000">
                      <a:alpha val="43137"/>
                    </a:srgbClr>
                  </a:outerShdw>
                </a:effectLst>
              </a:rPr>
              <a:t>直升入學</a:t>
            </a:r>
          </a:p>
        </p:txBody>
      </p:sp>
      <p:sp>
        <p:nvSpPr>
          <p:cNvPr id="7" name="平行四邊形 6">
            <a:extLst>
              <a:ext uri="{FF2B5EF4-FFF2-40B4-BE49-F238E27FC236}">
                <a16:creationId xmlns:a16="http://schemas.microsoft.com/office/drawing/2014/main" id="{E092A844-CF06-4476-9978-6B028AAFB1F5}"/>
              </a:ext>
            </a:extLst>
          </p:cNvPr>
          <p:cNvSpPr/>
          <p:nvPr/>
        </p:nvSpPr>
        <p:spPr>
          <a:xfrm>
            <a:off x="4286248" y="1357298"/>
            <a:ext cx="3528392" cy="518931"/>
          </a:xfrm>
          <a:prstGeom prst="parallelogram">
            <a:avLst/>
          </a:prstGeom>
          <a:gradFill>
            <a:gsLst>
              <a:gs pos="0">
                <a:srgbClr val="9966FF"/>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b="1" dirty="0">
                <a:effectLst>
                  <a:outerShdw blurRad="38100" dist="38100" dir="2700000" algn="tl">
                    <a:srgbClr val="000000">
                      <a:alpha val="43137"/>
                    </a:srgbClr>
                  </a:outerShdw>
                </a:effectLst>
              </a:rPr>
              <a:t>完全免試入學</a:t>
            </a:r>
          </a:p>
        </p:txBody>
      </p:sp>
      <p:sp>
        <p:nvSpPr>
          <p:cNvPr id="8" name="平行四邊形 7">
            <a:extLst>
              <a:ext uri="{FF2B5EF4-FFF2-40B4-BE49-F238E27FC236}">
                <a16:creationId xmlns:a16="http://schemas.microsoft.com/office/drawing/2014/main" id="{79BB8CF0-8B1A-484E-9F5F-DFAFB867ED5E}"/>
              </a:ext>
            </a:extLst>
          </p:cNvPr>
          <p:cNvSpPr/>
          <p:nvPr/>
        </p:nvSpPr>
        <p:spPr>
          <a:xfrm>
            <a:off x="4214810" y="4929198"/>
            <a:ext cx="3528392" cy="820462"/>
          </a:xfrm>
          <a:prstGeom prst="parallelogram">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b="1" dirty="0">
                <a:effectLst>
                  <a:outerShdw blurRad="38100" dist="38100" dir="2700000" algn="tl">
                    <a:srgbClr val="000000">
                      <a:alpha val="43137"/>
                    </a:srgbClr>
                  </a:outerShdw>
                </a:effectLst>
              </a:rPr>
              <a:t>五專優先免試入學</a:t>
            </a:r>
            <a:endParaRPr lang="en-US" altLang="zh-TW" b="1" dirty="0">
              <a:effectLst>
                <a:outerShdw blurRad="38100" dist="38100" dir="2700000" algn="tl">
                  <a:srgbClr val="000000">
                    <a:alpha val="43137"/>
                  </a:srgbClr>
                </a:outerShdw>
              </a:effectLst>
            </a:endParaRPr>
          </a:p>
          <a:p>
            <a:pPr algn="ctr"/>
            <a:r>
              <a:rPr lang="zh-TW" altLang="en-US" b="1" dirty="0">
                <a:effectLst>
                  <a:outerShdw blurRad="38100" dist="38100" dir="2700000" algn="tl">
                    <a:srgbClr val="000000">
                      <a:alpha val="43137"/>
                    </a:srgbClr>
                  </a:outerShdw>
                </a:effectLst>
              </a:rPr>
              <a:t>五專聯合免試入學</a:t>
            </a:r>
          </a:p>
        </p:txBody>
      </p:sp>
      <p:sp>
        <p:nvSpPr>
          <p:cNvPr id="11" name="標題 1">
            <a:extLst>
              <a:ext uri="{FF2B5EF4-FFF2-40B4-BE49-F238E27FC236}">
                <a16:creationId xmlns:a16="http://schemas.microsoft.com/office/drawing/2014/main" id="{6E3B0A5C-7F0F-40D0-8EDC-88C982D578F3}"/>
              </a:ext>
            </a:extLst>
          </p:cNvPr>
          <p:cNvSpPr txBox="1">
            <a:spLocks/>
          </p:cNvSpPr>
          <p:nvPr/>
        </p:nvSpPr>
        <p:spPr bwMode="auto">
          <a:xfrm>
            <a:off x="500034" y="285728"/>
            <a:ext cx="3286148" cy="1143000"/>
          </a:xfrm>
          <a:prstGeom prst="rect">
            <a:avLst/>
          </a:prstGeom>
          <a:solidFill>
            <a:srgbClr val="CCFFCC"/>
          </a:solidFill>
          <a:ln w="63500">
            <a:solidFill>
              <a:srgbClr val="FF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4000" b="1" i="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標楷體" pitchFamily="65" charset="-120"/>
                <a:ea typeface="標楷體" pitchFamily="65" charset="-120"/>
                <a:cs typeface="+mj-cs"/>
              </a:rPr>
              <a:t>一般學生</a:t>
            </a:r>
          </a:p>
        </p:txBody>
      </p:sp>
      <p:sp>
        <p:nvSpPr>
          <p:cNvPr id="12" name="平行四邊形 11">
            <a:extLst>
              <a:ext uri="{FF2B5EF4-FFF2-40B4-BE49-F238E27FC236}">
                <a16:creationId xmlns:a16="http://schemas.microsoft.com/office/drawing/2014/main" id="{6A84B941-4189-4E8D-AFF4-EE2A72869947}"/>
              </a:ext>
            </a:extLst>
          </p:cNvPr>
          <p:cNvSpPr/>
          <p:nvPr/>
        </p:nvSpPr>
        <p:spPr>
          <a:xfrm>
            <a:off x="4214810" y="3214686"/>
            <a:ext cx="3600400" cy="518931"/>
          </a:xfrm>
          <a:prstGeom prst="parallelogram">
            <a:avLst/>
          </a:prstGeom>
          <a:gradFill>
            <a:gsLst>
              <a:gs pos="0">
                <a:srgbClr val="9966FF"/>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b="1" dirty="0">
                <a:effectLst>
                  <a:outerShdw blurRad="38100" dist="38100" dir="2700000" algn="tl">
                    <a:srgbClr val="000000">
                      <a:alpha val="43137"/>
                    </a:srgbClr>
                  </a:outerShdw>
                </a:effectLst>
              </a:rPr>
              <a:t>基北區免試入學</a:t>
            </a:r>
          </a:p>
        </p:txBody>
      </p:sp>
    </p:spTree>
    <p:extLst>
      <p:ext uri="{BB962C8B-B14F-4D97-AF65-F5344CB8AC3E}">
        <p14:creationId xmlns:p14="http://schemas.microsoft.com/office/powerpoint/2010/main" val="3807069767"/>
      </p:ext>
    </p:extLst>
  </p:cSld>
  <p:clrMapOvr>
    <a:masterClrMapping/>
  </p:clrMapOvr>
  <p:transition advTm="5000">
    <p:cut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2285984" y="1214422"/>
            <a:ext cx="4643470" cy="400110"/>
          </a:xfrm>
          <a:prstGeom prst="rect">
            <a:avLst/>
          </a:prstGeom>
          <a:solidFill>
            <a:srgbClr val="FFCCFF"/>
          </a:solidFill>
          <a:ln w="9525">
            <a:noFill/>
            <a:miter lim="800000"/>
            <a:headEnd/>
            <a:tailEnd/>
          </a:ln>
        </p:spPr>
        <p:txBody>
          <a:bodyPr wrap="square">
            <a:spAutoFit/>
          </a:bodyPr>
          <a:lstStyle/>
          <a:p>
            <a:pPr algn="ctr">
              <a:defRPr/>
            </a:pPr>
            <a:r>
              <a:rPr lang="en-US" altLang="zh-TW" sz="2000" b="1" dirty="0">
                <a:solidFill>
                  <a:srgbClr val="0000FF"/>
                </a:solidFill>
                <a:effectLst>
                  <a:outerShdw blurRad="38100" dist="38100" dir="2700000" algn="tl">
                    <a:srgbClr val="000000"/>
                  </a:outerShdw>
                </a:effectLst>
                <a:latin typeface="Times New Roman" pitchFamily="18" charset="0"/>
                <a:ea typeface="華康儷中黑"/>
                <a:cs typeface="Times New Roman" pitchFamily="18" charset="0"/>
              </a:rPr>
              <a:t>A-1.</a:t>
            </a:r>
            <a:r>
              <a:rPr lang="zh-TW" altLang="en-US" sz="2000" b="1" dirty="0">
                <a:solidFill>
                  <a:srgbClr val="0000FF"/>
                </a:solidFill>
                <a:effectLst>
                  <a:outerShdw blurRad="38100" dist="38100" dir="2700000" algn="tl">
                    <a:srgbClr val="000000"/>
                  </a:outerShdw>
                </a:effectLst>
                <a:latin typeface="Times New Roman" pitchFamily="18" charset="0"/>
                <a:ea typeface="華康儷中黑"/>
                <a:cs typeface="Times New Roman" pitchFamily="18" charset="0"/>
              </a:rPr>
              <a:t>高中職免試入學積分採計</a:t>
            </a:r>
            <a:r>
              <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(108</a:t>
            </a: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方案</a:t>
            </a:r>
            <a:r>
              <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a:t>
            </a:r>
          </a:p>
        </p:txBody>
      </p:sp>
      <p:sp>
        <p:nvSpPr>
          <p:cNvPr id="6" name="Rectangle 7"/>
          <p:cNvSpPr>
            <a:spLocks noChangeArrowheads="1"/>
          </p:cNvSpPr>
          <p:nvPr/>
        </p:nvSpPr>
        <p:spPr bwMode="auto">
          <a:xfrm>
            <a:off x="357158" y="428604"/>
            <a:ext cx="4176712" cy="707886"/>
          </a:xfrm>
          <a:prstGeom prst="rect">
            <a:avLst/>
          </a:prstGeom>
          <a:solidFill>
            <a:srgbClr val="CCFFCC"/>
          </a:solidFill>
          <a:ln w="9525">
            <a:noFill/>
            <a:miter lim="800000"/>
            <a:headEnd/>
            <a:tailEnd/>
          </a:ln>
        </p:spPr>
        <p:txBody>
          <a:bodyPr wrap="square">
            <a:spAutoFit/>
          </a:bodyPr>
          <a:lstStyle/>
          <a:p>
            <a:pPr algn="just">
              <a:defRPr/>
            </a:pPr>
            <a:r>
              <a:rPr lang="en-US" altLang="zh-TW" sz="4000" b="1" dirty="0">
                <a:solidFill>
                  <a:srgbClr val="0000FF"/>
                </a:solidFill>
                <a:effectLst>
                  <a:outerShdw blurRad="38100" dist="38100" dir="2700000" algn="tl">
                    <a:srgbClr val="000000"/>
                  </a:outerShdw>
                </a:effectLst>
                <a:latin typeface="Times New Roman" pitchFamily="18" charset="0"/>
                <a:ea typeface="標楷體" pitchFamily="65" charset="-120"/>
                <a:cs typeface="Times New Roman" pitchFamily="18" charset="0"/>
              </a:rPr>
              <a:t>4.</a:t>
            </a:r>
            <a:r>
              <a:rPr lang="zh-TW" altLang="en-US" sz="4000" b="1" dirty="0">
                <a:solidFill>
                  <a:srgbClr val="0000FF"/>
                </a:solidFill>
                <a:effectLst>
                  <a:outerShdw blurRad="38100" dist="38100" dir="2700000" algn="tl">
                    <a:srgbClr val="000000"/>
                  </a:outerShdw>
                </a:effectLst>
                <a:latin typeface="Times New Roman" pitchFamily="18" charset="0"/>
                <a:ea typeface="標楷體" pitchFamily="65" charset="-120"/>
                <a:cs typeface="Times New Roman" pitchFamily="18" charset="0"/>
              </a:rPr>
              <a:t>積分採計和比序</a:t>
            </a:r>
            <a:endPar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p:txBody>
      </p:sp>
      <p:graphicFrame>
        <p:nvGraphicFramePr>
          <p:cNvPr id="3" name="表格 2">
            <a:extLst>
              <a:ext uri="{FF2B5EF4-FFF2-40B4-BE49-F238E27FC236}">
                <a16:creationId xmlns:a16="http://schemas.microsoft.com/office/drawing/2014/main" id="{09F48057-BCCD-40DD-9E72-4645F44C0182}"/>
              </a:ext>
            </a:extLst>
          </p:cNvPr>
          <p:cNvGraphicFramePr>
            <a:graphicFrameLocks noGrp="1"/>
          </p:cNvGraphicFramePr>
          <p:nvPr>
            <p:extLst/>
          </p:nvPr>
        </p:nvGraphicFramePr>
        <p:xfrm>
          <a:off x="414490" y="1751083"/>
          <a:ext cx="8271160" cy="4694339"/>
        </p:xfrm>
        <a:graphic>
          <a:graphicData uri="http://schemas.openxmlformats.org/drawingml/2006/table">
            <a:tbl>
              <a:tblPr firstRow="1" firstCol="1" bandRow="1">
                <a:tableStyleId>{5C22544A-7EE6-4342-B048-85BDC9FD1C3A}</a:tableStyleId>
              </a:tblPr>
              <a:tblGrid>
                <a:gridCol w="885286">
                  <a:extLst>
                    <a:ext uri="{9D8B030D-6E8A-4147-A177-3AD203B41FA5}">
                      <a16:colId xmlns:a16="http://schemas.microsoft.com/office/drawing/2014/main" val="3265491841"/>
                    </a:ext>
                  </a:extLst>
                </a:gridCol>
                <a:gridCol w="720080">
                  <a:extLst>
                    <a:ext uri="{9D8B030D-6E8A-4147-A177-3AD203B41FA5}">
                      <a16:colId xmlns:a16="http://schemas.microsoft.com/office/drawing/2014/main" val="3006826084"/>
                    </a:ext>
                  </a:extLst>
                </a:gridCol>
                <a:gridCol w="504056">
                  <a:extLst>
                    <a:ext uri="{9D8B030D-6E8A-4147-A177-3AD203B41FA5}">
                      <a16:colId xmlns:a16="http://schemas.microsoft.com/office/drawing/2014/main" val="3770264594"/>
                    </a:ext>
                  </a:extLst>
                </a:gridCol>
                <a:gridCol w="864096">
                  <a:extLst>
                    <a:ext uri="{9D8B030D-6E8A-4147-A177-3AD203B41FA5}">
                      <a16:colId xmlns:a16="http://schemas.microsoft.com/office/drawing/2014/main" val="1723461799"/>
                    </a:ext>
                  </a:extLst>
                </a:gridCol>
                <a:gridCol w="614192">
                  <a:extLst>
                    <a:ext uri="{9D8B030D-6E8A-4147-A177-3AD203B41FA5}">
                      <a16:colId xmlns:a16="http://schemas.microsoft.com/office/drawing/2014/main" val="2622858472"/>
                    </a:ext>
                  </a:extLst>
                </a:gridCol>
                <a:gridCol w="465928">
                  <a:extLst>
                    <a:ext uri="{9D8B030D-6E8A-4147-A177-3AD203B41FA5}">
                      <a16:colId xmlns:a16="http://schemas.microsoft.com/office/drawing/2014/main" val="734933784"/>
                    </a:ext>
                  </a:extLst>
                </a:gridCol>
                <a:gridCol w="110136">
                  <a:extLst>
                    <a:ext uri="{9D8B030D-6E8A-4147-A177-3AD203B41FA5}">
                      <a16:colId xmlns:a16="http://schemas.microsoft.com/office/drawing/2014/main" val="357218305"/>
                    </a:ext>
                  </a:extLst>
                </a:gridCol>
                <a:gridCol w="648072">
                  <a:extLst>
                    <a:ext uri="{9D8B030D-6E8A-4147-A177-3AD203B41FA5}">
                      <a16:colId xmlns:a16="http://schemas.microsoft.com/office/drawing/2014/main" val="2138786668"/>
                    </a:ext>
                  </a:extLst>
                </a:gridCol>
                <a:gridCol w="393920">
                  <a:extLst>
                    <a:ext uri="{9D8B030D-6E8A-4147-A177-3AD203B41FA5}">
                      <a16:colId xmlns:a16="http://schemas.microsoft.com/office/drawing/2014/main" val="408240966"/>
                    </a:ext>
                  </a:extLst>
                </a:gridCol>
                <a:gridCol w="208280">
                  <a:extLst>
                    <a:ext uri="{9D8B030D-6E8A-4147-A177-3AD203B41FA5}">
                      <a16:colId xmlns:a16="http://schemas.microsoft.com/office/drawing/2014/main" val="2789109040"/>
                    </a:ext>
                  </a:extLst>
                </a:gridCol>
                <a:gridCol w="576064">
                  <a:extLst>
                    <a:ext uri="{9D8B030D-6E8A-4147-A177-3AD203B41FA5}">
                      <a16:colId xmlns:a16="http://schemas.microsoft.com/office/drawing/2014/main" val="2577146760"/>
                    </a:ext>
                  </a:extLst>
                </a:gridCol>
                <a:gridCol w="165901">
                  <a:extLst>
                    <a:ext uri="{9D8B030D-6E8A-4147-A177-3AD203B41FA5}">
                      <a16:colId xmlns:a16="http://schemas.microsoft.com/office/drawing/2014/main" val="1708752743"/>
                    </a:ext>
                  </a:extLst>
                </a:gridCol>
                <a:gridCol w="410163">
                  <a:extLst>
                    <a:ext uri="{9D8B030D-6E8A-4147-A177-3AD203B41FA5}">
                      <a16:colId xmlns:a16="http://schemas.microsoft.com/office/drawing/2014/main" val="392722556"/>
                    </a:ext>
                  </a:extLst>
                </a:gridCol>
                <a:gridCol w="483271">
                  <a:extLst>
                    <a:ext uri="{9D8B030D-6E8A-4147-A177-3AD203B41FA5}">
                      <a16:colId xmlns:a16="http://schemas.microsoft.com/office/drawing/2014/main" val="774529327"/>
                    </a:ext>
                  </a:extLst>
                </a:gridCol>
                <a:gridCol w="1221715">
                  <a:extLst>
                    <a:ext uri="{9D8B030D-6E8A-4147-A177-3AD203B41FA5}">
                      <a16:colId xmlns:a16="http://schemas.microsoft.com/office/drawing/2014/main" val="1255009791"/>
                    </a:ext>
                  </a:extLst>
                </a:gridCol>
              </a:tblGrid>
              <a:tr h="360040">
                <a:tc>
                  <a:txBody>
                    <a:bodyPr/>
                    <a:lstStyle/>
                    <a:p>
                      <a:pPr algn="ctr">
                        <a:spcAft>
                          <a:spcPts val="0"/>
                        </a:spcAft>
                      </a:pPr>
                      <a:r>
                        <a:rPr lang="zh-TW" sz="1100" kern="100" dirty="0">
                          <a:solidFill>
                            <a:schemeClr val="tx1"/>
                          </a:solidFill>
                          <a:effectLst/>
                          <a:latin typeface="Times New Roman" panose="02020603050405020304" pitchFamily="18" charset="0"/>
                          <a:cs typeface="Times New Roman" panose="02020603050405020304" pitchFamily="18" charset="0"/>
                        </a:rPr>
                        <a:t>類別</a:t>
                      </a:r>
                      <a:endParaRPr lang="zh-TW" sz="11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0335" marR="6033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100" kern="100" dirty="0">
                          <a:solidFill>
                            <a:schemeClr val="tx1"/>
                          </a:solidFill>
                          <a:effectLst/>
                          <a:latin typeface="Times New Roman" panose="02020603050405020304" pitchFamily="18" charset="0"/>
                          <a:cs typeface="Times New Roman" panose="02020603050405020304" pitchFamily="18" charset="0"/>
                        </a:rPr>
                        <a:t>上限</a:t>
                      </a:r>
                      <a:endParaRPr lang="zh-TW" sz="11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100" kern="100" dirty="0">
                          <a:solidFill>
                            <a:schemeClr val="tx1"/>
                          </a:solidFill>
                          <a:effectLst/>
                          <a:latin typeface="Times New Roman" panose="02020603050405020304" pitchFamily="18" charset="0"/>
                          <a:cs typeface="Times New Roman" panose="02020603050405020304" pitchFamily="18" charset="0"/>
                        </a:rPr>
                        <a:t>項目</a:t>
                      </a:r>
                      <a:endParaRPr lang="zh-TW" sz="11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1">
                  <a:txBody>
                    <a:bodyPr/>
                    <a:lstStyle/>
                    <a:p>
                      <a:pPr algn="ctr">
                        <a:spcAft>
                          <a:spcPts val="0"/>
                        </a:spcAft>
                      </a:pPr>
                      <a:r>
                        <a:rPr lang="zh-TW" sz="1100" kern="100" dirty="0">
                          <a:solidFill>
                            <a:schemeClr val="tx1"/>
                          </a:solidFill>
                          <a:effectLst/>
                          <a:latin typeface="Times New Roman" panose="02020603050405020304" pitchFamily="18" charset="0"/>
                          <a:cs typeface="Times New Roman" panose="02020603050405020304" pitchFamily="18" charset="0"/>
                        </a:rPr>
                        <a:t>積分換算</a:t>
                      </a:r>
                      <a:endParaRPr lang="zh-TW" sz="11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lnL w="12700" cap="flat" cmpd="sng" algn="ctr">
                      <a:solidFill>
                        <a:schemeClr val="tx1"/>
                      </a:solidFill>
                      <a:prstDash val="solid"/>
                      <a:round/>
                      <a:headEnd type="none" w="med" len="med"/>
                      <a:tailEnd type="none" w="med" len="med"/>
                    </a:ln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lnL w="12700" cap="flat" cmpd="sng" algn="ctr">
                      <a:solidFill>
                        <a:schemeClr val="tx1"/>
                      </a:solidFill>
                      <a:prstDash val="solid"/>
                      <a:round/>
                      <a:headEnd type="none" w="med" len="med"/>
                      <a:tailEnd type="none" w="med" len="med"/>
                    </a:ln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lnL w="12700" cap="flat" cmpd="sng" algn="ctr">
                      <a:solidFill>
                        <a:schemeClr val="tx1"/>
                      </a:solidFill>
                      <a:prstDash val="solid"/>
                      <a:round/>
                      <a:headEnd type="none" w="med" len="med"/>
                      <a:tailEnd type="none" w="med" len="med"/>
                    </a:lnL>
                  </a:tcPr>
                </a:tc>
                <a:tc hMerge="1">
                  <a:txBody>
                    <a:bodyPr/>
                    <a:lstStyle/>
                    <a:p>
                      <a:endParaRPr lang="zh-TW" altLang="en-US"/>
                    </a:p>
                  </a:txBody>
                  <a:tcPr/>
                </a:tc>
                <a:tc>
                  <a:txBody>
                    <a:bodyPr/>
                    <a:lstStyle/>
                    <a:p>
                      <a:pPr algn="ctr">
                        <a:spcAft>
                          <a:spcPts val="0"/>
                        </a:spcAft>
                      </a:pPr>
                      <a:r>
                        <a:rPr lang="zh-TW" sz="1100" kern="100">
                          <a:solidFill>
                            <a:schemeClr val="tx1"/>
                          </a:solidFill>
                          <a:effectLst/>
                          <a:latin typeface="Times New Roman" panose="02020603050405020304" pitchFamily="18" charset="0"/>
                          <a:cs typeface="Times New Roman" panose="02020603050405020304" pitchFamily="18" charset="0"/>
                        </a:rPr>
                        <a:t>備註</a:t>
                      </a:r>
                      <a:endParaRPr lang="zh-TW" sz="1100" kern="10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0335" marR="60335"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4131514"/>
                  </a:ext>
                </a:extLst>
              </a:tr>
              <a:tr h="791927">
                <a:tc>
                  <a:txBody>
                    <a:bodyPr/>
                    <a:lstStyle/>
                    <a:p>
                      <a:pPr algn="ctr">
                        <a:spcAft>
                          <a:spcPts val="0"/>
                        </a:spcAft>
                      </a:pPr>
                      <a:r>
                        <a:rPr lang="zh-TW" sz="1400" kern="100" dirty="0">
                          <a:solidFill>
                            <a:srgbClr val="3333FF"/>
                          </a:solidFill>
                          <a:effectLst/>
                          <a:latin typeface="Times New Roman" panose="02020603050405020304" pitchFamily="18" charset="0"/>
                          <a:cs typeface="Times New Roman" panose="02020603050405020304" pitchFamily="18" charset="0"/>
                        </a:rPr>
                        <a:t>志願序</a:t>
                      </a:r>
                      <a:endParaRPr lang="zh-TW" sz="1400" kern="100" dirty="0">
                        <a:solidFill>
                          <a:srgbClr val="3333FF"/>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0335" marR="6033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kern="100" dirty="0">
                          <a:solidFill>
                            <a:srgbClr val="3333FF"/>
                          </a:solidFill>
                          <a:effectLst/>
                          <a:latin typeface="Times New Roman" panose="02020603050405020304" pitchFamily="18" charset="0"/>
                          <a:ea typeface="+mn-ea"/>
                          <a:cs typeface="Times New Roman" panose="02020603050405020304" pitchFamily="18" charset="0"/>
                        </a:rPr>
                        <a:t>36</a:t>
                      </a:r>
                      <a:r>
                        <a:rPr lang="zh-TW" altLang="en-US" sz="1400" b="1" kern="100" dirty="0">
                          <a:solidFill>
                            <a:srgbClr val="3333FF"/>
                          </a:solidFill>
                          <a:effectLst/>
                          <a:latin typeface="Times New Roman" panose="02020603050405020304" pitchFamily="18" charset="0"/>
                          <a:ea typeface="+mn-ea"/>
                          <a:cs typeface="Times New Roman" panose="02020603050405020304" pitchFamily="18" charset="0"/>
                        </a:rPr>
                        <a:t>分</a:t>
                      </a:r>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400" b="1" kern="100" dirty="0">
                        <a:solidFill>
                          <a:srgbClr val="3333FF"/>
                        </a:solidFill>
                        <a:effectLst/>
                        <a:latin typeface="Times New Roman" panose="02020603050405020304" pitchFamily="18" charset="0"/>
                        <a:ea typeface="+mn-ea"/>
                        <a:cs typeface="Times New Roman" panose="02020603050405020304" pitchFamily="18" charset="0"/>
                      </a:endParaRPr>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spcAft>
                          <a:spcPts val="0"/>
                        </a:spcAft>
                      </a:pPr>
                      <a:r>
                        <a:rPr lang="en-US" sz="1200" b="1" kern="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36</a:t>
                      </a:r>
                      <a:r>
                        <a:rPr lang="zh-TW" sz="1200" b="1" kern="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分</a:t>
                      </a:r>
                    </a:p>
                    <a:p>
                      <a:pPr algn="ctr">
                        <a:spcAft>
                          <a:spcPts val="0"/>
                        </a:spcAft>
                      </a:pPr>
                      <a:r>
                        <a:rPr lang="zh-TW" sz="1200" b="1" kern="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志願</a:t>
                      </a:r>
                      <a:r>
                        <a:rPr lang="en-US" sz="1200" b="1" kern="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zh-TW" sz="1200" b="1" kern="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1200" b="1" kern="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endParaRPr lang="zh-TW" sz="12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2">
                  <a:txBody>
                    <a:bodyPr/>
                    <a:lstStyle/>
                    <a:p>
                      <a:pPr algn="ctr">
                        <a:spcAft>
                          <a:spcPts val="0"/>
                        </a:spcAft>
                      </a:pPr>
                      <a:r>
                        <a:rPr lang="en-US" sz="1100" kern="100" dirty="0">
                          <a:solidFill>
                            <a:schemeClr val="tx1"/>
                          </a:solidFill>
                          <a:effectLst/>
                          <a:latin typeface="Times New Roman" panose="02020603050405020304" pitchFamily="18" charset="0"/>
                          <a:cs typeface="Times New Roman" panose="02020603050405020304" pitchFamily="18" charset="0"/>
                        </a:rPr>
                        <a:t>35</a:t>
                      </a:r>
                      <a:r>
                        <a:rPr lang="zh-TW" sz="1100" kern="100" dirty="0">
                          <a:solidFill>
                            <a:schemeClr val="tx1"/>
                          </a:solidFill>
                          <a:effectLst/>
                          <a:latin typeface="Times New Roman" panose="02020603050405020304" pitchFamily="18" charset="0"/>
                          <a:cs typeface="Times New Roman" panose="02020603050405020304" pitchFamily="18" charset="0"/>
                        </a:rPr>
                        <a:t>分</a:t>
                      </a:r>
                    </a:p>
                    <a:p>
                      <a:pPr algn="ctr">
                        <a:spcAft>
                          <a:spcPts val="0"/>
                        </a:spcAft>
                      </a:pPr>
                      <a:r>
                        <a:rPr lang="zh-TW" sz="1100" kern="100" dirty="0">
                          <a:solidFill>
                            <a:schemeClr val="tx1"/>
                          </a:solidFill>
                          <a:effectLst/>
                          <a:latin typeface="Times New Roman" panose="02020603050405020304" pitchFamily="18" charset="0"/>
                          <a:cs typeface="Times New Roman" panose="02020603050405020304" pitchFamily="18" charset="0"/>
                        </a:rPr>
                        <a:t>志願</a:t>
                      </a:r>
                      <a:r>
                        <a:rPr lang="en-US" sz="1100" kern="100" dirty="0">
                          <a:solidFill>
                            <a:schemeClr val="tx1"/>
                          </a:solidFill>
                          <a:effectLst/>
                          <a:latin typeface="Times New Roman" panose="02020603050405020304" pitchFamily="18" charset="0"/>
                          <a:cs typeface="Times New Roman" panose="02020603050405020304" pitchFamily="18" charset="0"/>
                        </a:rPr>
                        <a:t>6</a:t>
                      </a:r>
                      <a:r>
                        <a:rPr lang="zh-TW" sz="1100" kern="100" dirty="0">
                          <a:solidFill>
                            <a:schemeClr val="tx1"/>
                          </a:solidFill>
                          <a:effectLst/>
                          <a:latin typeface="Times New Roman" panose="02020603050405020304" pitchFamily="18" charset="0"/>
                          <a:cs typeface="Times New Roman" panose="02020603050405020304" pitchFamily="18" charset="0"/>
                        </a:rPr>
                        <a:t>～</a:t>
                      </a:r>
                      <a:r>
                        <a:rPr lang="en-US" sz="1100" kern="100" dirty="0">
                          <a:solidFill>
                            <a:schemeClr val="tx1"/>
                          </a:solidFill>
                          <a:effectLst/>
                          <a:latin typeface="Times New Roman" panose="02020603050405020304" pitchFamily="18" charset="0"/>
                          <a:cs typeface="Times New Roman" panose="02020603050405020304" pitchFamily="18" charset="0"/>
                        </a:rPr>
                        <a:t>10</a:t>
                      </a:r>
                      <a:endParaRPr lang="zh-TW" sz="11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a:spcAft>
                          <a:spcPts val="0"/>
                        </a:spcAft>
                      </a:pPr>
                      <a:r>
                        <a:rPr lang="en-US" sz="1100" kern="100" dirty="0">
                          <a:solidFill>
                            <a:schemeClr val="tx1"/>
                          </a:solidFill>
                          <a:effectLst/>
                          <a:latin typeface="Times New Roman" panose="02020603050405020304" pitchFamily="18" charset="0"/>
                          <a:cs typeface="Times New Roman" panose="02020603050405020304" pitchFamily="18" charset="0"/>
                        </a:rPr>
                        <a:t>34</a:t>
                      </a:r>
                      <a:r>
                        <a:rPr lang="zh-TW" sz="1100" kern="100" dirty="0">
                          <a:solidFill>
                            <a:schemeClr val="tx1"/>
                          </a:solidFill>
                          <a:effectLst/>
                          <a:latin typeface="Times New Roman" panose="02020603050405020304" pitchFamily="18" charset="0"/>
                          <a:cs typeface="Times New Roman" panose="02020603050405020304" pitchFamily="18" charset="0"/>
                        </a:rPr>
                        <a:t>分</a:t>
                      </a:r>
                    </a:p>
                    <a:p>
                      <a:pPr algn="ctr">
                        <a:spcAft>
                          <a:spcPts val="0"/>
                        </a:spcAft>
                      </a:pPr>
                      <a:r>
                        <a:rPr lang="zh-TW" sz="1100" kern="100" dirty="0">
                          <a:solidFill>
                            <a:schemeClr val="tx1"/>
                          </a:solidFill>
                          <a:effectLst/>
                          <a:latin typeface="Times New Roman" panose="02020603050405020304" pitchFamily="18" charset="0"/>
                          <a:cs typeface="Times New Roman" panose="02020603050405020304" pitchFamily="18" charset="0"/>
                        </a:rPr>
                        <a:t>志願</a:t>
                      </a:r>
                      <a:r>
                        <a:rPr lang="en-US" sz="1100" kern="100" dirty="0">
                          <a:solidFill>
                            <a:schemeClr val="tx1"/>
                          </a:solidFill>
                          <a:effectLst/>
                          <a:latin typeface="Times New Roman" panose="02020603050405020304" pitchFamily="18" charset="0"/>
                          <a:cs typeface="Times New Roman" panose="02020603050405020304" pitchFamily="18" charset="0"/>
                        </a:rPr>
                        <a:t>11</a:t>
                      </a:r>
                      <a:r>
                        <a:rPr lang="zh-TW" sz="1100" kern="100" dirty="0">
                          <a:solidFill>
                            <a:schemeClr val="tx1"/>
                          </a:solidFill>
                          <a:effectLst/>
                          <a:latin typeface="Times New Roman" panose="02020603050405020304" pitchFamily="18" charset="0"/>
                          <a:cs typeface="Times New Roman" panose="02020603050405020304" pitchFamily="18" charset="0"/>
                        </a:rPr>
                        <a:t>～</a:t>
                      </a:r>
                      <a:r>
                        <a:rPr lang="en-US" sz="1100" kern="100" dirty="0">
                          <a:solidFill>
                            <a:schemeClr val="tx1"/>
                          </a:solidFill>
                          <a:effectLst/>
                          <a:latin typeface="Times New Roman" panose="02020603050405020304" pitchFamily="18" charset="0"/>
                          <a:cs typeface="Times New Roman" panose="02020603050405020304" pitchFamily="18" charset="0"/>
                        </a:rPr>
                        <a:t>15</a:t>
                      </a:r>
                      <a:endParaRPr lang="zh-TW" sz="11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3">
                  <a:txBody>
                    <a:bodyPr/>
                    <a:lstStyle/>
                    <a:p>
                      <a:pPr algn="ctr">
                        <a:spcAft>
                          <a:spcPts val="0"/>
                        </a:spcAft>
                      </a:pPr>
                      <a:r>
                        <a:rPr lang="en-US" sz="1100" kern="100" dirty="0">
                          <a:solidFill>
                            <a:schemeClr val="tx1"/>
                          </a:solidFill>
                          <a:effectLst/>
                          <a:latin typeface="Times New Roman" panose="02020603050405020304" pitchFamily="18" charset="0"/>
                          <a:cs typeface="Times New Roman" panose="02020603050405020304" pitchFamily="18" charset="0"/>
                        </a:rPr>
                        <a:t>34</a:t>
                      </a:r>
                      <a:r>
                        <a:rPr lang="zh-TW" sz="1100" kern="100" dirty="0">
                          <a:solidFill>
                            <a:schemeClr val="tx1"/>
                          </a:solidFill>
                          <a:effectLst/>
                          <a:latin typeface="Times New Roman" panose="02020603050405020304" pitchFamily="18" charset="0"/>
                          <a:cs typeface="Times New Roman" panose="02020603050405020304" pitchFamily="18" charset="0"/>
                        </a:rPr>
                        <a:t>分</a:t>
                      </a:r>
                    </a:p>
                    <a:p>
                      <a:pPr algn="ctr">
                        <a:spcAft>
                          <a:spcPts val="0"/>
                        </a:spcAft>
                      </a:pPr>
                      <a:r>
                        <a:rPr lang="zh-TW" sz="1100" kern="100" dirty="0">
                          <a:solidFill>
                            <a:schemeClr val="tx1"/>
                          </a:solidFill>
                          <a:effectLst/>
                          <a:latin typeface="Times New Roman" panose="02020603050405020304" pitchFamily="18" charset="0"/>
                          <a:cs typeface="Times New Roman" panose="02020603050405020304" pitchFamily="18" charset="0"/>
                        </a:rPr>
                        <a:t>志願</a:t>
                      </a:r>
                      <a:r>
                        <a:rPr lang="en-US" sz="1100" kern="100" dirty="0">
                          <a:solidFill>
                            <a:schemeClr val="tx1"/>
                          </a:solidFill>
                          <a:effectLst/>
                          <a:latin typeface="Times New Roman" panose="02020603050405020304" pitchFamily="18" charset="0"/>
                          <a:cs typeface="Times New Roman" panose="02020603050405020304" pitchFamily="18" charset="0"/>
                        </a:rPr>
                        <a:t>11</a:t>
                      </a:r>
                      <a:r>
                        <a:rPr lang="zh-TW" sz="1100" kern="100" dirty="0">
                          <a:solidFill>
                            <a:schemeClr val="tx1"/>
                          </a:solidFill>
                          <a:effectLst/>
                          <a:latin typeface="Times New Roman" panose="02020603050405020304" pitchFamily="18" charset="0"/>
                          <a:cs typeface="Times New Roman" panose="02020603050405020304" pitchFamily="18" charset="0"/>
                        </a:rPr>
                        <a:t>～</a:t>
                      </a:r>
                      <a:r>
                        <a:rPr lang="en-US" sz="1100" kern="100" dirty="0">
                          <a:solidFill>
                            <a:schemeClr val="tx1"/>
                          </a:solidFill>
                          <a:effectLst/>
                          <a:latin typeface="Times New Roman" panose="02020603050405020304" pitchFamily="18" charset="0"/>
                          <a:cs typeface="Times New Roman" panose="02020603050405020304" pitchFamily="18" charset="0"/>
                        </a:rPr>
                        <a:t>15</a:t>
                      </a:r>
                      <a:endParaRPr lang="zh-TW" altLang="en-US" dirty="0"/>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zh-TW" altLang="en-US"/>
                    </a:p>
                  </a:txBody>
                  <a:tcPr/>
                </a:tc>
                <a:tc hMerge="1">
                  <a:txBody>
                    <a:bodyPr/>
                    <a:lstStyle/>
                    <a:p>
                      <a:pPr algn="ctr">
                        <a:spcAft>
                          <a:spcPts val="0"/>
                        </a:spcAft>
                      </a:pPr>
                      <a:endParaRPr lang="zh-TW" sz="11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CC"/>
                    </a:solidFill>
                  </a:tcPr>
                </a:tc>
                <a:tc gridSpan="3">
                  <a:txBody>
                    <a:bodyPr/>
                    <a:lstStyle/>
                    <a:p>
                      <a:pPr algn="ctr">
                        <a:spcAft>
                          <a:spcPts val="0"/>
                        </a:spcAft>
                      </a:pPr>
                      <a:r>
                        <a:rPr lang="en-US" sz="1100" kern="100" dirty="0">
                          <a:solidFill>
                            <a:schemeClr val="tx1"/>
                          </a:solidFill>
                          <a:effectLst/>
                          <a:latin typeface="Times New Roman" panose="02020603050405020304" pitchFamily="18" charset="0"/>
                          <a:cs typeface="Times New Roman" panose="02020603050405020304" pitchFamily="18" charset="0"/>
                        </a:rPr>
                        <a:t>33</a:t>
                      </a:r>
                      <a:r>
                        <a:rPr lang="zh-TW" sz="1100" kern="100" dirty="0">
                          <a:solidFill>
                            <a:schemeClr val="tx1"/>
                          </a:solidFill>
                          <a:effectLst/>
                          <a:latin typeface="Times New Roman" panose="02020603050405020304" pitchFamily="18" charset="0"/>
                          <a:cs typeface="Times New Roman" panose="02020603050405020304" pitchFamily="18" charset="0"/>
                        </a:rPr>
                        <a:t>分</a:t>
                      </a:r>
                    </a:p>
                    <a:p>
                      <a:pPr algn="ctr">
                        <a:spcAft>
                          <a:spcPts val="0"/>
                        </a:spcAft>
                      </a:pPr>
                      <a:r>
                        <a:rPr lang="zh-TW" sz="1100" kern="100" dirty="0">
                          <a:solidFill>
                            <a:schemeClr val="tx1"/>
                          </a:solidFill>
                          <a:effectLst/>
                          <a:latin typeface="Times New Roman" panose="02020603050405020304" pitchFamily="18" charset="0"/>
                          <a:cs typeface="Times New Roman" panose="02020603050405020304" pitchFamily="18" charset="0"/>
                        </a:rPr>
                        <a:t>志願</a:t>
                      </a:r>
                      <a:r>
                        <a:rPr lang="en-US" sz="1100" kern="100" dirty="0">
                          <a:solidFill>
                            <a:schemeClr val="tx1"/>
                          </a:solidFill>
                          <a:effectLst/>
                          <a:latin typeface="Times New Roman" panose="02020603050405020304" pitchFamily="18" charset="0"/>
                          <a:cs typeface="Times New Roman" panose="02020603050405020304" pitchFamily="18" charset="0"/>
                        </a:rPr>
                        <a:t>16</a:t>
                      </a:r>
                      <a:r>
                        <a:rPr lang="zh-TW" sz="1100" kern="100" dirty="0">
                          <a:solidFill>
                            <a:schemeClr val="tx1"/>
                          </a:solidFill>
                          <a:effectLst/>
                          <a:latin typeface="Times New Roman" panose="02020603050405020304" pitchFamily="18" charset="0"/>
                          <a:cs typeface="Times New Roman" panose="02020603050405020304" pitchFamily="18" charset="0"/>
                        </a:rPr>
                        <a:t>～</a:t>
                      </a:r>
                      <a:r>
                        <a:rPr lang="en-US" sz="1100" kern="100" dirty="0">
                          <a:solidFill>
                            <a:schemeClr val="tx1"/>
                          </a:solidFill>
                          <a:effectLst/>
                          <a:latin typeface="Times New Roman" panose="02020603050405020304" pitchFamily="18" charset="0"/>
                          <a:cs typeface="Times New Roman" panose="02020603050405020304" pitchFamily="18" charset="0"/>
                        </a:rPr>
                        <a:t>20</a:t>
                      </a:r>
                      <a:endParaRPr lang="zh-TW" altLang="en-US" dirty="0"/>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zh-TW" altLang="en-US"/>
                    </a:p>
                  </a:txBody>
                  <a:tcPr/>
                </a:tc>
                <a:tc hMerge="1">
                  <a:txBody>
                    <a:bodyPr/>
                    <a:lstStyle/>
                    <a:p>
                      <a:pPr algn="ctr">
                        <a:spcAft>
                          <a:spcPts val="0"/>
                        </a:spcAft>
                      </a:pPr>
                      <a:endParaRPr lang="zh-TW" altLang="en-US" dirty="0"/>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2">
                  <a:txBody>
                    <a:bodyPr/>
                    <a:lstStyle/>
                    <a:p>
                      <a:pPr algn="ctr">
                        <a:spcAft>
                          <a:spcPts val="0"/>
                        </a:spcAft>
                      </a:pPr>
                      <a:r>
                        <a:rPr lang="en-US" sz="1100" kern="100" dirty="0">
                          <a:solidFill>
                            <a:schemeClr val="tx1"/>
                          </a:solidFill>
                          <a:effectLst/>
                          <a:latin typeface="Times New Roman" panose="02020603050405020304" pitchFamily="18" charset="0"/>
                          <a:cs typeface="Times New Roman" panose="02020603050405020304" pitchFamily="18" charset="0"/>
                        </a:rPr>
                        <a:t>32</a:t>
                      </a:r>
                      <a:r>
                        <a:rPr lang="zh-TW" sz="1100" kern="100" dirty="0">
                          <a:solidFill>
                            <a:schemeClr val="tx1"/>
                          </a:solidFill>
                          <a:effectLst/>
                          <a:latin typeface="Times New Roman" panose="02020603050405020304" pitchFamily="18" charset="0"/>
                          <a:cs typeface="Times New Roman" panose="02020603050405020304" pitchFamily="18" charset="0"/>
                        </a:rPr>
                        <a:t>分</a:t>
                      </a:r>
                    </a:p>
                    <a:p>
                      <a:pPr algn="ctr">
                        <a:spcAft>
                          <a:spcPts val="0"/>
                        </a:spcAft>
                      </a:pPr>
                      <a:r>
                        <a:rPr lang="zh-TW" sz="1100" kern="100" dirty="0">
                          <a:solidFill>
                            <a:schemeClr val="tx1"/>
                          </a:solidFill>
                          <a:effectLst/>
                          <a:latin typeface="Times New Roman" panose="02020603050405020304" pitchFamily="18" charset="0"/>
                          <a:cs typeface="Times New Roman" panose="02020603050405020304" pitchFamily="18" charset="0"/>
                        </a:rPr>
                        <a:t>志願</a:t>
                      </a:r>
                      <a:r>
                        <a:rPr lang="en-US" sz="1100" kern="100" dirty="0">
                          <a:solidFill>
                            <a:schemeClr val="tx1"/>
                          </a:solidFill>
                          <a:effectLst/>
                          <a:latin typeface="Times New Roman" panose="02020603050405020304" pitchFamily="18" charset="0"/>
                          <a:cs typeface="Times New Roman" panose="02020603050405020304" pitchFamily="18" charset="0"/>
                        </a:rPr>
                        <a:t>21</a:t>
                      </a:r>
                      <a:r>
                        <a:rPr lang="zh-TW" sz="1100" kern="100" dirty="0">
                          <a:solidFill>
                            <a:schemeClr val="tx1"/>
                          </a:solidFill>
                          <a:effectLst/>
                          <a:latin typeface="Times New Roman" panose="02020603050405020304" pitchFamily="18" charset="0"/>
                          <a:cs typeface="Times New Roman" panose="02020603050405020304" pitchFamily="18" charset="0"/>
                        </a:rPr>
                        <a:t>～</a:t>
                      </a:r>
                      <a:r>
                        <a:rPr lang="en-US" sz="1100" kern="100" dirty="0">
                          <a:solidFill>
                            <a:schemeClr val="tx1"/>
                          </a:solidFill>
                          <a:effectLst/>
                          <a:latin typeface="Times New Roman" panose="02020603050405020304" pitchFamily="18" charset="0"/>
                          <a:cs typeface="Times New Roman" panose="02020603050405020304" pitchFamily="18" charset="0"/>
                        </a:rPr>
                        <a:t>30</a:t>
                      </a:r>
                      <a:endParaRPr lang="zh-TW" sz="11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zh-TW" altLang="en-US"/>
                    </a:p>
                  </a:txBody>
                  <a:tcPr/>
                </a:tc>
                <a:tc>
                  <a:txBody>
                    <a:bodyPr/>
                    <a:lstStyle/>
                    <a:p>
                      <a:pPr>
                        <a:spcBef>
                          <a:spcPts val="300"/>
                        </a:spcBef>
                        <a:spcAft>
                          <a:spcPts val="0"/>
                        </a:spcAft>
                      </a:pPr>
                      <a:r>
                        <a:rPr lang="zh-TW" sz="1200" kern="100" dirty="0">
                          <a:solidFill>
                            <a:schemeClr val="tx1"/>
                          </a:solidFill>
                          <a:effectLst/>
                          <a:latin typeface="Times New Roman" panose="02020603050405020304" pitchFamily="18" charset="0"/>
                          <a:cs typeface="Times New Roman" panose="02020603050405020304" pitchFamily="18" charset="0"/>
                        </a:rPr>
                        <a:t>同校、</a:t>
                      </a:r>
                      <a:r>
                        <a:rPr lang="en-US" sz="1200" kern="100" dirty="0">
                          <a:solidFill>
                            <a:schemeClr val="tx1"/>
                          </a:solidFill>
                          <a:effectLst/>
                          <a:latin typeface="Times New Roman" panose="02020603050405020304" pitchFamily="18" charset="0"/>
                          <a:cs typeface="Times New Roman" panose="02020603050405020304" pitchFamily="18" charset="0"/>
                        </a:rPr>
                        <a:t>2</a:t>
                      </a:r>
                      <a:r>
                        <a:rPr lang="zh-TW" sz="1200" kern="100" dirty="0">
                          <a:solidFill>
                            <a:schemeClr val="tx1"/>
                          </a:solidFill>
                          <a:effectLst/>
                          <a:latin typeface="Times New Roman" panose="02020603050405020304" pitchFamily="18" charset="0"/>
                          <a:cs typeface="Times New Roman" panose="02020603050405020304" pitchFamily="18" charset="0"/>
                        </a:rPr>
                        <a:t>個以上科別</a:t>
                      </a:r>
                      <a:r>
                        <a:rPr lang="zh-TW" sz="1200" b="1" kern="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連續選填</a:t>
                      </a:r>
                      <a:r>
                        <a:rPr lang="zh-TW" sz="1200" kern="100" dirty="0">
                          <a:solidFill>
                            <a:schemeClr val="tx1"/>
                          </a:solidFill>
                          <a:effectLst/>
                          <a:latin typeface="Times New Roman" panose="02020603050405020304" pitchFamily="18" charset="0"/>
                          <a:cs typeface="Times New Roman" panose="02020603050405020304" pitchFamily="18" charset="0"/>
                        </a:rPr>
                        <a:t>，視為同一個志願</a:t>
                      </a:r>
                      <a:endParaRPr lang="zh-TW" sz="12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0335" marR="60335"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022346857"/>
                  </a:ext>
                </a:extLst>
              </a:tr>
              <a:tr h="730296">
                <a:tc rowSpan="2">
                  <a:txBody>
                    <a:bodyPr/>
                    <a:lstStyle/>
                    <a:p>
                      <a:pPr algn="ctr">
                        <a:spcAft>
                          <a:spcPts val="0"/>
                        </a:spcAft>
                      </a:pPr>
                      <a:r>
                        <a:rPr lang="zh-TW" sz="1400" kern="100" dirty="0">
                          <a:solidFill>
                            <a:srgbClr val="3333FF"/>
                          </a:solidFill>
                          <a:effectLst/>
                          <a:latin typeface="Times New Roman" panose="02020603050405020304" pitchFamily="18" charset="0"/>
                          <a:cs typeface="Times New Roman" panose="02020603050405020304" pitchFamily="18" charset="0"/>
                        </a:rPr>
                        <a:t>多元</a:t>
                      </a:r>
                    </a:p>
                    <a:p>
                      <a:pPr algn="ctr">
                        <a:spcAft>
                          <a:spcPts val="0"/>
                        </a:spcAft>
                      </a:pPr>
                      <a:r>
                        <a:rPr lang="zh-TW" sz="1400" kern="100" dirty="0">
                          <a:solidFill>
                            <a:srgbClr val="3333FF"/>
                          </a:solidFill>
                          <a:effectLst/>
                          <a:latin typeface="Times New Roman" panose="02020603050405020304" pitchFamily="18" charset="0"/>
                          <a:cs typeface="Times New Roman" panose="02020603050405020304" pitchFamily="18" charset="0"/>
                        </a:rPr>
                        <a:t>學習表現</a:t>
                      </a:r>
                      <a:endParaRPr lang="zh-TW" sz="1400" kern="100" dirty="0">
                        <a:solidFill>
                          <a:srgbClr val="3333FF"/>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0335" marR="6033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kern="100" dirty="0">
                          <a:solidFill>
                            <a:srgbClr val="3333FF"/>
                          </a:solidFill>
                          <a:effectLst/>
                          <a:latin typeface="Times New Roman" panose="02020603050405020304" pitchFamily="18" charset="0"/>
                          <a:ea typeface="+mn-ea"/>
                          <a:cs typeface="Times New Roman" panose="02020603050405020304" pitchFamily="18" charset="0"/>
                        </a:rPr>
                        <a:t>36</a:t>
                      </a:r>
                      <a:r>
                        <a:rPr lang="zh-TW" altLang="en-US" sz="1400" b="1" kern="100" dirty="0">
                          <a:solidFill>
                            <a:srgbClr val="3333FF"/>
                          </a:solidFill>
                          <a:effectLst/>
                          <a:latin typeface="Times New Roman" panose="02020603050405020304" pitchFamily="18" charset="0"/>
                          <a:ea typeface="+mn-ea"/>
                          <a:cs typeface="Times New Roman" panose="02020603050405020304" pitchFamily="18" charset="0"/>
                        </a:rPr>
                        <a:t>分</a:t>
                      </a:r>
                      <a:endParaRPr lang="zh-TW" sz="14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400" kern="100" dirty="0">
                          <a:solidFill>
                            <a:schemeClr val="tx1"/>
                          </a:solidFill>
                          <a:effectLst/>
                          <a:latin typeface="Times New Roman" panose="02020603050405020304" pitchFamily="18" charset="0"/>
                          <a:cs typeface="Times New Roman" panose="02020603050405020304" pitchFamily="18" charset="0"/>
                        </a:rPr>
                        <a:t>均衡學習</a:t>
                      </a:r>
                      <a:endParaRPr lang="zh-TW" altLang="en-US" sz="1400" b="1" kern="100" dirty="0">
                        <a:solidFill>
                          <a:srgbClr val="3333FF"/>
                        </a:solidFill>
                        <a:effectLst/>
                        <a:latin typeface="Times New Roman" panose="02020603050405020304" pitchFamily="18" charset="0"/>
                        <a:ea typeface="+mn-ea"/>
                        <a:cs typeface="Times New Roman" panose="02020603050405020304" pitchFamily="18" charset="0"/>
                      </a:endParaRPr>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spcAft>
                          <a:spcPts val="0"/>
                        </a:spcAft>
                      </a:pPr>
                      <a:r>
                        <a:rPr lang="zh-TW" sz="1200" kern="100" dirty="0">
                          <a:solidFill>
                            <a:schemeClr val="tx1"/>
                          </a:solidFill>
                          <a:effectLst/>
                          <a:latin typeface="Times New Roman" panose="02020603050405020304" pitchFamily="18" charset="0"/>
                          <a:cs typeface="Times New Roman" panose="02020603050405020304" pitchFamily="18" charset="0"/>
                        </a:rPr>
                        <a:t>上限</a:t>
                      </a:r>
                      <a:r>
                        <a:rPr lang="en-US" sz="1200" kern="100" dirty="0">
                          <a:solidFill>
                            <a:schemeClr val="tx1"/>
                          </a:solidFill>
                          <a:effectLst/>
                          <a:latin typeface="Times New Roman" panose="02020603050405020304" pitchFamily="18" charset="0"/>
                          <a:cs typeface="Times New Roman" panose="02020603050405020304" pitchFamily="18" charset="0"/>
                        </a:rPr>
                        <a:t>21</a:t>
                      </a:r>
                      <a:r>
                        <a:rPr lang="zh-TW" sz="1200" kern="100" dirty="0">
                          <a:solidFill>
                            <a:schemeClr val="tx1"/>
                          </a:solidFill>
                          <a:effectLst/>
                          <a:latin typeface="Times New Roman" panose="02020603050405020304" pitchFamily="18" charset="0"/>
                          <a:cs typeface="Times New Roman" panose="02020603050405020304" pitchFamily="18" charset="0"/>
                        </a:rPr>
                        <a:t>分</a:t>
                      </a:r>
                      <a:endParaRPr lang="zh-TW" sz="12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gridSpan="5">
                  <a:txBody>
                    <a:bodyPr/>
                    <a:lstStyle/>
                    <a:p>
                      <a:pPr algn="ctr">
                        <a:spcAft>
                          <a:spcPts val="0"/>
                        </a:spcAft>
                      </a:pPr>
                      <a:r>
                        <a:rPr lang="en-US" sz="1200" b="1" kern="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r>
                        <a:rPr lang="zh-TW" sz="1200" b="1" kern="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分</a:t>
                      </a:r>
                    </a:p>
                    <a:p>
                      <a:pPr algn="ctr">
                        <a:spcAft>
                          <a:spcPts val="0"/>
                        </a:spcAft>
                      </a:pPr>
                      <a:r>
                        <a:rPr lang="zh-TW" sz="1200" b="1" kern="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符合</a:t>
                      </a:r>
                      <a:r>
                        <a:rPr lang="en-US" sz="1200" b="1" kern="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zh-TW" sz="1200" b="1" kern="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個領域</a:t>
                      </a:r>
                      <a:endParaRPr lang="zh-TW" sz="12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zh-TW"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zh-TW" altLang="en-US"/>
                    </a:p>
                  </a:txBody>
                  <a:tcPr/>
                </a:tc>
                <a:tc hMerge="1">
                  <a:txBody>
                    <a:bodyPr/>
                    <a:lstStyle/>
                    <a:p>
                      <a:endParaRPr lang="zh-TW" altLang="en-US"/>
                    </a:p>
                  </a:txBody>
                  <a:tcPr/>
                </a:tc>
                <a:tc hMerge="1">
                  <a:txBody>
                    <a:bodyPr/>
                    <a:lstStyle/>
                    <a:p>
                      <a:pPr algn="ctr">
                        <a:spcAft>
                          <a:spcPts val="0"/>
                        </a:spcAft>
                      </a:pPr>
                      <a:endParaRPr lang="zh-TW" sz="11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gridSpan="5">
                  <a:txBody>
                    <a:bodyPr/>
                    <a:lstStyle/>
                    <a:p>
                      <a:pPr algn="ctr">
                        <a:spcAft>
                          <a:spcPts val="0"/>
                        </a:spcAft>
                      </a:pPr>
                      <a:r>
                        <a:rPr lang="en-US" sz="1100" kern="100" dirty="0">
                          <a:solidFill>
                            <a:schemeClr val="tx1"/>
                          </a:solidFill>
                          <a:effectLst/>
                          <a:latin typeface="Times New Roman" panose="02020603050405020304" pitchFamily="18" charset="0"/>
                          <a:cs typeface="Times New Roman" panose="02020603050405020304" pitchFamily="18" charset="0"/>
                        </a:rPr>
                        <a:t>0</a:t>
                      </a:r>
                      <a:r>
                        <a:rPr lang="zh-TW" sz="1100" kern="100" dirty="0">
                          <a:solidFill>
                            <a:schemeClr val="tx1"/>
                          </a:solidFill>
                          <a:effectLst/>
                          <a:latin typeface="Times New Roman" panose="02020603050405020304" pitchFamily="18" charset="0"/>
                          <a:cs typeface="Times New Roman" panose="02020603050405020304" pitchFamily="18" charset="0"/>
                        </a:rPr>
                        <a:t>分</a:t>
                      </a:r>
                    </a:p>
                    <a:p>
                      <a:pPr algn="ctr">
                        <a:spcAft>
                          <a:spcPts val="0"/>
                        </a:spcAft>
                      </a:pPr>
                      <a:r>
                        <a:rPr lang="zh-TW" sz="1100" kern="100" dirty="0">
                          <a:solidFill>
                            <a:schemeClr val="tx1"/>
                          </a:solidFill>
                          <a:effectLst/>
                          <a:latin typeface="Times New Roman" panose="02020603050405020304" pitchFamily="18" charset="0"/>
                          <a:cs typeface="Times New Roman" panose="02020603050405020304" pitchFamily="18" charset="0"/>
                        </a:rPr>
                        <a:t>未符合</a:t>
                      </a:r>
                      <a:endParaRPr lang="zh-TW" altLang="en-US" dirty="0"/>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zh-TW" altLang="en-US" dirty="0"/>
                    </a:p>
                  </a:txBody>
                  <a:tcPr/>
                </a:tc>
                <a:tc hMerge="1">
                  <a:txBody>
                    <a:bodyPr/>
                    <a:lstStyle/>
                    <a:p>
                      <a:endParaRPr lang="zh-TW" altLang="en-US"/>
                    </a:p>
                  </a:txBody>
                  <a:tcPr/>
                </a:tc>
                <a:tc hMerge="1">
                  <a:txBody>
                    <a:bodyPr/>
                    <a:lstStyle/>
                    <a:p>
                      <a:endParaRPr lang="zh-TW"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zh-TW" altLang="en-US"/>
                    </a:p>
                  </a:txBody>
                  <a:tcPr/>
                </a:tc>
                <a:tc>
                  <a:txBody>
                    <a:bodyPr/>
                    <a:lstStyle/>
                    <a:p>
                      <a:pPr>
                        <a:spcAft>
                          <a:spcPts val="0"/>
                        </a:spcAft>
                      </a:pPr>
                      <a:r>
                        <a:rPr lang="zh-TW" sz="1200" b="1" kern="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健體、藝文、綜合</a:t>
                      </a:r>
                      <a:r>
                        <a:rPr lang="zh-TW" sz="1200" kern="100" dirty="0">
                          <a:solidFill>
                            <a:schemeClr val="tx1"/>
                          </a:solidFill>
                          <a:effectLst/>
                          <a:latin typeface="Times New Roman" panose="02020603050405020304" pitchFamily="18" charset="0"/>
                          <a:cs typeface="Times New Roman" panose="02020603050405020304" pitchFamily="18" charset="0"/>
                        </a:rPr>
                        <a:t>等</a:t>
                      </a:r>
                      <a:r>
                        <a:rPr lang="en-US" sz="1200" kern="100" dirty="0">
                          <a:solidFill>
                            <a:schemeClr val="tx1"/>
                          </a:solidFill>
                          <a:effectLst/>
                          <a:latin typeface="Times New Roman" panose="02020603050405020304" pitchFamily="18" charset="0"/>
                          <a:cs typeface="Times New Roman" panose="02020603050405020304" pitchFamily="18" charset="0"/>
                        </a:rPr>
                        <a:t>3</a:t>
                      </a:r>
                      <a:r>
                        <a:rPr lang="zh-TW" sz="1200" kern="100" dirty="0">
                          <a:solidFill>
                            <a:schemeClr val="tx1"/>
                          </a:solidFill>
                          <a:effectLst/>
                          <a:latin typeface="Times New Roman" panose="02020603050405020304" pitchFamily="18" charset="0"/>
                          <a:cs typeface="Times New Roman" panose="02020603050405020304" pitchFamily="18" charset="0"/>
                        </a:rPr>
                        <a:t>個領域</a:t>
                      </a:r>
                      <a:r>
                        <a:rPr lang="zh-TW" sz="1200" b="1" kern="1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前五學期</a:t>
                      </a:r>
                      <a:r>
                        <a:rPr lang="zh-TW" sz="1200" kern="100" dirty="0">
                          <a:solidFill>
                            <a:schemeClr val="tx1"/>
                          </a:solidFill>
                          <a:effectLst/>
                          <a:latin typeface="Times New Roman" panose="02020603050405020304" pitchFamily="18" charset="0"/>
                          <a:cs typeface="Times New Roman" panose="02020603050405020304" pitchFamily="18" charset="0"/>
                        </a:rPr>
                        <a:t>平均及格</a:t>
                      </a:r>
                      <a:endParaRPr lang="zh-TW" sz="12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0335" marR="60335"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73229837"/>
                  </a:ext>
                </a:extLst>
              </a:tr>
              <a:tr h="730296">
                <a:tc vMerge="1">
                  <a:txBody>
                    <a:bodyPr/>
                    <a:lstStyle/>
                    <a:p>
                      <a:endParaRPr lang="zh-TW" altLang="en-US"/>
                    </a:p>
                  </a:txBody>
                  <a:tcPr>
                    <a:lnT w="12700" cap="flat" cmpd="sng" algn="ctr">
                      <a:solidFill>
                        <a:schemeClr val="tx1"/>
                      </a:solidFill>
                      <a:prstDash val="solid"/>
                      <a:round/>
                      <a:headEnd type="none" w="med" len="med"/>
                      <a:tailEnd type="none" w="med" len="med"/>
                    </a:lnT>
                  </a:tcPr>
                </a:tc>
                <a:tc vMerge="1">
                  <a:txBody>
                    <a:bodyPr/>
                    <a:lstStyle/>
                    <a:p>
                      <a:endParaRPr lang="zh-TW" altLang="en-US"/>
                    </a:p>
                  </a:txBody>
                  <a:tcP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400" kern="100" dirty="0">
                          <a:solidFill>
                            <a:schemeClr val="tx1"/>
                          </a:solidFill>
                          <a:effectLst/>
                          <a:latin typeface="Times New Roman" panose="02020603050405020304" pitchFamily="18" charset="0"/>
                          <a:cs typeface="Times New Roman" panose="02020603050405020304" pitchFamily="18" charset="0"/>
                        </a:rPr>
                        <a:t>服務學習</a:t>
                      </a:r>
                      <a:endParaRPr lang="zh-TW" altLang="en-US" sz="1400" b="1" kern="100" dirty="0">
                        <a:solidFill>
                          <a:srgbClr val="3333FF"/>
                        </a:solidFill>
                        <a:effectLst/>
                        <a:latin typeface="Times New Roman" panose="02020603050405020304" pitchFamily="18" charset="0"/>
                        <a:ea typeface="+mn-ea"/>
                        <a:cs typeface="Times New Roman" panose="02020603050405020304" pitchFamily="18" charset="0"/>
                      </a:endParaRPr>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zh-TW" sz="1200" kern="100" dirty="0">
                          <a:solidFill>
                            <a:schemeClr val="tx1"/>
                          </a:solidFill>
                          <a:effectLst/>
                          <a:latin typeface="Times New Roman" panose="02020603050405020304" pitchFamily="18" charset="0"/>
                          <a:cs typeface="Times New Roman" panose="02020603050405020304" pitchFamily="18" charset="0"/>
                        </a:rPr>
                        <a:t>上限</a:t>
                      </a:r>
                      <a:r>
                        <a:rPr lang="en-US" sz="1200" kern="100" dirty="0">
                          <a:solidFill>
                            <a:schemeClr val="tx1"/>
                          </a:solidFill>
                          <a:effectLst/>
                          <a:latin typeface="Times New Roman" panose="02020603050405020304" pitchFamily="18" charset="0"/>
                          <a:cs typeface="Times New Roman" panose="02020603050405020304" pitchFamily="18" charset="0"/>
                        </a:rPr>
                        <a:t>15</a:t>
                      </a:r>
                      <a:r>
                        <a:rPr lang="zh-TW" sz="1200" kern="100" dirty="0">
                          <a:solidFill>
                            <a:schemeClr val="tx1"/>
                          </a:solidFill>
                          <a:effectLst/>
                          <a:latin typeface="Times New Roman" panose="02020603050405020304" pitchFamily="18" charset="0"/>
                          <a:cs typeface="Times New Roman" panose="02020603050405020304" pitchFamily="18" charset="0"/>
                        </a:rPr>
                        <a:t>分</a:t>
                      </a:r>
                      <a:endParaRPr lang="zh-TW" altLang="en-US" dirty="0"/>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gridSpan="10">
                  <a:txBody>
                    <a:bodyPr/>
                    <a:lstStyle/>
                    <a:p>
                      <a:pPr algn="ctr">
                        <a:spcAft>
                          <a:spcPts val="0"/>
                        </a:spcAft>
                      </a:pPr>
                      <a:r>
                        <a:rPr lang="en-US" sz="1200" b="1" kern="10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r>
                        <a:rPr lang="zh-TW" sz="1200" b="1" kern="10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分</a:t>
                      </a:r>
                    </a:p>
                    <a:p>
                      <a:pPr algn="ctr">
                        <a:spcAft>
                          <a:spcPts val="0"/>
                        </a:spcAft>
                      </a:pPr>
                      <a:r>
                        <a:rPr lang="zh-TW" sz="1200" b="1" kern="10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每學期服務滿</a:t>
                      </a:r>
                      <a:r>
                        <a:rPr lang="en-US" sz="1200" b="1" kern="10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zh-TW" sz="1200" b="1" kern="10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小時以上</a:t>
                      </a:r>
                      <a:endParaRPr lang="zh-TW" altLang="en-US"/>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spcAft>
                          <a:spcPts val="0"/>
                        </a:spcAft>
                      </a:pPr>
                      <a:r>
                        <a:rPr lang="en-US" sz="1200" kern="100" dirty="0">
                          <a:solidFill>
                            <a:schemeClr val="tx1"/>
                          </a:solidFill>
                          <a:effectLst/>
                          <a:latin typeface="Times New Roman" panose="02020603050405020304" pitchFamily="18" charset="0"/>
                          <a:cs typeface="Times New Roman" panose="02020603050405020304" pitchFamily="18" charset="0"/>
                        </a:rPr>
                        <a:t>1.</a:t>
                      </a:r>
                      <a:r>
                        <a:rPr lang="zh-TW" sz="1200" kern="100" dirty="0">
                          <a:solidFill>
                            <a:schemeClr val="tx1"/>
                          </a:solidFill>
                          <a:effectLst/>
                          <a:latin typeface="Times New Roman" panose="02020603050405020304" pitchFamily="18" charset="0"/>
                          <a:cs typeface="Times New Roman" panose="02020603050405020304" pitchFamily="18" charset="0"/>
                        </a:rPr>
                        <a:t>由國中認證</a:t>
                      </a:r>
                    </a:p>
                    <a:p>
                      <a:pPr>
                        <a:spcAft>
                          <a:spcPts val="0"/>
                        </a:spcAft>
                      </a:pPr>
                      <a:r>
                        <a:rPr lang="en-US" sz="1200" kern="100" dirty="0">
                          <a:solidFill>
                            <a:schemeClr val="tx1"/>
                          </a:solidFill>
                          <a:effectLst/>
                          <a:latin typeface="Times New Roman" panose="02020603050405020304" pitchFamily="18" charset="0"/>
                          <a:cs typeface="Times New Roman" panose="02020603050405020304" pitchFamily="18" charset="0"/>
                        </a:rPr>
                        <a:t>2.</a:t>
                      </a:r>
                      <a:r>
                        <a:rPr lang="zh-TW" sz="1200" kern="100" dirty="0">
                          <a:solidFill>
                            <a:schemeClr val="tx1"/>
                          </a:solidFill>
                          <a:effectLst/>
                          <a:latin typeface="Times New Roman" panose="02020603050405020304" pitchFamily="18" charset="0"/>
                          <a:cs typeface="Times New Roman" panose="02020603050405020304" pitchFamily="18" charset="0"/>
                        </a:rPr>
                        <a:t>採計</a:t>
                      </a:r>
                      <a:r>
                        <a:rPr lang="zh-TW" sz="1200" b="1" kern="1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前五學期</a:t>
                      </a:r>
                      <a:endParaRPr lang="zh-TW" altLang="en-US" dirty="0">
                        <a:solidFill>
                          <a:srgbClr val="3333FF"/>
                        </a:solidFill>
                      </a:endParaRPr>
                    </a:p>
                  </a:txBody>
                  <a:tcPr marL="60335" marR="60335"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790036864"/>
                  </a:ext>
                </a:extLst>
              </a:tr>
              <a:tr h="804426">
                <a:tc rowSpan="2">
                  <a:txBody>
                    <a:bodyPr/>
                    <a:lstStyle/>
                    <a:p>
                      <a:pPr algn="ctr">
                        <a:spcAft>
                          <a:spcPts val="0"/>
                        </a:spcAft>
                      </a:pPr>
                      <a:r>
                        <a:rPr lang="zh-TW" sz="1400" kern="100" dirty="0">
                          <a:solidFill>
                            <a:srgbClr val="3333FF"/>
                          </a:solidFill>
                          <a:effectLst/>
                          <a:latin typeface="Times New Roman" panose="02020603050405020304" pitchFamily="18" charset="0"/>
                          <a:cs typeface="Times New Roman" panose="02020603050405020304" pitchFamily="18" charset="0"/>
                        </a:rPr>
                        <a:t>國中</a:t>
                      </a:r>
                    </a:p>
                    <a:p>
                      <a:pPr algn="ctr">
                        <a:spcAft>
                          <a:spcPts val="0"/>
                        </a:spcAft>
                      </a:pPr>
                      <a:r>
                        <a:rPr lang="zh-TW" sz="1400" kern="100" dirty="0">
                          <a:solidFill>
                            <a:srgbClr val="3333FF"/>
                          </a:solidFill>
                          <a:effectLst/>
                          <a:latin typeface="Times New Roman" panose="02020603050405020304" pitchFamily="18" charset="0"/>
                          <a:cs typeface="Times New Roman" panose="02020603050405020304" pitchFamily="18" charset="0"/>
                        </a:rPr>
                        <a:t>教育會考</a:t>
                      </a:r>
                      <a:endParaRPr lang="zh-TW" sz="1400" kern="100" dirty="0">
                        <a:solidFill>
                          <a:srgbClr val="3333FF"/>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0335" marR="6033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rowSpan="2">
                  <a:txBody>
                    <a:bodyPr/>
                    <a:lstStyle/>
                    <a:p>
                      <a:pPr algn="ctr">
                        <a:spcAft>
                          <a:spcPts val="0"/>
                        </a:spcAft>
                      </a:pPr>
                      <a:r>
                        <a:rPr lang="en-US" altLang="zh-TW" sz="1400" b="1" kern="100" dirty="0">
                          <a:solidFill>
                            <a:srgbClr val="3333FF"/>
                          </a:solidFill>
                          <a:effectLst/>
                          <a:latin typeface="Times New Roman" panose="02020603050405020304" pitchFamily="18" charset="0"/>
                          <a:ea typeface="+mn-ea"/>
                          <a:cs typeface="Times New Roman" panose="02020603050405020304" pitchFamily="18" charset="0"/>
                        </a:rPr>
                        <a:t>36</a:t>
                      </a:r>
                      <a:r>
                        <a:rPr lang="zh-TW" altLang="en-US" sz="1400" b="1" kern="100" dirty="0">
                          <a:solidFill>
                            <a:srgbClr val="3333FF"/>
                          </a:solidFill>
                          <a:effectLst/>
                          <a:latin typeface="Times New Roman" panose="02020603050405020304" pitchFamily="18" charset="0"/>
                          <a:ea typeface="+mn-ea"/>
                          <a:cs typeface="Times New Roman" panose="02020603050405020304" pitchFamily="18" charset="0"/>
                        </a:rPr>
                        <a:t>分</a:t>
                      </a:r>
                      <a:endParaRPr lang="zh-TW" sz="14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400" kern="100" dirty="0">
                          <a:solidFill>
                            <a:schemeClr val="tx1"/>
                          </a:solidFill>
                          <a:effectLst/>
                          <a:latin typeface="Times New Roman" panose="02020603050405020304" pitchFamily="18" charset="0"/>
                          <a:cs typeface="Times New Roman" panose="02020603050405020304" pitchFamily="18" charset="0"/>
                        </a:rPr>
                        <a:t>五科</a:t>
                      </a:r>
                      <a:endParaRPr lang="zh-TW" altLang="en-US" sz="1400" b="1" kern="100" dirty="0">
                        <a:solidFill>
                          <a:srgbClr val="3333FF"/>
                        </a:solidFill>
                        <a:effectLst/>
                        <a:latin typeface="Times New Roman" panose="02020603050405020304" pitchFamily="18" charset="0"/>
                        <a:ea typeface="+mn-ea"/>
                        <a:cs typeface="Times New Roman" panose="02020603050405020304" pitchFamily="18" charset="0"/>
                      </a:endParaRPr>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spcAft>
                          <a:spcPts val="0"/>
                        </a:spcAft>
                      </a:pPr>
                      <a:r>
                        <a:rPr lang="zh-TW" sz="1200" kern="100" dirty="0">
                          <a:solidFill>
                            <a:schemeClr val="tx1"/>
                          </a:solidFill>
                          <a:effectLst/>
                          <a:latin typeface="Times New Roman" panose="02020603050405020304" pitchFamily="18" charset="0"/>
                          <a:cs typeface="Times New Roman" panose="02020603050405020304" pitchFamily="18" charset="0"/>
                        </a:rPr>
                        <a:t>上限</a:t>
                      </a:r>
                      <a:r>
                        <a:rPr lang="en-US" sz="1200" kern="100" dirty="0">
                          <a:solidFill>
                            <a:schemeClr val="tx1"/>
                          </a:solidFill>
                          <a:effectLst/>
                          <a:latin typeface="Times New Roman" panose="02020603050405020304" pitchFamily="18" charset="0"/>
                          <a:cs typeface="Times New Roman" panose="02020603050405020304" pitchFamily="18" charset="0"/>
                        </a:rPr>
                        <a:t>35</a:t>
                      </a:r>
                      <a:r>
                        <a:rPr lang="zh-TW" sz="1200" kern="100" dirty="0">
                          <a:solidFill>
                            <a:schemeClr val="tx1"/>
                          </a:solidFill>
                          <a:effectLst/>
                          <a:latin typeface="Times New Roman" panose="02020603050405020304" pitchFamily="18" charset="0"/>
                          <a:cs typeface="Times New Roman" panose="02020603050405020304" pitchFamily="18" charset="0"/>
                        </a:rPr>
                        <a:t>分</a:t>
                      </a:r>
                      <a:endParaRPr lang="zh-TW" sz="12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spcAft>
                          <a:spcPts val="0"/>
                        </a:spcAft>
                      </a:pPr>
                      <a:r>
                        <a:rPr lang="en-US" sz="1300" b="1" kern="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r>
                        <a:rPr lang="zh-TW" sz="1300" b="1" kern="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分</a:t>
                      </a:r>
                    </a:p>
                    <a:p>
                      <a:pPr algn="ctr">
                        <a:spcAft>
                          <a:spcPts val="0"/>
                        </a:spcAft>
                      </a:pPr>
                      <a:r>
                        <a:rPr lang="en-US" sz="1300" b="1" kern="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endParaRPr lang="zh-TW" sz="13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2">
                  <a:txBody>
                    <a:bodyPr/>
                    <a:lstStyle/>
                    <a:p>
                      <a:pPr algn="ctr">
                        <a:spcAft>
                          <a:spcPts val="0"/>
                        </a:spcAft>
                      </a:pPr>
                      <a:r>
                        <a:rPr lang="en-US" sz="1300" kern="100" dirty="0">
                          <a:solidFill>
                            <a:schemeClr val="tx1"/>
                          </a:solidFill>
                          <a:effectLst/>
                          <a:latin typeface="Times New Roman" panose="02020603050405020304" pitchFamily="18" charset="0"/>
                          <a:cs typeface="Times New Roman" panose="02020603050405020304" pitchFamily="18" charset="0"/>
                        </a:rPr>
                        <a:t>6</a:t>
                      </a:r>
                      <a:r>
                        <a:rPr lang="zh-TW" sz="1300" kern="100" dirty="0">
                          <a:solidFill>
                            <a:schemeClr val="tx1"/>
                          </a:solidFill>
                          <a:effectLst/>
                          <a:latin typeface="Times New Roman" panose="02020603050405020304" pitchFamily="18" charset="0"/>
                          <a:cs typeface="Times New Roman" panose="02020603050405020304" pitchFamily="18" charset="0"/>
                        </a:rPr>
                        <a:t>分</a:t>
                      </a:r>
                    </a:p>
                    <a:p>
                      <a:pPr algn="ctr">
                        <a:spcAft>
                          <a:spcPts val="0"/>
                        </a:spcAft>
                      </a:pPr>
                      <a:r>
                        <a:rPr lang="en-US" sz="1300" kern="100" dirty="0">
                          <a:solidFill>
                            <a:schemeClr val="tx1"/>
                          </a:solidFill>
                          <a:effectLst/>
                          <a:latin typeface="Times New Roman" panose="02020603050405020304" pitchFamily="18" charset="0"/>
                          <a:cs typeface="Times New Roman" panose="02020603050405020304" pitchFamily="18" charset="0"/>
                        </a:rPr>
                        <a:t>A+</a:t>
                      </a:r>
                      <a:endParaRPr lang="zh-TW" altLang="en-US" sz="1300" dirty="0"/>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a:spcAft>
                          <a:spcPts val="0"/>
                        </a:spcAft>
                      </a:pPr>
                      <a:r>
                        <a:rPr lang="en-US" sz="1300" kern="100" dirty="0">
                          <a:solidFill>
                            <a:schemeClr val="tx1"/>
                          </a:solidFill>
                          <a:effectLst/>
                          <a:latin typeface="Times New Roman" panose="02020603050405020304" pitchFamily="18" charset="0"/>
                          <a:cs typeface="Times New Roman" panose="02020603050405020304" pitchFamily="18" charset="0"/>
                        </a:rPr>
                        <a:t>5</a:t>
                      </a:r>
                      <a:r>
                        <a:rPr lang="zh-TW" sz="1300" kern="100" dirty="0">
                          <a:solidFill>
                            <a:schemeClr val="tx1"/>
                          </a:solidFill>
                          <a:effectLst/>
                          <a:latin typeface="Times New Roman" panose="02020603050405020304" pitchFamily="18" charset="0"/>
                          <a:cs typeface="Times New Roman" panose="02020603050405020304" pitchFamily="18" charset="0"/>
                        </a:rPr>
                        <a:t>分</a:t>
                      </a:r>
                    </a:p>
                    <a:p>
                      <a:pPr algn="ctr">
                        <a:spcAft>
                          <a:spcPts val="0"/>
                        </a:spcAft>
                      </a:pPr>
                      <a:r>
                        <a:rPr lang="en-US" sz="1300" kern="100" dirty="0">
                          <a:solidFill>
                            <a:schemeClr val="tx1"/>
                          </a:solidFill>
                          <a:effectLst/>
                          <a:latin typeface="Times New Roman" panose="02020603050405020304" pitchFamily="18" charset="0"/>
                          <a:cs typeface="Times New Roman" panose="02020603050405020304" pitchFamily="18" charset="0"/>
                        </a:rPr>
                        <a:t>A</a:t>
                      </a:r>
                      <a:endParaRPr lang="zh-TW" sz="13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spcAft>
                          <a:spcPts val="0"/>
                        </a:spcAft>
                      </a:pPr>
                      <a:r>
                        <a:rPr lang="en-US" sz="1300" kern="100" dirty="0">
                          <a:solidFill>
                            <a:schemeClr val="tx1"/>
                          </a:solidFill>
                          <a:effectLst/>
                          <a:latin typeface="Times New Roman" panose="02020603050405020304" pitchFamily="18" charset="0"/>
                          <a:cs typeface="Times New Roman" panose="02020603050405020304" pitchFamily="18" charset="0"/>
                        </a:rPr>
                        <a:t>5</a:t>
                      </a:r>
                      <a:r>
                        <a:rPr lang="zh-TW" sz="1300" kern="100" dirty="0">
                          <a:solidFill>
                            <a:schemeClr val="tx1"/>
                          </a:solidFill>
                          <a:effectLst/>
                          <a:latin typeface="Times New Roman" panose="02020603050405020304" pitchFamily="18" charset="0"/>
                          <a:cs typeface="Times New Roman" panose="02020603050405020304" pitchFamily="18" charset="0"/>
                        </a:rPr>
                        <a:t>分</a:t>
                      </a:r>
                    </a:p>
                    <a:p>
                      <a:pPr algn="ctr">
                        <a:spcAft>
                          <a:spcPts val="0"/>
                        </a:spcAft>
                      </a:pPr>
                      <a:r>
                        <a:rPr lang="en-US" sz="1300" kern="100" dirty="0">
                          <a:solidFill>
                            <a:schemeClr val="tx1"/>
                          </a:solidFill>
                          <a:effectLst/>
                          <a:latin typeface="Times New Roman" panose="02020603050405020304" pitchFamily="18" charset="0"/>
                          <a:cs typeface="Times New Roman" panose="02020603050405020304" pitchFamily="18" charset="0"/>
                        </a:rPr>
                        <a:t>A</a:t>
                      </a:r>
                      <a:endParaRPr lang="zh-TW" sz="13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2">
                  <a:txBody>
                    <a:bodyPr/>
                    <a:lstStyle/>
                    <a:p>
                      <a:pPr algn="ctr">
                        <a:spcAft>
                          <a:spcPts val="0"/>
                        </a:spcAft>
                      </a:pPr>
                      <a:r>
                        <a:rPr lang="en-US" sz="1300" kern="100" dirty="0">
                          <a:solidFill>
                            <a:schemeClr val="tx1"/>
                          </a:solidFill>
                          <a:effectLst/>
                          <a:latin typeface="Times New Roman" panose="02020603050405020304" pitchFamily="18" charset="0"/>
                          <a:cs typeface="Times New Roman" panose="02020603050405020304" pitchFamily="18" charset="0"/>
                        </a:rPr>
                        <a:t>4</a:t>
                      </a:r>
                      <a:r>
                        <a:rPr lang="zh-TW" sz="1300" kern="100" dirty="0">
                          <a:solidFill>
                            <a:schemeClr val="tx1"/>
                          </a:solidFill>
                          <a:effectLst/>
                          <a:latin typeface="Times New Roman" panose="02020603050405020304" pitchFamily="18" charset="0"/>
                          <a:cs typeface="Times New Roman" panose="02020603050405020304" pitchFamily="18" charset="0"/>
                        </a:rPr>
                        <a:t>分</a:t>
                      </a:r>
                    </a:p>
                    <a:p>
                      <a:pPr algn="ctr">
                        <a:spcAft>
                          <a:spcPts val="0"/>
                        </a:spcAft>
                      </a:pPr>
                      <a:r>
                        <a:rPr lang="en-US" sz="1300" kern="100" dirty="0">
                          <a:solidFill>
                            <a:schemeClr val="tx1"/>
                          </a:solidFill>
                          <a:effectLst/>
                          <a:latin typeface="Times New Roman" panose="02020603050405020304" pitchFamily="18" charset="0"/>
                          <a:cs typeface="Times New Roman" panose="02020603050405020304" pitchFamily="18" charset="0"/>
                        </a:rPr>
                        <a:t>B++</a:t>
                      </a:r>
                      <a:endParaRPr lang="zh-TW" sz="13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hMerge="1">
                  <a:txBody>
                    <a:bodyPr/>
                    <a:lstStyle/>
                    <a:p>
                      <a:pPr algn="ctr">
                        <a:spcAft>
                          <a:spcPts val="0"/>
                        </a:spcAft>
                      </a:pPr>
                      <a:r>
                        <a:rPr lang="en-US" sz="1300" kern="100" dirty="0">
                          <a:solidFill>
                            <a:schemeClr val="tx1"/>
                          </a:solidFill>
                          <a:effectLst/>
                          <a:latin typeface="Times New Roman" panose="02020603050405020304" pitchFamily="18" charset="0"/>
                          <a:cs typeface="Times New Roman" panose="02020603050405020304" pitchFamily="18" charset="0"/>
                        </a:rPr>
                        <a:t>3</a:t>
                      </a:r>
                      <a:r>
                        <a:rPr lang="zh-TW" sz="1300" kern="100" dirty="0">
                          <a:solidFill>
                            <a:schemeClr val="tx1"/>
                          </a:solidFill>
                          <a:effectLst/>
                          <a:latin typeface="Times New Roman" panose="02020603050405020304" pitchFamily="18" charset="0"/>
                          <a:cs typeface="Times New Roman" panose="02020603050405020304" pitchFamily="18" charset="0"/>
                        </a:rPr>
                        <a:t>分</a:t>
                      </a:r>
                    </a:p>
                    <a:p>
                      <a:pPr algn="ctr">
                        <a:spcAft>
                          <a:spcPts val="0"/>
                        </a:spcAft>
                      </a:pPr>
                      <a:r>
                        <a:rPr lang="en-US" sz="1300" kern="100" dirty="0">
                          <a:solidFill>
                            <a:schemeClr val="tx1"/>
                          </a:solidFill>
                          <a:effectLst/>
                          <a:latin typeface="Times New Roman" panose="02020603050405020304" pitchFamily="18" charset="0"/>
                          <a:cs typeface="Times New Roman" panose="02020603050405020304" pitchFamily="18" charset="0"/>
                        </a:rPr>
                        <a:t>B+</a:t>
                      </a:r>
                      <a:endParaRPr lang="zh-TW" sz="13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CFF"/>
                    </a:solidFill>
                  </a:tcPr>
                </a:tc>
                <a:tc>
                  <a:txBody>
                    <a:bodyPr/>
                    <a:lstStyle/>
                    <a:p>
                      <a:pPr algn="ctr">
                        <a:spcAft>
                          <a:spcPts val="0"/>
                        </a:spcAft>
                      </a:pPr>
                      <a:r>
                        <a:rPr lang="en-US" sz="1300" kern="100" dirty="0">
                          <a:solidFill>
                            <a:schemeClr val="tx1"/>
                          </a:solidFill>
                          <a:effectLst/>
                          <a:latin typeface="Times New Roman" panose="02020603050405020304" pitchFamily="18" charset="0"/>
                          <a:cs typeface="Times New Roman" panose="02020603050405020304" pitchFamily="18" charset="0"/>
                        </a:rPr>
                        <a:t>3</a:t>
                      </a:r>
                      <a:r>
                        <a:rPr lang="zh-TW" sz="1300" kern="100" dirty="0">
                          <a:solidFill>
                            <a:schemeClr val="tx1"/>
                          </a:solidFill>
                          <a:effectLst/>
                          <a:latin typeface="Times New Roman" panose="02020603050405020304" pitchFamily="18" charset="0"/>
                          <a:cs typeface="Times New Roman" panose="02020603050405020304" pitchFamily="18" charset="0"/>
                        </a:rPr>
                        <a:t>分</a:t>
                      </a:r>
                    </a:p>
                    <a:p>
                      <a:pPr algn="ctr">
                        <a:spcAft>
                          <a:spcPts val="0"/>
                        </a:spcAft>
                      </a:pPr>
                      <a:r>
                        <a:rPr lang="en-US" sz="1300" kern="100" dirty="0">
                          <a:solidFill>
                            <a:schemeClr val="tx1"/>
                          </a:solidFill>
                          <a:effectLst/>
                          <a:latin typeface="Times New Roman" panose="02020603050405020304" pitchFamily="18" charset="0"/>
                          <a:cs typeface="Times New Roman" panose="02020603050405020304" pitchFamily="18" charset="0"/>
                        </a:rPr>
                        <a:t>B+</a:t>
                      </a:r>
                      <a:endParaRPr lang="zh-TW" sz="13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gridSpan="2">
                  <a:txBody>
                    <a:bodyPr/>
                    <a:lstStyle/>
                    <a:p>
                      <a:pPr algn="ctr">
                        <a:spcAft>
                          <a:spcPts val="0"/>
                        </a:spcAft>
                      </a:pPr>
                      <a:r>
                        <a:rPr lang="en-US" sz="1300" kern="100" dirty="0">
                          <a:solidFill>
                            <a:schemeClr val="tx1"/>
                          </a:solidFill>
                          <a:effectLst/>
                          <a:latin typeface="Times New Roman" panose="02020603050405020304" pitchFamily="18" charset="0"/>
                          <a:cs typeface="Times New Roman" panose="02020603050405020304" pitchFamily="18" charset="0"/>
                        </a:rPr>
                        <a:t>2</a:t>
                      </a:r>
                      <a:r>
                        <a:rPr lang="zh-TW" sz="1300" kern="100" dirty="0">
                          <a:solidFill>
                            <a:schemeClr val="tx1"/>
                          </a:solidFill>
                          <a:effectLst/>
                          <a:latin typeface="Times New Roman" panose="02020603050405020304" pitchFamily="18" charset="0"/>
                          <a:cs typeface="Times New Roman" panose="02020603050405020304" pitchFamily="18" charset="0"/>
                        </a:rPr>
                        <a:t>分</a:t>
                      </a:r>
                    </a:p>
                    <a:p>
                      <a:pPr algn="ctr">
                        <a:spcAft>
                          <a:spcPts val="0"/>
                        </a:spcAft>
                      </a:pPr>
                      <a:r>
                        <a:rPr lang="en-US" sz="1300" kern="100" dirty="0">
                          <a:solidFill>
                            <a:schemeClr val="tx1"/>
                          </a:solidFill>
                          <a:effectLst/>
                          <a:latin typeface="Times New Roman" panose="02020603050405020304" pitchFamily="18" charset="0"/>
                          <a:cs typeface="Times New Roman" panose="02020603050405020304" pitchFamily="18" charset="0"/>
                        </a:rPr>
                        <a:t>B</a:t>
                      </a:r>
                      <a:endParaRPr lang="zh-TW" sz="13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hMerge="1">
                  <a:txBody>
                    <a:bodyPr/>
                    <a:lstStyle/>
                    <a:p>
                      <a:pPr algn="ctr">
                        <a:spcAft>
                          <a:spcPts val="0"/>
                        </a:spcAft>
                      </a:pPr>
                      <a:r>
                        <a:rPr lang="en-US" sz="1300" kern="100">
                          <a:solidFill>
                            <a:schemeClr val="tx1"/>
                          </a:solidFill>
                          <a:effectLst/>
                          <a:latin typeface="Times New Roman" panose="02020603050405020304" pitchFamily="18" charset="0"/>
                          <a:cs typeface="Times New Roman" panose="02020603050405020304" pitchFamily="18" charset="0"/>
                        </a:rPr>
                        <a:t>2</a:t>
                      </a:r>
                      <a:r>
                        <a:rPr lang="zh-TW" sz="1300" kern="100">
                          <a:solidFill>
                            <a:schemeClr val="tx1"/>
                          </a:solidFill>
                          <a:effectLst/>
                          <a:latin typeface="Times New Roman" panose="02020603050405020304" pitchFamily="18" charset="0"/>
                          <a:cs typeface="Times New Roman" panose="02020603050405020304" pitchFamily="18" charset="0"/>
                        </a:rPr>
                        <a:t>分</a:t>
                      </a:r>
                    </a:p>
                    <a:p>
                      <a:pPr algn="ctr">
                        <a:spcAft>
                          <a:spcPts val="0"/>
                        </a:spcAft>
                      </a:pPr>
                      <a:r>
                        <a:rPr lang="en-US" sz="1300" kern="100">
                          <a:solidFill>
                            <a:schemeClr val="tx1"/>
                          </a:solidFill>
                          <a:effectLst/>
                          <a:latin typeface="Times New Roman" panose="02020603050405020304" pitchFamily="18" charset="0"/>
                          <a:cs typeface="Times New Roman" panose="02020603050405020304" pitchFamily="18" charset="0"/>
                        </a:rPr>
                        <a:t>B</a:t>
                      </a:r>
                      <a:endParaRPr lang="zh-TW" altLang="en-US"/>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CFF"/>
                    </a:solidFill>
                  </a:tcPr>
                </a:tc>
                <a:tc>
                  <a:txBody>
                    <a:bodyPr/>
                    <a:lstStyle/>
                    <a:p>
                      <a:pPr algn="ctr">
                        <a:spcAft>
                          <a:spcPts val="0"/>
                        </a:spcAft>
                      </a:pPr>
                      <a:r>
                        <a:rPr lang="en-US" sz="1300" kern="100" dirty="0">
                          <a:solidFill>
                            <a:schemeClr val="tx1"/>
                          </a:solidFill>
                          <a:effectLst/>
                          <a:latin typeface="Times New Roman" panose="02020603050405020304" pitchFamily="18" charset="0"/>
                          <a:cs typeface="Times New Roman" panose="02020603050405020304" pitchFamily="18" charset="0"/>
                        </a:rPr>
                        <a:t>1</a:t>
                      </a:r>
                      <a:r>
                        <a:rPr lang="zh-TW" sz="1300" kern="100" dirty="0">
                          <a:solidFill>
                            <a:schemeClr val="tx1"/>
                          </a:solidFill>
                          <a:effectLst/>
                          <a:latin typeface="Times New Roman" panose="02020603050405020304" pitchFamily="18" charset="0"/>
                          <a:cs typeface="Times New Roman" panose="02020603050405020304" pitchFamily="18" charset="0"/>
                        </a:rPr>
                        <a:t>分</a:t>
                      </a:r>
                    </a:p>
                    <a:p>
                      <a:pPr algn="ctr">
                        <a:spcAft>
                          <a:spcPts val="0"/>
                        </a:spcAft>
                      </a:pPr>
                      <a:r>
                        <a:rPr lang="en-US" sz="1300" kern="100" dirty="0">
                          <a:solidFill>
                            <a:schemeClr val="tx1"/>
                          </a:solidFill>
                          <a:effectLst/>
                          <a:latin typeface="Times New Roman" panose="02020603050405020304" pitchFamily="18" charset="0"/>
                          <a:cs typeface="Times New Roman" panose="02020603050405020304" pitchFamily="18" charset="0"/>
                        </a:rPr>
                        <a:t>C</a:t>
                      </a:r>
                      <a:endParaRPr lang="zh-TW" sz="13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spcAft>
                          <a:spcPts val="0"/>
                        </a:spcAft>
                      </a:pPr>
                      <a:r>
                        <a:rPr lang="zh-TW" sz="1200" kern="100" dirty="0">
                          <a:solidFill>
                            <a:schemeClr val="tx1"/>
                          </a:solidFill>
                          <a:effectLst/>
                          <a:latin typeface="Times New Roman" panose="02020603050405020304" pitchFamily="18" charset="0"/>
                          <a:cs typeface="Times New Roman" panose="02020603050405020304" pitchFamily="18" charset="0"/>
                        </a:rPr>
                        <a:t>國</a:t>
                      </a:r>
                      <a:r>
                        <a:rPr lang="zh-TW" altLang="en-US" sz="1200" kern="100" dirty="0">
                          <a:solidFill>
                            <a:schemeClr val="tx1"/>
                          </a:solidFill>
                          <a:effectLst/>
                          <a:latin typeface="Times New Roman" panose="02020603050405020304" pitchFamily="18" charset="0"/>
                          <a:cs typeface="Times New Roman" panose="02020603050405020304" pitchFamily="18" charset="0"/>
                        </a:rPr>
                        <a:t>文</a:t>
                      </a:r>
                      <a:r>
                        <a:rPr lang="zh-TW" sz="1200" kern="100" dirty="0">
                          <a:solidFill>
                            <a:schemeClr val="tx1"/>
                          </a:solidFill>
                          <a:effectLst/>
                          <a:latin typeface="Times New Roman" panose="02020603050405020304" pitchFamily="18" charset="0"/>
                          <a:cs typeface="Times New Roman" panose="02020603050405020304" pitchFamily="18" charset="0"/>
                        </a:rPr>
                        <a:t>、數</a:t>
                      </a:r>
                      <a:r>
                        <a:rPr lang="zh-TW" altLang="en-US" sz="1200" kern="100" dirty="0">
                          <a:solidFill>
                            <a:schemeClr val="tx1"/>
                          </a:solidFill>
                          <a:effectLst/>
                          <a:latin typeface="Times New Roman" panose="02020603050405020304" pitchFamily="18" charset="0"/>
                          <a:cs typeface="Times New Roman" panose="02020603050405020304" pitchFamily="18" charset="0"/>
                        </a:rPr>
                        <a:t>學</a:t>
                      </a:r>
                      <a:r>
                        <a:rPr lang="zh-TW" sz="1200" kern="100" dirty="0">
                          <a:solidFill>
                            <a:schemeClr val="tx1"/>
                          </a:solidFill>
                          <a:effectLst/>
                          <a:latin typeface="Times New Roman" panose="02020603050405020304" pitchFamily="18" charset="0"/>
                          <a:cs typeface="Times New Roman" panose="02020603050405020304" pitchFamily="18" charset="0"/>
                        </a:rPr>
                        <a:t>、英</a:t>
                      </a:r>
                      <a:r>
                        <a:rPr lang="zh-TW" altLang="en-US" sz="1200" kern="100" dirty="0">
                          <a:solidFill>
                            <a:schemeClr val="tx1"/>
                          </a:solidFill>
                          <a:effectLst/>
                          <a:latin typeface="Times New Roman" panose="02020603050405020304" pitchFamily="18" charset="0"/>
                          <a:cs typeface="Times New Roman" panose="02020603050405020304" pitchFamily="18" charset="0"/>
                        </a:rPr>
                        <a:t>語</a:t>
                      </a:r>
                      <a:r>
                        <a:rPr lang="zh-TW" sz="1200" kern="100" dirty="0">
                          <a:solidFill>
                            <a:schemeClr val="tx1"/>
                          </a:solidFill>
                          <a:effectLst/>
                          <a:latin typeface="Times New Roman" panose="02020603050405020304" pitchFamily="18" charset="0"/>
                          <a:cs typeface="Times New Roman" panose="02020603050405020304" pitchFamily="18" charset="0"/>
                        </a:rPr>
                        <a:t>、社</a:t>
                      </a:r>
                      <a:r>
                        <a:rPr lang="zh-TW" altLang="en-US" sz="1200" kern="100" dirty="0">
                          <a:solidFill>
                            <a:schemeClr val="tx1"/>
                          </a:solidFill>
                          <a:effectLst/>
                          <a:latin typeface="Times New Roman" panose="02020603050405020304" pitchFamily="18" charset="0"/>
                          <a:cs typeface="Times New Roman" panose="02020603050405020304" pitchFamily="18" charset="0"/>
                        </a:rPr>
                        <a:t>會</a:t>
                      </a:r>
                      <a:r>
                        <a:rPr lang="zh-TW" sz="1200" kern="100" dirty="0">
                          <a:solidFill>
                            <a:schemeClr val="tx1"/>
                          </a:solidFill>
                          <a:effectLst/>
                          <a:latin typeface="Times New Roman" panose="02020603050405020304" pitchFamily="18" charset="0"/>
                          <a:cs typeface="Times New Roman" panose="02020603050405020304" pitchFamily="18" charset="0"/>
                        </a:rPr>
                        <a:t>、自</a:t>
                      </a:r>
                      <a:r>
                        <a:rPr lang="zh-TW" altLang="en-US" sz="1200" kern="100" dirty="0">
                          <a:solidFill>
                            <a:schemeClr val="tx1"/>
                          </a:solidFill>
                          <a:effectLst/>
                          <a:latin typeface="Times New Roman" panose="02020603050405020304" pitchFamily="18" charset="0"/>
                          <a:cs typeface="Times New Roman" panose="02020603050405020304" pitchFamily="18" charset="0"/>
                        </a:rPr>
                        <a:t>然</a:t>
                      </a:r>
                      <a:r>
                        <a:rPr lang="zh-TW" sz="1200" kern="100" dirty="0">
                          <a:solidFill>
                            <a:schemeClr val="tx1"/>
                          </a:solidFill>
                          <a:effectLst/>
                          <a:latin typeface="Times New Roman" panose="02020603050405020304" pitchFamily="18" charset="0"/>
                          <a:cs typeface="Times New Roman" panose="02020603050405020304" pitchFamily="18" charset="0"/>
                        </a:rPr>
                        <a:t>等</a:t>
                      </a:r>
                      <a:r>
                        <a:rPr lang="en-US" sz="1200" kern="100" dirty="0">
                          <a:solidFill>
                            <a:schemeClr val="tx1"/>
                          </a:solidFill>
                          <a:effectLst/>
                          <a:latin typeface="Times New Roman" panose="02020603050405020304" pitchFamily="18" charset="0"/>
                          <a:cs typeface="Times New Roman" panose="02020603050405020304" pitchFamily="18" charset="0"/>
                        </a:rPr>
                        <a:t>5</a:t>
                      </a:r>
                      <a:r>
                        <a:rPr lang="zh-TW" sz="1200" kern="100" dirty="0">
                          <a:solidFill>
                            <a:schemeClr val="tx1"/>
                          </a:solidFill>
                          <a:effectLst/>
                          <a:latin typeface="Times New Roman" panose="02020603050405020304" pitchFamily="18" charset="0"/>
                          <a:cs typeface="Times New Roman" panose="02020603050405020304" pitchFamily="18" charset="0"/>
                        </a:rPr>
                        <a:t>個學科</a:t>
                      </a:r>
                      <a:endParaRPr lang="zh-TW" sz="12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0335" marR="60335"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630945233"/>
                  </a:ext>
                </a:extLst>
              </a:tr>
              <a:tr h="804426">
                <a:tc vMerge="1">
                  <a:txBody>
                    <a:bodyPr/>
                    <a:lstStyle/>
                    <a:p>
                      <a:endParaRPr lang="zh-TW" altLang="en-US"/>
                    </a:p>
                  </a:txBody>
                  <a:tcPr>
                    <a:lnT w="12700" cap="flat" cmpd="sng" algn="ctr">
                      <a:solidFill>
                        <a:schemeClr val="tx1"/>
                      </a:solidFill>
                      <a:prstDash val="solid"/>
                      <a:round/>
                      <a:headEnd type="none" w="med" len="med"/>
                      <a:tailEnd type="none" w="med" len="med"/>
                    </a:lnT>
                  </a:tcPr>
                </a:tc>
                <a:tc vMerge="1">
                  <a:txBody>
                    <a:bodyPr/>
                    <a:lstStyle/>
                    <a:p>
                      <a:endParaRPr lang="zh-TW" altLang="en-US"/>
                    </a:p>
                  </a:txBody>
                  <a:tcP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400" kern="100" dirty="0">
                          <a:solidFill>
                            <a:schemeClr val="tx1"/>
                          </a:solidFill>
                          <a:effectLst/>
                          <a:latin typeface="Times New Roman" panose="02020603050405020304" pitchFamily="18" charset="0"/>
                          <a:cs typeface="Times New Roman" panose="02020603050405020304" pitchFamily="18" charset="0"/>
                        </a:rPr>
                        <a:t>寫作測驗</a:t>
                      </a:r>
                      <a:endParaRPr lang="zh-TW" altLang="en-US" sz="1400" b="1" kern="100" dirty="0">
                        <a:solidFill>
                          <a:srgbClr val="3333FF"/>
                        </a:solidFill>
                        <a:effectLst/>
                        <a:latin typeface="Times New Roman" panose="02020603050405020304" pitchFamily="18" charset="0"/>
                        <a:ea typeface="+mn-ea"/>
                        <a:cs typeface="Times New Roman" panose="02020603050405020304" pitchFamily="18" charset="0"/>
                      </a:endParaRPr>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zh-TW" sz="1200" kern="100" dirty="0">
                          <a:solidFill>
                            <a:schemeClr val="tx1"/>
                          </a:solidFill>
                          <a:effectLst/>
                          <a:latin typeface="Times New Roman" panose="02020603050405020304" pitchFamily="18" charset="0"/>
                          <a:cs typeface="Times New Roman" panose="02020603050405020304" pitchFamily="18" charset="0"/>
                        </a:rPr>
                        <a:t>上限</a:t>
                      </a:r>
                      <a:r>
                        <a:rPr lang="en-US" sz="1200" kern="100" dirty="0">
                          <a:solidFill>
                            <a:schemeClr val="tx1"/>
                          </a:solidFill>
                          <a:effectLst/>
                          <a:latin typeface="Times New Roman" panose="02020603050405020304" pitchFamily="18" charset="0"/>
                          <a:cs typeface="Times New Roman" panose="02020603050405020304" pitchFamily="18" charset="0"/>
                        </a:rPr>
                        <a:t>1</a:t>
                      </a:r>
                      <a:r>
                        <a:rPr lang="zh-TW" sz="1200" kern="100" dirty="0">
                          <a:solidFill>
                            <a:schemeClr val="tx1"/>
                          </a:solidFill>
                          <a:effectLst/>
                          <a:latin typeface="Times New Roman" panose="02020603050405020304" pitchFamily="18" charset="0"/>
                          <a:cs typeface="Times New Roman" panose="02020603050405020304" pitchFamily="18" charset="0"/>
                        </a:rPr>
                        <a:t>分</a:t>
                      </a:r>
                      <a:endParaRPr lang="zh-TW" altLang="en-US" dirty="0"/>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spcAft>
                          <a:spcPts val="0"/>
                        </a:spcAft>
                      </a:pPr>
                      <a:r>
                        <a:rPr lang="en-US" sz="1300" b="1" kern="10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zh-TW" sz="1300" b="1" kern="10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分</a:t>
                      </a:r>
                    </a:p>
                    <a:p>
                      <a:pPr algn="ctr">
                        <a:spcAft>
                          <a:spcPts val="0"/>
                        </a:spcAft>
                      </a:pPr>
                      <a:r>
                        <a:rPr lang="zh-TW" sz="1100" b="1" kern="10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六級分</a:t>
                      </a:r>
                      <a:endParaRPr lang="zh-TW" altLang="en-US"/>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gridSpan="2">
                  <a:txBody>
                    <a:bodyPr/>
                    <a:lstStyle/>
                    <a:p>
                      <a:pPr algn="ctr">
                        <a:spcAft>
                          <a:spcPts val="0"/>
                        </a:spcAft>
                      </a:pPr>
                      <a:r>
                        <a:rPr lang="en-US" sz="1300" kern="100">
                          <a:solidFill>
                            <a:schemeClr val="tx1"/>
                          </a:solidFill>
                          <a:effectLst/>
                          <a:latin typeface="Times New Roman" panose="02020603050405020304" pitchFamily="18" charset="0"/>
                          <a:cs typeface="Times New Roman" panose="02020603050405020304" pitchFamily="18" charset="0"/>
                        </a:rPr>
                        <a:t>0.8</a:t>
                      </a:r>
                      <a:r>
                        <a:rPr lang="zh-TW" sz="1300" kern="100">
                          <a:solidFill>
                            <a:schemeClr val="tx1"/>
                          </a:solidFill>
                          <a:effectLst/>
                          <a:latin typeface="Times New Roman" panose="02020603050405020304" pitchFamily="18" charset="0"/>
                          <a:cs typeface="Times New Roman" panose="02020603050405020304" pitchFamily="18" charset="0"/>
                        </a:rPr>
                        <a:t>分</a:t>
                      </a:r>
                    </a:p>
                    <a:p>
                      <a:pPr marL="0" algn="ctr" defTabSz="914400" rtl="0" eaLnBrk="1" latinLnBrk="0" hangingPunct="1">
                        <a:spcAft>
                          <a:spcPts val="0"/>
                        </a:spcAft>
                      </a:pPr>
                      <a:r>
                        <a:rPr lang="zh-TW" altLang="en-US" sz="1100" b="0" kern="100">
                          <a:solidFill>
                            <a:schemeClr val="tx1"/>
                          </a:solidFill>
                          <a:effectLst/>
                          <a:latin typeface="Times New Roman" panose="02020603050405020304" pitchFamily="18" charset="0"/>
                          <a:ea typeface="+mn-ea"/>
                          <a:cs typeface="Times New Roman" panose="02020603050405020304" pitchFamily="18" charset="0"/>
                        </a:rPr>
                        <a:t>五級分</a:t>
                      </a:r>
                      <a:endParaRPr lang="zh-TW" altLang="en-US"/>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hMerge="1">
                  <a:txBody>
                    <a:bodyPr/>
                    <a:lstStyle/>
                    <a:p>
                      <a:endParaRPr lang="zh-TW" altLang="en-US"/>
                    </a:p>
                  </a:txBody>
                  <a:tcPr/>
                </a:tc>
                <a:tc>
                  <a:txBody>
                    <a:bodyPr/>
                    <a:lstStyle/>
                    <a:p>
                      <a:pPr algn="ctr">
                        <a:spcAft>
                          <a:spcPts val="0"/>
                        </a:spcAft>
                      </a:pPr>
                      <a:r>
                        <a:rPr lang="en-US" sz="1300" kern="100">
                          <a:solidFill>
                            <a:schemeClr val="tx1"/>
                          </a:solidFill>
                          <a:effectLst/>
                          <a:latin typeface="Times New Roman" panose="02020603050405020304" pitchFamily="18" charset="0"/>
                          <a:cs typeface="Times New Roman" panose="02020603050405020304" pitchFamily="18" charset="0"/>
                        </a:rPr>
                        <a:t>0.6</a:t>
                      </a:r>
                      <a:r>
                        <a:rPr lang="zh-TW" sz="1300" kern="100">
                          <a:solidFill>
                            <a:schemeClr val="tx1"/>
                          </a:solidFill>
                          <a:effectLst/>
                          <a:latin typeface="Times New Roman" panose="02020603050405020304" pitchFamily="18" charset="0"/>
                          <a:cs typeface="Times New Roman" panose="02020603050405020304" pitchFamily="18" charset="0"/>
                        </a:rPr>
                        <a:t>分</a:t>
                      </a:r>
                    </a:p>
                    <a:p>
                      <a:pPr marL="0" algn="ctr" defTabSz="914400" rtl="0" eaLnBrk="1" latinLnBrk="0" hangingPunct="1">
                        <a:spcAft>
                          <a:spcPts val="0"/>
                        </a:spcAft>
                      </a:pPr>
                      <a:r>
                        <a:rPr lang="zh-TW" altLang="en-US" sz="1100" b="0" kern="100">
                          <a:solidFill>
                            <a:schemeClr val="tx1"/>
                          </a:solidFill>
                          <a:effectLst/>
                          <a:latin typeface="Times New Roman" panose="02020603050405020304" pitchFamily="18" charset="0"/>
                          <a:ea typeface="+mn-ea"/>
                          <a:cs typeface="Times New Roman" panose="02020603050405020304" pitchFamily="18" charset="0"/>
                        </a:rPr>
                        <a:t>四級分</a:t>
                      </a:r>
                      <a:endParaRPr lang="zh-TW" altLang="en-US"/>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gridSpan="2">
                  <a:txBody>
                    <a:bodyPr/>
                    <a:lstStyle/>
                    <a:p>
                      <a:pPr marL="0" algn="ctr" defTabSz="914400" rtl="0" eaLnBrk="1" latinLnBrk="0" hangingPunct="1">
                        <a:spcAft>
                          <a:spcPts val="0"/>
                        </a:spcAft>
                      </a:pPr>
                      <a:r>
                        <a:rPr lang="en-US" sz="1300" kern="100">
                          <a:solidFill>
                            <a:schemeClr val="tx1"/>
                          </a:solidFill>
                          <a:effectLst/>
                          <a:latin typeface="Times New Roman" panose="02020603050405020304" pitchFamily="18" charset="0"/>
                          <a:ea typeface="+mn-ea"/>
                          <a:cs typeface="Times New Roman" panose="02020603050405020304" pitchFamily="18" charset="0"/>
                        </a:rPr>
                        <a:t>0.4</a:t>
                      </a:r>
                      <a:r>
                        <a:rPr lang="zh-TW" altLang="en-US" sz="1300" kern="100">
                          <a:solidFill>
                            <a:schemeClr val="tx1"/>
                          </a:solidFill>
                          <a:effectLst/>
                          <a:latin typeface="Times New Roman" panose="02020603050405020304" pitchFamily="18" charset="0"/>
                          <a:ea typeface="+mn-ea"/>
                          <a:cs typeface="Times New Roman" panose="02020603050405020304" pitchFamily="18" charset="0"/>
                        </a:rPr>
                        <a:t>分</a:t>
                      </a:r>
                      <a:endParaRPr lang="en-US" altLang="zh-TW" sz="1300" kern="100">
                        <a:solidFill>
                          <a:schemeClr val="tx1"/>
                        </a:solidFill>
                        <a:effectLst/>
                        <a:latin typeface="Times New Roman" panose="02020603050405020304" pitchFamily="18" charset="0"/>
                        <a:ea typeface="+mn-ea"/>
                        <a:cs typeface="Times New Roman" panose="02020603050405020304" pitchFamily="18" charset="0"/>
                      </a:endParaRPr>
                    </a:p>
                    <a:p>
                      <a:pPr marL="0" algn="ctr" defTabSz="914400" rtl="0" eaLnBrk="1" latinLnBrk="0" hangingPunct="1">
                        <a:spcAft>
                          <a:spcPts val="0"/>
                        </a:spcAft>
                      </a:pPr>
                      <a:r>
                        <a:rPr lang="zh-TW" altLang="en-US" sz="1100" kern="100">
                          <a:solidFill>
                            <a:schemeClr val="tx1"/>
                          </a:solidFill>
                          <a:effectLst/>
                          <a:latin typeface="Times New Roman" panose="02020603050405020304" pitchFamily="18" charset="0"/>
                          <a:ea typeface="+mn-ea"/>
                          <a:cs typeface="Times New Roman" panose="02020603050405020304" pitchFamily="18" charset="0"/>
                        </a:rPr>
                        <a:t>三級分</a:t>
                      </a:r>
                      <a:endParaRPr lang="zh-TW" altLang="en-US"/>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hMerge="1">
                  <a:txBody>
                    <a:bodyPr/>
                    <a:lstStyle/>
                    <a:p>
                      <a:endParaRPr lang="zh-TW" altLang="en-US"/>
                    </a:p>
                  </a:txBody>
                  <a:tcPr/>
                </a:tc>
                <a:tc>
                  <a:txBody>
                    <a:bodyPr/>
                    <a:lstStyle/>
                    <a:p>
                      <a:pPr algn="ctr">
                        <a:spcAft>
                          <a:spcPts val="0"/>
                        </a:spcAft>
                      </a:pPr>
                      <a:r>
                        <a:rPr lang="en-US" sz="1300" kern="100">
                          <a:solidFill>
                            <a:schemeClr val="tx1"/>
                          </a:solidFill>
                          <a:effectLst/>
                          <a:latin typeface="Times New Roman" panose="02020603050405020304" pitchFamily="18" charset="0"/>
                          <a:cs typeface="Times New Roman" panose="02020603050405020304" pitchFamily="18" charset="0"/>
                        </a:rPr>
                        <a:t>0.2</a:t>
                      </a:r>
                      <a:r>
                        <a:rPr lang="zh-TW" sz="1300" kern="100">
                          <a:solidFill>
                            <a:schemeClr val="tx1"/>
                          </a:solidFill>
                          <a:effectLst/>
                          <a:latin typeface="Times New Roman" panose="02020603050405020304" pitchFamily="18" charset="0"/>
                          <a:cs typeface="Times New Roman" panose="02020603050405020304" pitchFamily="18" charset="0"/>
                        </a:rPr>
                        <a:t>分</a:t>
                      </a:r>
                    </a:p>
                    <a:p>
                      <a:pPr marL="0" algn="ctr" defTabSz="914400" rtl="0" eaLnBrk="1" latinLnBrk="0" hangingPunct="1">
                        <a:spcAft>
                          <a:spcPts val="0"/>
                        </a:spcAft>
                      </a:pPr>
                      <a:r>
                        <a:rPr lang="zh-TW" altLang="en-US" sz="1100" b="0" kern="100">
                          <a:solidFill>
                            <a:schemeClr val="tx1"/>
                          </a:solidFill>
                          <a:effectLst/>
                          <a:latin typeface="Times New Roman" panose="02020603050405020304" pitchFamily="18" charset="0"/>
                          <a:ea typeface="+mn-ea"/>
                          <a:cs typeface="Times New Roman" panose="02020603050405020304" pitchFamily="18" charset="0"/>
                        </a:rPr>
                        <a:t>二級分</a:t>
                      </a:r>
                      <a:endParaRPr lang="zh-TW" altLang="en-US"/>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gridSpan="2">
                  <a:txBody>
                    <a:bodyPr/>
                    <a:lstStyle/>
                    <a:p>
                      <a:pPr marL="0" algn="ctr" defTabSz="914400" rtl="0" eaLnBrk="1" latinLnBrk="0" hangingPunct="1">
                        <a:spcAft>
                          <a:spcPts val="0"/>
                        </a:spcAft>
                      </a:pPr>
                      <a:r>
                        <a:rPr lang="en-US" sz="1300" b="0" kern="100">
                          <a:solidFill>
                            <a:schemeClr val="tx1"/>
                          </a:solidFill>
                          <a:effectLst/>
                          <a:latin typeface="Times New Roman" panose="02020603050405020304" pitchFamily="18" charset="0"/>
                          <a:ea typeface="+mn-ea"/>
                          <a:cs typeface="Times New Roman" panose="02020603050405020304" pitchFamily="18" charset="0"/>
                        </a:rPr>
                        <a:t>0.1</a:t>
                      </a:r>
                      <a:r>
                        <a:rPr lang="zh-TW" altLang="en-US" sz="1300" b="0" kern="100">
                          <a:solidFill>
                            <a:schemeClr val="tx1"/>
                          </a:solidFill>
                          <a:effectLst/>
                          <a:latin typeface="Times New Roman" panose="02020603050405020304" pitchFamily="18" charset="0"/>
                          <a:ea typeface="+mn-ea"/>
                          <a:cs typeface="Times New Roman" panose="02020603050405020304" pitchFamily="18" charset="0"/>
                        </a:rPr>
                        <a:t>分</a:t>
                      </a:r>
                    </a:p>
                    <a:p>
                      <a:pPr marL="0" algn="ctr" defTabSz="914400" rtl="0" eaLnBrk="1" latinLnBrk="0" hangingPunct="1">
                        <a:spcAft>
                          <a:spcPts val="0"/>
                        </a:spcAft>
                      </a:pPr>
                      <a:r>
                        <a:rPr lang="zh-TW" altLang="en-US" sz="1100" b="0" kern="100">
                          <a:solidFill>
                            <a:schemeClr val="tx1"/>
                          </a:solidFill>
                          <a:effectLst/>
                          <a:latin typeface="Times New Roman" panose="02020603050405020304" pitchFamily="18" charset="0"/>
                          <a:ea typeface="+mn-ea"/>
                          <a:cs typeface="Times New Roman" panose="02020603050405020304" pitchFamily="18" charset="0"/>
                        </a:rPr>
                        <a:t>一級分</a:t>
                      </a:r>
                      <a:endParaRPr lang="zh-TW" altLang="en-US"/>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hMerge="1">
                  <a:txBody>
                    <a:bodyPr/>
                    <a:lstStyle/>
                    <a:p>
                      <a:endParaRPr lang="zh-TW" altLang="en-US"/>
                    </a:p>
                  </a:txBody>
                  <a:tcPr/>
                </a:tc>
                <a:tc>
                  <a:txBody>
                    <a:bodyPr/>
                    <a:lstStyle/>
                    <a:p>
                      <a:endParaRPr lang="zh-TW" altLang="en-US"/>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r>
                        <a:rPr lang="en-US" sz="1100" kern="100" dirty="0">
                          <a:solidFill>
                            <a:schemeClr val="tx1"/>
                          </a:solidFill>
                          <a:effectLst/>
                          <a:latin typeface="Times New Roman" panose="02020603050405020304" pitchFamily="18" charset="0"/>
                          <a:cs typeface="Times New Roman" panose="02020603050405020304" pitchFamily="18" charset="0"/>
                        </a:rPr>
                        <a:t> </a:t>
                      </a:r>
                      <a:endParaRPr lang="zh-TW" altLang="en-US" dirty="0"/>
                    </a:p>
                  </a:txBody>
                  <a:tcPr marL="60335" marR="60335"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312615349"/>
                  </a:ext>
                </a:extLst>
              </a:tr>
              <a:tr h="472928">
                <a:tc>
                  <a:txBody>
                    <a:bodyPr/>
                    <a:lstStyle/>
                    <a:p>
                      <a:pPr algn="ctr">
                        <a:spcAft>
                          <a:spcPts val="0"/>
                        </a:spcAft>
                      </a:pPr>
                      <a:r>
                        <a:rPr lang="zh-TW" sz="1800" b="1" kern="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總積分</a:t>
                      </a:r>
                      <a:endParaRPr lang="zh-TW" sz="18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0335" marR="60335"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gridSpan="13">
                  <a:txBody>
                    <a:bodyPr/>
                    <a:lstStyle/>
                    <a:p>
                      <a:pPr algn="ctr">
                        <a:spcAft>
                          <a:spcPts val="0"/>
                        </a:spcAft>
                      </a:pPr>
                      <a:r>
                        <a:rPr lang="en-US" sz="2800" b="1" kern="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108</a:t>
                      </a:r>
                      <a:r>
                        <a:rPr lang="zh-TW" sz="2800" b="1" kern="1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分</a:t>
                      </a:r>
                      <a:endParaRPr lang="zh-TW" sz="28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hMerge="1">
                  <a:txBody>
                    <a:bodyPr/>
                    <a:lstStyle/>
                    <a:p>
                      <a:pPr algn="ctr">
                        <a:spcAft>
                          <a:spcPts val="0"/>
                        </a:spcAft>
                      </a:pPr>
                      <a:endParaRPr lang="zh-TW" sz="18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8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0335" marR="603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zh-TW" altLang="en-US"/>
                    </a:p>
                  </a:txBody>
                  <a:tcPr>
                    <a:lnT w="12700" cap="flat" cmpd="sng" algn="ctr">
                      <a:solidFill>
                        <a:schemeClr val="tx1"/>
                      </a:solidFill>
                      <a:prstDash val="solid"/>
                      <a:round/>
                      <a:headEnd type="none" w="med" len="med"/>
                      <a:tailEnd type="none" w="med" len="med"/>
                    </a:lnT>
                  </a:tcPr>
                </a:tc>
                <a:tc hMerge="1">
                  <a:txBody>
                    <a:bodyPr/>
                    <a:lstStyle/>
                    <a:p>
                      <a:endParaRPr lang="zh-TW" altLang="en-US"/>
                    </a:p>
                  </a:txBody>
                  <a:tcPr/>
                </a:tc>
                <a:tc hMerge="1">
                  <a:txBody>
                    <a:bodyPr/>
                    <a:lstStyle/>
                    <a:p>
                      <a:endParaRPr lang="zh-TW"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zh-TW" altLang="en-US"/>
                    </a:p>
                  </a:txBody>
                  <a:tcPr/>
                </a:tc>
                <a:tc>
                  <a:txBody>
                    <a:bodyPr/>
                    <a:lstStyle/>
                    <a:p>
                      <a:pPr>
                        <a:spcAft>
                          <a:spcPts val="0"/>
                        </a:spcAft>
                      </a:pPr>
                      <a:r>
                        <a:rPr lang="en-US" sz="1100" kern="100" dirty="0">
                          <a:solidFill>
                            <a:schemeClr val="tx1"/>
                          </a:solidFill>
                          <a:effectLst/>
                          <a:latin typeface="Times New Roman" panose="02020603050405020304" pitchFamily="18" charset="0"/>
                          <a:cs typeface="Times New Roman" panose="02020603050405020304" pitchFamily="18" charset="0"/>
                        </a:rPr>
                        <a:t> </a:t>
                      </a:r>
                      <a:endParaRPr lang="zh-TW" sz="1100"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0335" marR="60335"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036542456"/>
                  </a:ext>
                </a:extLst>
              </a:tr>
            </a:tbl>
          </a:graphicData>
        </a:graphic>
      </p:graphicFrame>
      <p:sp>
        <p:nvSpPr>
          <p:cNvPr id="4" name="矩形 3">
            <a:extLst>
              <a:ext uri="{FF2B5EF4-FFF2-40B4-BE49-F238E27FC236}">
                <a16:creationId xmlns:a16="http://schemas.microsoft.com/office/drawing/2014/main" id="{2441DCF4-34A0-4082-8BCB-D757C16B31F6}"/>
              </a:ext>
            </a:extLst>
          </p:cNvPr>
          <p:cNvSpPr/>
          <p:nvPr/>
        </p:nvSpPr>
        <p:spPr>
          <a:xfrm>
            <a:off x="414490" y="2132856"/>
            <a:ext cx="8264896" cy="792088"/>
          </a:xfrm>
          <a:prstGeom prst="rect">
            <a:avLst/>
          </a:prstGeom>
          <a:noFill/>
          <a:ln w="63500">
            <a:solidFill>
              <a:srgbClr val="9933FF"/>
            </a:solidFill>
          </a:ln>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D94EC39E-A3D3-41F5-99EA-1D823DBAA48A}"/>
              </a:ext>
            </a:extLst>
          </p:cNvPr>
          <p:cNvSpPr/>
          <p:nvPr/>
        </p:nvSpPr>
        <p:spPr>
          <a:xfrm>
            <a:off x="414490" y="2910672"/>
            <a:ext cx="8264896" cy="1454431"/>
          </a:xfrm>
          <a:prstGeom prst="rect">
            <a:avLst/>
          </a:prstGeom>
          <a:noFill/>
          <a:ln w="63500">
            <a:solidFill>
              <a:srgbClr val="9933FF"/>
            </a:solidFill>
          </a:ln>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E7869EE7-1D08-4955-A0A3-9ECF8B3019F6}"/>
              </a:ext>
            </a:extLst>
          </p:cNvPr>
          <p:cNvSpPr/>
          <p:nvPr/>
        </p:nvSpPr>
        <p:spPr>
          <a:xfrm>
            <a:off x="414490" y="4365102"/>
            <a:ext cx="8264896" cy="1584177"/>
          </a:xfrm>
          <a:prstGeom prst="rect">
            <a:avLst/>
          </a:prstGeom>
          <a:noFill/>
          <a:ln w="63500">
            <a:solidFill>
              <a:srgbClr val="9933FF"/>
            </a:solidFill>
          </a:ln>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68F9DD0C-51F1-4847-8AAD-EF81368F87D9}"/>
              </a:ext>
            </a:extLst>
          </p:cNvPr>
          <p:cNvSpPr/>
          <p:nvPr/>
        </p:nvSpPr>
        <p:spPr>
          <a:xfrm>
            <a:off x="408226" y="2108603"/>
            <a:ext cx="1621610" cy="3840676"/>
          </a:xfrm>
          <a:prstGeom prst="rect">
            <a:avLst/>
          </a:prstGeom>
          <a:noFill/>
          <a:ln w="25400">
            <a:solidFill>
              <a:srgbClr val="FF00FF"/>
            </a:solidFill>
          </a:ln>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14604951"/>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152400" y="2295525"/>
            <a:ext cx="9144000" cy="0"/>
          </a:xfrm>
          <a:prstGeom prst="rect">
            <a:avLst/>
          </a:prstGeom>
          <a:noFill/>
          <a:ln w="9525">
            <a:noFill/>
            <a:miter lim="800000"/>
            <a:headEnd/>
            <a:tailEnd/>
          </a:ln>
        </p:spPr>
        <p:txBody>
          <a:bodyPr wrap="none" anchor="ctr">
            <a:spAutoFit/>
          </a:bodyPr>
          <a:lstStyle/>
          <a:p>
            <a:endParaRPr lang="zh-TW" altLang="zh-TW" sz="2400"/>
          </a:p>
        </p:txBody>
      </p:sp>
      <p:sp>
        <p:nvSpPr>
          <p:cNvPr id="9219" name="Rectangle 6"/>
          <p:cNvSpPr>
            <a:spLocks noChangeArrowheads="1"/>
          </p:cNvSpPr>
          <p:nvPr/>
        </p:nvSpPr>
        <p:spPr bwMode="auto">
          <a:xfrm>
            <a:off x="152400" y="4562475"/>
            <a:ext cx="9144000" cy="0"/>
          </a:xfrm>
          <a:prstGeom prst="rect">
            <a:avLst/>
          </a:prstGeom>
          <a:noFill/>
          <a:ln w="9525">
            <a:noFill/>
            <a:miter lim="800000"/>
            <a:headEnd/>
            <a:tailEnd/>
          </a:ln>
        </p:spPr>
        <p:txBody>
          <a:bodyPr wrap="none" anchor="ctr">
            <a:spAutoFit/>
          </a:bodyPr>
          <a:lstStyle/>
          <a:p>
            <a:endParaRPr lang="zh-TW" altLang="zh-TW" sz="2400"/>
          </a:p>
        </p:txBody>
      </p:sp>
      <p:sp>
        <p:nvSpPr>
          <p:cNvPr id="11271" name="矩形 10"/>
          <p:cNvSpPr>
            <a:spLocks noChangeArrowheads="1"/>
          </p:cNvSpPr>
          <p:nvPr/>
        </p:nvSpPr>
        <p:spPr bwMode="auto">
          <a:xfrm>
            <a:off x="1500166" y="2500306"/>
            <a:ext cx="2650084" cy="1569660"/>
          </a:xfrm>
          <a:prstGeom prst="rect">
            <a:avLst/>
          </a:prstGeom>
          <a:noFill/>
          <a:ln w="63500">
            <a:solidFill>
              <a:srgbClr val="3333FF"/>
            </a:solidFill>
            <a:miter lim="800000"/>
            <a:headEnd/>
            <a:tailEnd/>
          </a:ln>
        </p:spPr>
        <p:txBody>
          <a:bodyPr wrap="none">
            <a:spAutoFit/>
          </a:bodyPr>
          <a:lstStyle/>
          <a:p>
            <a:pPr>
              <a:spcBef>
                <a:spcPts val="1200"/>
              </a:spcBef>
              <a:defRPr/>
            </a:pPr>
            <a:r>
              <a:rPr lang="zh-TW" altLang="en-US" sz="9600" b="1" dirty="0">
                <a:solidFill>
                  <a:srgbClr val="FF0000"/>
                </a:solidFill>
                <a:effectLst>
                  <a:outerShdw blurRad="38100" dist="38100" dir="2700000" algn="tl">
                    <a:srgbClr val="C0C0C0"/>
                  </a:outerShdw>
                </a:effectLst>
                <a:latin typeface="標楷體" pitchFamily="65" charset="-120"/>
                <a:ea typeface="標楷體" pitchFamily="65" charset="-120"/>
              </a:rPr>
              <a:t>整數</a:t>
            </a:r>
            <a:endParaRPr lang="zh-TW" altLang="en-US" sz="9600" b="1" dirty="0">
              <a:solidFill>
                <a:srgbClr val="006600"/>
              </a:solidFill>
              <a:effectLst>
                <a:outerShdw blurRad="38100" dist="38100" dir="2700000" algn="tl">
                  <a:srgbClr val="C0C0C0"/>
                </a:outerShdw>
              </a:effectLst>
              <a:latin typeface="標楷體" pitchFamily="65" charset="-120"/>
              <a:ea typeface="標楷體" pitchFamily="65" charset="-120"/>
            </a:endParaRPr>
          </a:p>
        </p:txBody>
      </p:sp>
      <p:sp>
        <p:nvSpPr>
          <p:cNvPr id="5" name="Rectangle 3"/>
          <p:cNvSpPr>
            <a:spLocks noChangeArrowheads="1"/>
          </p:cNvSpPr>
          <p:nvPr/>
        </p:nvSpPr>
        <p:spPr bwMode="auto">
          <a:xfrm>
            <a:off x="1071538" y="500042"/>
            <a:ext cx="691197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zh-TW" altLang="en-US" sz="4000" b="1" dirty="0">
                <a:solidFill>
                  <a:srgbClr val="3333FF"/>
                </a:solidFill>
                <a:effectLst>
                  <a:outerShdw blurRad="38100" dist="38100" dir="2700000" algn="tl">
                    <a:srgbClr val="000000"/>
                  </a:outerShdw>
                </a:effectLst>
                <a:latin typeface="Arial" charset="0"/>
                <a:ea typeface="標楷體" pitchFamily="65" charset="-120"/>
              </a:rPr>
              <a:t>國中教育</a:t>
            </a:r>
            <a:r>
              <a:rPr lang="zh-TW" altLang="en-US" sz="4000" b="1" dirty="0">
                <a:solidFill>
                  <a:srgbClr val="FF00FF"/>
                </a:solidFill>
                <a:effectLst>
                  <a:outerShdw blurRad="38100" dist="38100" dir="2700000" algn="tl">
                    <a:srgbClr val="000000"/>
                  </a:outerShdw>
                </a:effectLst>
                <a:latin typeface="Arial" charset="0"/>
                <a:ea typeface="標楷體" pitchFamily="65" charset="-120"/>
              </a:rPr>
              <a:t>會考積分</a:t>
            </a:r>
            <a:r>
              <a:rPr lang="zh-TW" altLang="en-US" sz="4000" b="1" dirty="0">
                <a:solidFill>
                  <a:srgbClr val="3333FF"/>
                </a:solidFill>
                <a:effectLst>
                  <a:outerShdw blurRad="38100" dist="38100" dir="2700000" algn="tl">
                    <a:srgbClr val="000000"/>
                  </a:outerShdw>
                </a:effectLst>
                <a:latin typeface="Arial" charset="0"/>
                <a:ea typeface="標楷體" pitchFamily="65" charset="-120"/>
              </a:rPr>
              <a:t>的意義</a:t>
            </a:r>
          </a:p>
        </p:txBody>
      </p:sp>
      <p:sp>
        <p:nvSpPr>
          <p:cNvPr id="6" name="矩形 10"/>
          <p:cNvSpPr>
            <a:spLocks noChangeArrowheads="1"/>
          </p:cNvSpPr>
          <p:nvPr/>
        </p:nvSpPr>
        <p:spPr bwMode="auto">
          <a:xfrm>
            <a:off x="4786314" y="2500306"/>
            <a:ext cx="2650084" cy="1569660"/>
          </a:xfrm>
          <a:prstGeom prst="rect">
            <a:avLst/>
          </a:prstGeom>
          <a:noFill/>
          <a:ln w="63500">
            <a:solidFill>
              <a:srgbClr val="3333FF"/>
            </a:solidFill>
            <a:miter lim="800000"/>
            <a:headEnd/>
            <a:tailEnd/>
          </a:ln>
        </p:spPr>
        <p:txBody>
          <a:bodyPr wrap="none">
            <a:spAutoFit/>
          </a:bodyPr>
          <a:lstStyle/>
          <a:p>
            <a:pPr>
              <a:spcBef>
                <a:spcPts val="1200"/>
              </a:spcBef>
              <a:defRPr/>
            </a:pPr>
            <a:r>
              <a:rPr lang="zh-TW" altLang="en-US" sz="9600" b="1" dirty="0">
                <a:solidFill>
                  <a:srgbClr val="FF0000"/>
                </a:solidFill>
                <a:effectLst>
                  <a:outerShdw blurRad="38100" dist="38100" dir="2700000" algn="tl">
                    <a:srgbClr val="C0C0C0"/>
                  </a:outerShdw>
                </a:effectLst>
                <a:latin typeface="標楷體" pitchFamily="65" charset="-120"/>
                <a:ea typeface="標楷體" pitchFamily="65" charset="-120"/>
              </a:rPr>
              <a:t>小數</a:t>
            </a:r>
            <a:endParaRPr lang="zh-TW" altLang="en-US" sz="9600" b="1" dirty="0">
              <a:solidFill>
                <a:srgbClr val="006600"/>
              </a:solidFill>
              <a:effectLst>
                <a:outerShdw blurRad="38100" dist="38100" dir="2700000" algn="tl">
                  <a:srgbClr val="C0C0C0"/>
                </a:outerShdw>
              </a:effectLst>
              <a:latin typeface="標楷體" pitchFamily="65" charset="-120"/>
              <a:ea typeface="標楷體" pitchFamily="65" charset="-120"/>
            </a:endParaRPr>
          </a:p>
        </p:txBody>
      </p:sp>
      <p:sp>
        <p:nvSpPr>
          <p:cNvPr id="9" name="矩形 10"/>
          <p:cNvSpPr>
            <a:spLocks noChangeArrowheads="1"/>
          </p:cNvSpPr>
          <p:nvPr/>
        </p:nvSpPr>
        <p:spPr bwMode="auto">
          <a:xfrm>
            <a:off x="3857620" y="2857496"/>
            <a:ext cx="1071571" cy="1323439"/>
          </a:xfrm>
          <a:prstGeom prst="rect">
            <a:avLst/>
          </a:prstGeom>
          <a:noFill/>
          <a:ln w="63500">
            <a:noFill/>
            <a:miter lim="800000"/>
            <a:headEnd/>
            <a:tailEnd/>
          </a:ln>
        </p:spPr>
        <p:txBody>
          <a:bodyPr wrap="square">
            <a:spAutoFit/>
          </a:bodyPr>
          <a:lstStyle/>
          <a:p>
            <a:pPr>
              <a:spcBef>
                <a:spcPts val="1200"/>
              </a:spcBef>
              <a:defRPr/>
            </a:pPr>
            <a:r>
              <a:rPr lang="en-US" altLang="zh-TW" sz="8000" b="1" dirty="0">
                <a:solidFill>
                  <a:srgbClr val="FF0000"/>
                </a:solidFill>
                <a:effectLst>
                  <a:outerShdw blurRad="38100" dist="38100" dir="2700000" algn="tl">
                    <a:srgbClr val="C0C0C0"/>
                  </a:outerShdw>
                </a:effectLst>
                <a:latin typeface="標楷體" pitchFamily="65" charset="-120"/>
                <a:ea typeface="標楷體" pitchFamily="65" charset="-120"/>
              </a:rPr>
              <a:t>﹒</a:t>
            </a:r>
            <a:endParaRPr lang="zh-TW" altLang="en-US" sz="8000" b="1" dirty="0">
              <a:solidFill>
                <a:srgbClr val="006600"/>
              </a:solidFill>
              <a:effectLst>
                <a:outerShdw blurRad="38100" dist="38100" dir="2700000" algn="tl">
                  <a:srgbClr val="C0C0C0"/>
                </a:outerShdw>
              </a:effectLst>
              <a:latin typeface="標楷體" pitchFamily="65" charset="-120"/>
              <a:ea typeface="標楷體" pitchFamily="65" charset="-120"/>
            </a:endParaRPr>
          </a:p>
        </p:txBody>
      </p:sp>
      <p:sp>
        <p:nvSpPr>
          <p:cNvPr id="10" name="Rectangle 3"/>
          <p:cNvSpPr>
            <a:spLocks noChangeArrowheads="1"/>
          </p:cNvSpPr>
          <p:nvPr/>
        </p:nvSpPr>
        <p:spPr bwMode="auto">
          <a:xfrm>
            <a:off x="642910" y="1285860"/>
            <a:ext cx="691197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zh-TW" altLang="en-US" sz="4000" b="1" dirty="0">
                <a:solidFill>
                  <a:srgbClr val="6600CC"/>
                </a:solidFill>
                <a:effectLst>
                  <a:outerShdw blurRad="38100" dist="38100" dir="2700000" algn="tl">
                    <a:srgbClr val="000000"/>
                  </a:outerShdw>
                </a:effectLst>
                <a:latin typeface="Arial" charset="0"/>
                <a:ea typeface="標楷體" pitchFamily="65" charset="-120"/>
              </a:rPr>
              <a:t>例如：</a:t>
            </a:r>
            <a:r>
              <a:rPr lang="en-US" altLang="zh-TW" sz="4000" b="1" dirty="0">
                <a:solidFill>
                  <a:srgbClr val="6600CC"/>
                </a:solidFill>
                <a:effectLst>
                  <a:outerShdw blurRad="38100" dist="38100" dir="2700000" algn="tl">
                    <a:srgbClr val="000000"/>
                  </a:outerShdw>
                </a:effectLst>
                <a:latin typeface="Arial" charset="0"/>
                <a:ea typeface="標楷體" pitchFamily="65" charset="-120"/>
              </a:rPr>
              <a:t>32</a:t>
            </a:r>
            <a:r>
              <a:rPr lang="en-US" altLang="zh-TW" sz="4000" b="1" dirty="0">
                <a:solidFill>
                  <a:srgbClr val="FF0000"/>
                </a:solidFill>
                <a:effectLst>
                  <a:outerShdw blurRad="38100" dist="38100" dir="2700000" algn="tl">
                    <a:srgbClr val="000000"/>
                  </a:outerShdw>
                </a:effectLst>
                <a:latin typeface="Arial" charset="0"/>
                <a:ea typeface="標楷體" pitchFamily="65" charset="-120"/>
              </a:rPr>
              <a:t>.</a:t>
            </a:r>
            <a:r>
              <a:rPr lang="en-US" altLang="zh-TW" sz="4000" b="1" dirty="0">
                <a:solidFill>
                  <a:srgbClr val="6600CC"/>
                </a:solidFill>
                <a:effectLst>
                  <a:outerShdw blurRad="38100" dist="38100" dir="2700000" algn="tl">
                    <a:srgbClr val="000000"/>
                  </a:outerShdw>
                </a:effectLst>
                <a:latin typeface="Arial" charset="0"/>
                <a:ea typeface="標楷體" pitchFamily="65" charset="-120"/>
              </a:rPr>
              <a:t>8</a:t>
            </a:r>
            <a:endParaRPr lang="zh-TW" altLang="en-US" sz="4000" b="1" dirty="0">
              <a:solidFill>
                <a:srgbClr val="6600CC"/>
              </a:solidFill>
              <a:effectLst>
                <a:outerShdw blurRad="38100" dist="38100" dir="2700000" algn="tl">
                  <a:srgbClr val="000000"/>
                </a:outerShdw>
              </a:effectLst>
              <a:latin typeface="Arial" charset="0"/>
              <a:ea typeface="標楷體" pitchFamily="65" charset="-120"/>
            </a:endParaRPr>
          </a:p>
        </p:txBody>
      </p:sp>
      <p:sp>
        <p:nvSpPr>
          <p:cNvPr id="11" name="矩形 10"/>
          <p:cNvSpPr>
            <a:spLocks noChangeArrowheads="1"/>
          </p:cNvSpPr>
          <p:nvPr/>
        </p:nvSpPr>
        <p:spPr bwMode="auto">
          <a:xfrm>
            <a:off x="1500166" y="4214818"/>
            <a:ext cx="2646878" cy="892552"/>
          </a:xfrm>
          <a:prstGeom prst="rect">
            <a:avLst/>
          </a:prstGeom>
          <a:noFill/>
          <a:ln w="63500">
            <a:noFill/>
            <a:miter lim="800000"/>
            <a:headEnd/>
            <a:tailEnd/>
          </a:ln>
        </p:spPr>
        <p:txBody>
          <a:bodyPr wrap="none">
            <a:spAutoFit/>
          </a:bodyPr>
          <a:lstStyle/>
          <a:p>
            <a:pPr algn="ctr">
              <a:spcBef>
                <a:spcPts val="1200"/>
              </a:spcBef>
              <a:defRPr/>
            </a:pPr>
            <a:r>
              <a:rPr lang="zh-TW" altLang="en-US" sz="3200" b="1" dirty="0">
                <a:effectLst>
                  <a:outerShdw blurRad="38100" dist="38100" dir="2700000" algn="tl">
                    <a:srgbClr val="C0C0C0"/>
                  </a:outerShdw>
                </a:effectLst>
                <a:latin typeface="標楷體" pitchFamily="65" charset="-120"/>
                <a:ea typeface="標楷體" pitchFamily="65" charset="-120"/>
              </a:rPr>
              <a:t>五科成績總和</a:t>
            </a:r>
            <a:endParaRPr lang="en-US" altLang="zh-TW" sz="3200" b="1" dirty="0">
              <a:effectLst>
                <a:outerShdw blurRad="38100" dist="38100" dir="2700000" algn="tl">
                  <a:srgbClr val="C0C0C0"/>
                </a:outerShdw>
              </a:effectLst>
              <a:latin typeface="標楷體" pitchFamily="65" charset="-120"/>
              <a:ea typeface="標楷體" pitchFamily="65" charset="-120"/>
            </a:endParaRPr>
          </a:p>
          <a:p>
            <a:pPr algn="ctr">
              <a:spcBef>
                <a:spcPts val="0"/>
              </a:spcBef>
              <a:defRPr/>
            </a:pPr>
            <a:r>
              <a:rPr lang="en-US" altLang="zh-TW" sz="2000" b="1" dirty="0">
                <a:effectLst>
                  <a:outerShdw blurRad="38100" dist="38100" dir="2700000" algn="tl">
                    <a:srgbClr val="C0C0C0"/>
                  </a:outerShdw>
                </a:effectLst>
                <a:latin typeface="標楷體" pitchFamily="65" charset="-120"/>
                <a:ea typeface="標楷體" pitchFamily="65" charset="-120"/>
              </a:rPr>
              <a:t>(</a:t>
            </a:r>
            <a:r>
              <a:rPr lang="zh-TW" altLang="en-US" sz="2000" b="1" dirty="0">
                <a:effectLst>
                  <a:outerShdw blurRad="38100" dist="38100" dir="2700000" algn="tl">
                    <a:srgbClr val="C0C0C0"/>
                  </a:outerShdw>
                </a:effectLst>
                <a:latin typeface="標楷體" pitchFamily="65" charset="-120"/>
                <a:ea typeface="標楷體" pitchFamily="65" charset="-120"/>
              </a:rPr>
              <a:t>學科能力，</a:t>
            </a:r>
            <a:r>
              <a:rPr lang="en-US" altLang="zh-TW" sz="2000" b="1" dirty="0">
                <a:solidFill>
                  <a:srgbClr val="FF0000"/>
                </a:solidFill>
                <a:effectLst>
                  <a:outerShdw blurRad="38100" dist="38100" dir="2700000" algn="tl">
                    <a:srgbClr val="C0C0C0"/>
                  </a:outerShdw>
                </a:effectLst>
                <a:latin typeface="Times New Roman" panose="02020603050405020304" pitchFamily="18" charset="0"/>
                <a:ea typeface="標楷體" pitchFamily="65" charset="-120"/>
                <a:cs typeface="Times New Roman" panose="02020603050405020304" pitchFamily="18" charset="0"/>
              </a:rPr>
              <a:t>7</a:t>
            </a:r>
            <a:r>
              <a:rPr lang="en-US" altLang="zh-TW" sz="2000" b="1" dirty="0">
                <a:effectLst>
                  <a:outerShdw blurRad="38100" dist="38100" dir="2700000" algn="tl">
                    <a:srgbClr val="C0C0C0"/>
                  </a:outerShdw>
                </a:effectLst>
                <a:latin typeface="Times New Roman" panose="02020603050405020304" pitchFamily="18" charset="0"/>
                <a:ea typeface="標楷體" pitchFamily="65" charset="-120"/>
                <a:cs typeface="Times New Roman" panose="02020603050405020304" pitchFamily="18" charset="0"/>
              </a:rPr>
              <a:t>*5=35</a:t>
            </a:r>
            <a:r>
              <a:rPr lang="en-US" altLang="zh-TW" sz="2000" b="1" dirty="0">
                <a:effectLst>
                  <a:outerShdw blurRad="38100" dist="38100" dir="2700000" algn="tl">
                    <a:srgbClr val="C0C0C0"/>
                  </a:outerShdw>
                </a:effectLst>
                <a:latin typeface="標楷體" pitchFamily="65" charset="-120"/>
                <a:ea typeface="標楷體" pitchFamily="65" charset="-120"/>
              </a:rPr>
              <a:t>)</a:t>
            </a:r>
            <a:endParaRPr lang="zh-TW" altLang="en-US" sz="2000" b="1" dirty="0">
              <a:effectLst>
                <a:outerShdw blurRad="38100" dist="38100" dir="2700000" algn="tl">
                  <a:srgbClr val="C0C0C0"/>
                </a:outerShdw>
              </a:effectLst>
              <a:latin typeface="標楷體" pitchFamily="65" charset="-120"/>
              <a:ea typeface="標楷體" pitchFamily="65" charset="-120"/>
            </a:endParaRPr>
          </a:p>
        </p:txBody>
      </p:sp>
      <p:sp>
        <p:nvSpPr>
          <p:cNvPr id="12" name="矩形 11"/>
          <p:cNvSpPr>
            <a:spLocks noChangeArrowheads="1"/>
          </p:cNvSpPr>
          <p:nvPr/>
        </p:nvSpPr>
        <p:spPr bwMode="auto">
          <a:xfrm>
            <a:off x="4786314" y="4214818"/>
            <a:ext cx="2646878" cy="892552"/>
          </a:xfrm>
          <a:prstGeom prst="rect">
            <a:avLst/>
          </a:prstGeom>
          <a:noFill/>
          <a:ln w="63500">
            <a:noFill/>
            <a:miter lim="800000"/>
            <a:headEnd/>
            <a:tailEnd/>
          </a:ln>
        </p:spPr>
        <p:txBody>
          <a:bodyPr wrap="none">
            <a:spAutoFit/>
          </a:bodyPr>
          <a:lstStyle/>
          <a:p>
            <a:pPr algn="ctr">
              <a:spcBef>
                <a:spcPts val="1200"/>
              </a:spcBef>
              <a:defRPr/>
            </a:pPr>
            <a:r>
              <a:rPr lang="zh-TW" altLang="en-US" sz="3200" b="1" dirty="0">
                <a:effectLst>
                  <a:outerShdw blurRad="38100" dist="38100" dir="2700000" algn="tl">
                    <a:srgbClr val="C0C0C0"/>
                  </a:outerShdw>
                </a:effectLst>
                <a:latin typeface="標楷體" pitchFamily="65" charset="-120"/>
                <a:ea typeface="標楷體" pitchFamily="65" charset="-120"/>
              </a:rPr>
              <a:t>寫作測驗成績</a:t>
            </a:r>
            <a:endParaRPr lang="en-US" altLang="zh-TW" sz="3200" b="1" dirty="0">
              <a:effectLst>
                <a:outerShdw blurRad="38100" dist="38100" dir="2700000" algn="tl">
                  <a:srgbClr val="C0C0C0"/>
                </a:outerShdw>
              </a:effectLst>
              <a:latin typeface="標楷體" pitchFamily="65" charset="-120"/>
              <a:ea typeface="標楷體" pitchFamily="65" charset="-120"/>
            </a:endParaRPr>
          </a:p>
          <a:p>
            <a:pPr algn="ctr">
              <a:spcBef>
                <a:spcPts val="0"/>
              </a:spcBef>
              <a:defRPr/>
            </a:pPr>
            <a:r>
              <a:rPr lang="en-US" altLang="zh-TW" sz="2000" b="1" dirty="0">
                <a:effectLst>
                  <a:outerShdw blurRad="38100" dist="38100" dir="2700000" algn="tl">
                    <a:srgbClr val="C0C0C0"/>
                  </a:outerShdw>
                </a:effectLst>
                <a:latin typeface="標楷體" pitchFamily="65" charset="-120"/>
                <a:ea typeface="標楷體" pitchFamily="65" charset="-120"/>
              </a:rPr>
              <a:t>(</a:t>
            </a:r>
            <a:r>
              <a:rPr lang="zh-TW" altLang="en-US" sz="2000" b="1" dirty="0">
                <a:effectLst>
                  <a:outerShdw blurRad="38100" dist="38100" dir="2700000" algn="tl">
                    <a:srgbClr val="C0C0C0"/>
                  </a:outerShdw>
                </a:effectLst>
                <a:latin typeface="標楷體" pitchFamily="65" charset="-120"/>
                <a:ea typeface="標楷體" pitchFamily="65" charset="-120"/>
              </a:rPr>
              <a:t>寫作能力</a:t>
            </a:r>
            <a:r>
              <a:rPr lang="en-US" altLang="zh-TW" sz="2000" b="1" dirty="0">
                <a:effectLst>
                  <a:outerShdw blurRad="38100" dist="38100" dir="2700000" algn="tl">
                    <a:srgbClr val="C0C0C0"/>
                  </a:outerShdw>
                </a:effectLst>
                <a:latin typeface="標楷體" pitchFamily="65" charset="-120"/>
                <a:ea typeface="標楷體" pitchFamily="65" charset="-120"/>
              </a:rPr>
              <a:t>)</a:t>
            </a:r>
            <a:endParaRPr lang="zh-TW" altLang="en-US" sz="2000" b="1" dirty="0">
              <a:effectLst>
                <a:outerShdw blurRad="38100" dist="38100" dir="2700000" algn="tl">
                  <a:srgbClr val="C0C0C0"/>
                </a:outerShdw>
              </a:effectLst>
              <a:latin typeface="標楷體" pitchFamily="65" charset="-120"/>
              <a:ea typeface="標楷體" pitchFamily="65" charset="-120"/>
            </a:endParaRPr>
          </a:p>
        </p:txBody>
      </p:sp>
      <p:cxnSp>
        <p:nvCxnSpPr>
          <p:cNvPr id="14" name="直線單箭頭接點 13"/>
          <p:cNvCxnSpPr/>
          <p:nvPr/>
        </p:nvCxnSpPr>
        <p:spPr>
          <a:xfrm rot="16200000" flipH="1">
            <a:off x="2357422" y="2143116"/>
            <a:ext cx="500066" cy="71438"/>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3214678" y="1857364"/>
            <a:ext cx="2571768" cy="571504"/>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8" name="表格 17"/>
          <p:cNvGraphicFramePr>
            <a:graphicFrameLocks noGrp="1"/>
          </p:cNvGraphicFramePr>
          <p:nvPr/>
        </p:nvGraphicFramePr>
        <p:xfrm>
          <a:off x="428596" y="5286388"/>
          <a:ext cx="3736978" cy="785818"/>
        </p:xfrm>
        <a:graphic>
          <a:graphicData uri="http://schemas.openxmlformats.org/drawingml/2006/table">
            <a:tbl>
              <a:tblPr/>
              <a:tblGrid>
                <a:gridCol w="533854">
                  <a:extLst>
                    <a:ext uri="{9D8B030D-6E8A-4147-A177-3AD203B41FA5}">
                      <a16:colId xmlns:a16="http://schemas.microsoft.com/office/drawing/2014/main" val="20000"/>
                    </a:ext>
                  </a:extLst>
                </a:gridCol>
                <a:gridCol w="533854">
                  <a:extLst>
                    <a:ext uri="{9D8B030D-6E8A-4147-A177-3AD203B41FA5}">
                      <a16:colId xmlns:a16="http://schemas.microsoft.com/office/drawing/2014/main" val="20001"/>
                    </a:ext>
                  </a:extLst>
                </a:gridCol>
                <a:gridCol w="533854">
                  <a:extLst>
                    <a:ext uri="{9D8B030D-6E8A-4147-A177-3AD203B41FA5}">
                      <a16:colId xmlns:a16="http://schemas.microsoft.com/office/drawing/2014/main" val="20002"/>
                    </a:ext>
                  </a:extLst>
                </a:gridCol>
                <a:gridCol w="533854">
                  <a:extLst>
                    <a:ext uri="{9D8B030D-6E8A-4147-A177-3AD203B41FA5}">
                      <a16:colId xmlns:a16="http://schemas.microsoft.com/office/drawing/2014/main" val="20003"/>
                    </a:ext>
                  </a:extLst>
                </a:gridCol>
                <a:gridCol w="533854">
                  <a:extLst>
                    <a:ext uri="{9D8B030D-6E8A-4147-A177-3AD203B41FA5}">
                      <a16:colId xmlns:a16="http://schemas.microsoft.com/office/drawing/2014/main" val="20004"/>
                    </a:ext>
                  </a:extLst>
                </a:gridCol>
                <a:gridCol w="533854">
                  <a:extLst>
                    <a:ext uri="{9D8B030D-6E8A-4147-A177-3AD203B41FA5}">
                      <a16:colId xmlns:a16="http://schemas.microsoft.com/office/drawing/2014/main" val="20005"/>
                    </a:ext>
                  </a:extLst>
                </a:gridCol>
                <a:gridCol w="533854">
                  <a:extLst>
                    <a:ext uri="{9D8B030D-6E8A-4147-A177-3AD203B41FA5}">
                      <a16:colId xmlns:a16="http://schemas.microsoft.com/office/drawing/2014/main" val="20006"/>
                    </a:ext>
                  </a:extLst>
                </a:gridCol>
              </a:tblGrid>
              <a:tr h="392909">
                <a:tc>
                  <a:txBody>
                    <a:bodyPr/>
                    <a:lstStyle/>
                    <a:p>
                      <a:pPr algn="ctr">
                        <a:spcAft>
                          <a:spcPts val="0"/>
                        </a:spcAft>
                      </a:pPr>
                      <a:r>
                        <a:rPr lang="en-US" sz="1600" b="1" kern="100" dirty="0">
                          <a:effectLst>
                            <a:outerShdw blurRad="38100" dist="38100" dir="2700000" algn="tl">
                              <a:srgbClr val="000000">
                                <a:alpha val="43137"/>
                              </a:srgbClr>
                            </a:outerShdw>
                          </a:effectLst>
                          <a:latin typeface="Times New Roman" pitchFamily="18" charset="0"/>
                          <a:ea typeface="新細明體"/>
                          <a:cs typeface="Times New Roman" pitchFamily="18" charset="0"/>
                        </a:rPr>
                        <a:t>A++</a:t>
                      </a:r>
                      <a:endParaRPr lang="zh-TW" sz="1600" b="1" kern="100" dirty="0">
                        <a:effectLst>
                          <a:outerShdw blurRad="38100" dist="38100" dir="2700000" algn="tl">
                            <a:srgbClr val="000000">
                              <a:alpha val="43137"/>
                            </a:srgbClr>
                          </a:outerShdw>
                        </a:effectLst>
                        <a:latin typeface="Times New Roman" pitchFamily="18" charset="0"/>
                        <a:ea typeface="新細明體"/>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effectLst>
                            <a:outerShdw blurRad="38100" dist="38100" dir="2700000" algn="tl">
                              <a:srgbClr val="000000">
                                <a:alpha val="43137"/>
                              </a:srgbClr>
                            </a:outerShdw>
                          </a:effectLst>
                          <a:latin typeface="Times New Roman" pitchFamily="18" charset="0"/>
                          <a:ea typeface="新細明體"/>
                          <a:cs typeface="Times New Roman" pitchFamily="18" charset="0"/>
                        </a:rPr>
                        <a:t>A+</a:t>
                      </a:r>
                      <a:endParaRPr lang="zh-TW" sz="1600" b="1" kern="100" dirty="0">
                        <a:effectLst>
                          <a:outerShdw blurRad="38100" dist="38100" dir="2700000" algn="tl">
                            <a:srgbClr val="000000">
                              <a:alpha val="43137"/>
                            </a:srgbClr>
                          </a:outerShdw>
                        </a:effectLst>
                        <a:latin typeface="Times New Roman" pitchFamily="18" charset="0"/>
                        <a:ea typeface="新細明體"/>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effectLst>
                            <a:outerShdw blurRad="38100" dist="38100" dir="2700000" algn="tl">
                              <a:srgbClr val="000000">
                                <a:alpha val="43137"/>
                              </a:srgbClr>
                            </a:outerShdw>
                          </a:effectLst>
                          <a:latin typeface="Times New Roman" pitchFamily="18" charset="0"/>
                          <a:ea typeface="新細明體"/>
                          <a:cs typeface="Times New Roman" pitchFamily="18" charset="0"/>
                        </a:rPr>
                        <a:t>A</a:t>
                      </a:r>
                      <a:endParaRPr lang="zh-TW" sz="1600" b="1" kern="100" dirty="0">
                        <a:effectLst>
                          <a:outerShdw blurRad="38100" dist="38100" dir="2700000" algn="tl">
                            <a:srgbClr val="000000">
                              <a:alpha val="43137"/>
                            </a:srgbClr>
                          </a:outerShdw>
                        </a:effectLst>
                        <a:latin typeface="Times New Roman" pitchFamily="18" charset="0"/>
                        <a:ea typeface="新細明體"/>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effectLst>
                            <a:outerShdw blurRad="38100" dist="38100" dir="2700000" algn="tl">
                              <a:srgbClr val="000000">
                                <a:alpha val="43137"/>
                              </a:srgbClr>
                            </a:outerShdw>
                          </a:effectLst>
                          <a:latin typeface="Times New Roman" pitchFamily="18" charset="0"/>
                          <a:ea typeface="新細明體"/>
                          <a:cs typeface="Times New Roman" pitchFamily="18" charset="0"/>
                        </a:rPr>
                        <a:t>B++</a:t>
                      </a:r>
                      <a:endParaRPr lang="zh-TW" sz="1600" b="1" kern="100" dirty="0">
                        <a:effectLst>
                          <a:outerShdw blurRad="38100" dist="38100" dir="2700000" algn="tl">
                            <a:srgbClr val="000000">
                              <a:alpha val="43137"/>
                            </a:srgbClr>
                          </a:outerShdw>
                        </a:effectLst>
                        <a:latin typeface="Times New Roman" pitchFamily="18" charset="0"/>
                        <a:ea typeface="新細明體"/>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effectLst>
                            <a:outerShdw blurRad="38100" dist="38100" dir="2700000" algn="tl">
                              <a:srgbClr val="000000">
                                <a:alpha val="43137"/>
                              </a:srgbClr>
                            </a:outerShdw>
                          </a:effectLst>
                          <a:latin typeface="Times New Roman" pitchFamily="18" charset="0"/>
                          <a:ea typeface="新細明體"/>
                          <a:cs typeface="Times New Roman" pitchFamily="18" charset="0"/>
                        </a:rPr>
                        <a:t>B+</a:t>
                      </a:r>
                      <a:endParaRPr lang="zh-TW" sz="1600" b="1" kern="100" dirty="0">
                        <a:effectLst>
                          <a:outerShdw blurRad="38100" dist="38100" dir="2700000" algn="tl">
                            <a:srgbClr val="000000">
                              <a:alpha val="43137"/>
                            </a:srgbClr>
                          </a:outerShdw>
                        </a:effectLst>
                        <a:latin typeface="Times New Roman" pitchFamily="18" charset="0"/>
                        <a:ea typeface="新細明體"/>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effectLst>
                            <a:outerShdw blurRad="38100" dist="38100" dir="2700000" algn="tl">
                              <a:srgbClr val="000000">
                                <a:alpha val="43137"/>
                              </a:srgbClr>
                            </a:outerShdw>
                          </a:effectLst>
                          <a:latin typeface="Times New Roman" pitchFamily="18" charset="0"/>
                          <a:ea typeface="新細明體"/>
                          <a:cs typeface="Times New Roman" pitchFamily="18" charset="0"/>
                        </a:rPr>
                        <a:t>B</a:t>
                      </a:r>
                      <a:endParaRPr lang="zh-TW" sz="1600" b="1" kern="100" dirty="0">
                        <a:effectLst>
                          <a:outerShdw blurRad="38100" dist="38100" dir="2700000" algn="tl">
                            <a:srgbClr val="000000">
                              <a:alpha val="43137"/>
                            </a:srgbClr>
                          </a:outerShdw>
                        </a:effectLst>
                        <a:latin typeface="Times New Roman" pitchFamily="18" charset="0"/>
                        <a:ea typeface="新細明體"/>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effectLst>
                            <a:outerShdw blurRad="38100" dist="38100" dir="2700000" algn="tl">
                              <a:srgbClr val="000000">
                                <a:alpha val="43137"/>
                              </a:srgbClr>
                            </a:outerShdw>
                          </a:effectLst>
                          <a:latin typeface="Times New Roman" pitchFamily="18" charset="0"/>
                          <a:ea typeface="新細明體"/>
                          <a:cs typeface="Times New Roman" pitchFamily="18" charset="0"/>
                        </a:rPr>
                        <a:t>C</a:t>
                      </a:r>
                      <a:endParaRPr lang="zh-TW" sz="1600" b="1" kern="100" dirty="0">
                        <a:effectLst>
                          <a:outerShdw blurRad="38100" dist="38100" dir="2700000" algn="tl">
                            <a:srgbClr val="000000">
                              <a:alpha val="43137"/>
                            </a:srgbClr>
                          </a:outerShdw>
                        </a:effectLst>
                        <a:latin typeface="Times New Roman" pitchFamily="18" charset="0"/>
                        <a:ea typeface="新細明體"/>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2909">
                <a:tc>
                  <a:txBody>
                    <a:bodyPr/>
                    <a:lstStyle/>
                    <a:p>
                      <a:pPr algn="ctr">
                        <a:spcAft>
                          <a:spcPts val="0"/>
                        </a:spcAft>
                      </a:pPr>
                      <a:r>
                        <a:rPr lang="en-US" sz="1600" b="1" kern="100" dirty="0">
                          <a:solidFill>
                            <a:srgbClr val="FF0000"/>
                          </a:solidFill>
                          <a:effectLst>
                            <a:outerShdw blurRad="38100" dist="38100" dir="2700000" algn="tl">
                              <a:srgbClr val="000000">
                                <a:alpha val="43137"/>
                              </a:srgbClr>
                            </a:outerShdw>
                          </a:effectLst>
                          <a:latin typeface="Times New Roman" pitchFamily="18" charset="0"/>
                          <a:ea typeface="新細明體"/>
                          <a:cs typeface="Times New Roman" pitchFamily="18" charset="0"/>
                        </a:rPr>
                        <a:t>7</a:t>
                      </a:r>
                      <a:endParaRPr lang="zh-TW" sz="1600" b="1" kern="100" dirty="0">
                        <a:solidFill>
                          <a:srgbClr val="FF0000"/>
                        </a:solidFill>
                        <a:effectLst>
                          <a:outerShdw blurRad="38100" dist="38100" dir="2700000" algn="tl">
                            <a:srgbClr val="000000">
                              <a:alpha val="43137"/>
                            </a:srgbClr>
                          </a:outerShdw>
                        </a:effectLst>
                        <a:latin typeface="Times New Roman" pitchFamily="18" charset="0"/>
                        <a:ea typeface="新細明體"/>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solidFill>
                            <a:srgbClr val="FF0000"/>
                          </a:solidFill>
                          <a:effectLst>
                            <a:outerShdw blurRad="38100" dist="38100" dir="2700000" algn="tl">
                              <a:srgbClr val="000000">
                                <a:alpha val="43137"/>
                              </a:srgbClr>
                            </a:outerShdw>
                          </a:effectLst>
                          <a:latin typeface="Times New Roman" pitchFamily="18" charset="0"/>
                          <a:ea typeface="新細明體"/>
                          <a:cs typeface="Times New Roman" pitchFamily="18" charset="0"/>
                        </a:rPr>
                        <a:t>6</a:t>
                      </a:r>
                      <a:endParaRPr lang="zh-TW" sz="1600" b="1" kern="100" dirty="0">
                        <a:solidFill>
                          <a:srgbClr val="FF0000"/>
                        </a:solidFill>
                        <a:effectLst>
                          <a:outerShdw blurRad="38100" dist="38100" dir="2700000" algn="tl">
                            <a:srgbClr val="000000">
                              <a:alpha val="43137"/>
                            </a:srgbClr>
                          </a:outerShdw>
                        </a:effectLst>
                        <a:latin typeface="Times New Roman" pitchFamily="18" charset="0"/>
                        <a:ea typeface="新細明體"/>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solidFill>
                            <a:srgbClr val="FF0000"/>
                          </a:solidFill>
                          <a:effectLst>
                            <a:outerShdw blurRad="38100" dist="38100" dir="2700000" algn="tl">
                              <a:srgbClr val="000000">
                                <a:alpha val="43137"/>
                              </a:srgbClr>
                            </a:outerShdw>
                          </a:effectLst>
                          <a:latin typeface="Times New Roman" pitchFamily="18" charset="0"/>
                          <a:ea typeface="新細明體"/>
                          <a:cs typeface="Times New Roman" pitchFamily="18" charset="0"/>
                        </a:rPr>
                        <a:t>5</a:t>
                      </a:r>
                      <a:endParaRPr lang="zh-TW" sz="1600" b="1" kern="100" dirty="0">
                        <a:solidFill>
                          <a:srgbClr val="FF0000"/>
                        </a:solidFill>
                        <a:effectLst>
                          <a:outerShdw blurRad="38100" dist="38100" dir="2700000" algn="tl">
                            <a:srgbClr val="000000">
                              <a:alpha val="43137"/>
                            </a:srgbClr>
                          </a:outerShdw>
                        </a:effectLst>
                        <a:latin typeface="Times New Roman" pitchFamily="18" charset="0"/>
                        <a:ea typeface="新細明體"/>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solidFill>
                            <a:srgbClr val="FF0000"/>
                          </a:solidFill>
                          <a:effectLst>
                            <a:outerShdw blurRad="38100" dist="38100" dir="2700000" algn="tl">
                              <a:srgbClr val="000000">
                                <a:alpha val="43137"/>
                              </a:srgbClr>
                            </a:outerShdw>
                          </a:effectLst>
                          <a:latin typeface="Times New Roman" pitchFamily="18" charset="0"/>
                          <a:ea typeface="新細明體"/>
                          <a:cs typeface="Times New Roman" pitchFamily="18" charset="0"/>
                        </a:rPr>
                        <a:t>4</a:t>
                      </a:r>
                      <a:endParaRPr lang="zh-TW" sz="1600" b="1" kern="100" dirty="0">
                        <a:solidFill>
                          <a:srgbClr val="FF0000"/>
                        </a:solidFill>
                        <a:effectLst>
                          <a:outerShdw blurRad="38100" dist="38100" dir="2700000" algn="tl">
                            <a:srgbClr val="000000">
                              <a:alpha val="43137"/>
                            </a:srgbClr>
                          </a:outerShdw>
                        </a:effectLst>
                        <a:latin typeface="Times New Roman" pitchFamily="18" charset="0"/>
                        <a:ea typeface="新細明體"/>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solidFill>
                            <a:srgbClr val="FF0000"/>
                          </a:solidFill>
                          <a:effectLst>
                            <a:outerShdw blurRad="38100" dist="38100" dir="2700000" algn="tl">
                              <a:srgbClr val="000000">
                                <a:alpha val="43137"/>
                              </a:srgbClr>
                            </a:outerShdw>
                          </a:effectLst>
                          <a:latin typeface="Times New Roman" pitchFamily="18" charset="0"/>
                          <a:ea typeface="新細明體"/>
                          <a:cs typeface="Times New Roman" pitchFamily="18" charset="0"/>
                        </a:rPr>
                        <a:t>3</a:t>
                      </a:r>
                      <a:endParaRPr lang="zh-TW" sz="1600" b="1" kern="100" dirty="0">
                        <a:solidFill>
                          <a:srgbClr val="FF0000"/>
                        </a:solidFill>
                        <a:effectLst>
                          <a:outerShdw blurRad="38100" dist="38100" dir="2700000" algn="tl">
                            <a:srgbClr val="000000">
                              <a:alpha val="43137"/>
                            </a:srgbClr>
                          </a:outerShdw>
                        </a:effectLst>
                        <a:latin typeface="Times New Roman" pitchFamily="18" charset="0"/>
                        <a:ea typeface="新細明體"/>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solidFill>
                            <a:srgbClr val="FF0000"/>
                          </a:solidFill>
                          <a:effectLst>
                            <a:outerShdw blurRad="38100" dist="38100" dir="2700000" algn="tl">
                              <a:srgbClr val="000000">
                                <a:alpha val="43137"/>
                              </a:srgbClr>
                            </a:outerShdw>
                          </a:effectLst>
                          <a:latin typeface="Times New Roman" pitchFamily="18" charset="0"/>
                          <a:ea typeface="新細明體"/>
                          <a:cs typeface="Times New Roman" pitchFamily="18" charset="0"/>
                        </a:rPr>
                        <a:t>2</a:t>
                      </a:r>
                      <a:endParaRPr lang="zh-TW" sz="1600" b="1" kern="100" dirty="0">
                        <a:solidFill>
                          <a:srgbClr val="FF0000"/>
                        </a:solidFill>
                        <a:effectLst>
                          <a:outerShdw blurRad="38100" dist="38100" dir="2700000" algn="tl">
                            <a:srgbClr val="000000">
                              <a:alpha val="43137"/>
                            </a:srgbClr>
                          </a:outerShdw>
                        </a:effectLst>
                        <a:latin typeface="Times New Roman" pitchFamily="18" charset="0"/>
                        <a:ea typeface="新細明體"/>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solidFill>
                            <a:srgbClr val="FF0000"/>
                          </a:solidFill>
                          <a:effectLst>
                            <a:outerShdw blurRad="38100" dist="38100" dir="2700000" algn="tl">
                              <a:srgbClr val="000000">
                                <a:alpha val="43137"/>
                              </a:srgbClr>
                            </a:outerShdw>
                          </a:effectLst>
                          <a:latin typeface="Times New Roman" pitchFamily="18" charset="0"/>
                          <a:ea typeface="新細明體"/>
                          <a:cs typeface="Times New Roman" pitchFamily="18" charset="0"/>
                        </a:rPr>
                        <a:t>1</a:t>
                      </a:r>
                      <a:endParaRPr lang="zh-TW" sz="1600" b="1" kern="100" dirty="0">
                        <a:solidFill>
                          <a:srgbClr val="FF0000"/>
                        </a:solidFill>
                        <a:effectLst>
                          <a:outerShdw blurRad="38100" dist="38100" dir="2700000" algn="tl">
                            <a:srgbClr val="000000">
                              <a:alpha val="43137"/>
                            </a:srgbClr>
                          </a:outerShdw>
                        </a:effectLst>
                        <a:latin typeface="Times New Roman" pitchFamily="18" charset="0"/>
                        <a:ea typeface="新細明體"/>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9" name="表格 18"/>
          <p:cNvGraphicFramePr>
            <a:graphicFrameLocks noGrp="1"/>
          </p:cNvGraphicFramePr>
          <p:nvPr/>
        </p:nvGraphicFramePr>
        <p:xfrm>
          <a:off x="4786314" y="5286388"/>
          <a:ext cx="3857652" cy="785818"/>
        </p:xfrm>
        <a:graphic>
          <a:graphicData uri="http://schemas.openxmlformats.org/drawingml/2006/table">
            <a:tbl>
              <a:tblPr/>
              <a:tblGrid>
                <a:gridCol w="642942">
                  <a:extLst>
                    <a:ext uri="{9D8B030D-6E8A-4147-A177-3AD203B41FA5}">
                      <a16:colId xmlns:a16="http://schemas.microsoft.com/office/drawing/2014/main" val="20000"/>
                    </a:ext>
                  </a:extLst>
                </a:gridCol>
                <a:gridCol w="642942">
                  <a:extLst>
                    <a:ext uri="{9D8B030D-6E8A-4147-A177-3AD203B41FA5}">
                      <a16:colId xmlns:a16="http://schemas.microsoft.com/office/drawing/2014/main" val="20001"/>
                    </a:ext>
                  </a:extLst>
                </a:gridCol>
                <a:gridCol w="642942">
                  <a:extLst>
                    <a:ext uri="{9D8B030D-6E8A-4147-A177-3AD203B41FA5}">
                      <a16:colId xmlns:a16="http://schemas.microsoft.com/office/drawing/2014/main" val="20002"/>
                    </a:ext>
                  </a:extLst>
                </a:gridCol>
                <a:gridCol w="642942">
                  <a:extLst>
                    <a:ext uri="{9D8B030D-6E8A-4147-A177-3AD203B41FA5}">
                      <a16:colId xmlns:a16="http://schemas.microsoft.com/office/drawing/2014/main" val="20003"/>
                    </a:ext>
                  </a:extLst>
                </a:gridCol>
                <a:gridCol w="642942">
                  <a:extLst>
                    <a:ext uri="{9D8B030D-6E8A-4147-A177-3AD203B41FA5}">
                      <a16:colId xmlns:a16="http://schemas.microsoft.com/office/drawing/2014/main" val="20004"/>
                    </a:ext>
                  </a:extLst>
                </a:gridCol>
                <a:gridCol w="642942">
                  <a:extLst>
                    <a:ext uri="{9D8B030D-6E8A-4147-A177-3AD203B41FA5}">
                      <a16:colId xmlns:a16="http://schemas.microsoft.com/office/drawing/2014/main" val="20005"/>
                    </a:ext>
                  </a:extLst>
                </a:gridCol>
              </a:tblGrid>
              <a:tr h="392909">
                <a:tc>
                  <a:txBody>
                    <a:bodyPr/>
                    <a:lstStyle/>
                    <a:p>
                      <a:pPr algn="ctr">
                        <a:spcAft>
                          <a:spcPts val="0"/>
                        </a:spcAft>
                      </a:pPr>
                      <a:r>
                        <a:rPr lang="zh-TW" altLang="en-US" sz="1200" b="1" kern="100" dirty="0">
                          <a:effectLst>
                            <a:outerShdw blurRad="38100" dist="38100" dir="2700000" algn="tl">
                              <a:srgbClr val="000000">
                                <a:alpha val="43137"/>
                              </a:srgbClr>
                            </a:outerShdw>
                          </a:effectLst>
                          <a:latin typeface="Times New Roman" pitchFamily="18" charset="0"/>
                          <a:ea typeface="新細明體"/>
                          <a:cs typeface="Times New Roman" pitchFamily="18" charset="0"/>
                        </a:rPr>
                        <a:t>六</a:t>
                      </a:r>
                      <a:r>
                        <a:rPr lang="zh-TW" sz="1200" b="1" kern="100" dirty="0">
                          <a:effectLst>
                            <a:outerShdw blurRad="38100" dist="38100" dir="2700000" algn="tl">
                              <a:srgbClr val="000000">
                                <a:alpha val="43137"/>
                              </a:srgbClr>
                            </a:outerShdw>
                          </a:effectLst>
                          <a:latin typeface="Times New Roman" pitchFamily="18" charset="0"/>
                          <a:ea typeface="新細明體"/>
                          <a:cs typeface="Times New Roman" pitchFamily="18" charset="0"/>
                        </a:rPr>
                        <a:t>級分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1200" b="1" kern="100" dirty="0">
                          <a:effectLst>
                            <a:outerShdw blurRad="38100" dist="38100" dir="2700000" algn="tl">
                              <a:srgbClr val="000000">
                                <a:alpha val="43137"/>
                              </a:srgbClr>
                            </a:outerShdw>
                          </a:effectLst>
                          <a:latin typeface="Times New Roman" pitchFamily="18" charset="0"/>
                          <a:ea typeface="新細明體"/>
                          <a:cs typeface="Times New Roman" pitchFamily="18" charset="0"/>
                        </a:rPr>
                        <a:t>五</a:t>
                      </a:r>
                      <a:r>
                        <a:rPr lang="zh-TW" sz="1200" b="1" kern="100" dirty="0">
                          <a:effectLst>
                            <a:outerShdw blurRad="38100" dist="38100" dir="2700000" algn="tl">
                              <a:srgbClr val="000000">
                                <a:alpha val="43137"/>
                              </a:srgbClr>
                            </a:outerShdw>
                          </a:effectLst>
                          <a:latin typeface="Times New Roman" pitchFamily="18" charset="0"/>
                          <a:ea typeface="新細明體"/>
                          <a:cs typeface="Times New Roman" pitchFamily="18" charset="0"/>
                        </a:rPr>
                        <a:t>級分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1200" b="1" kern="100" dirty="0">
                          <a:effectLst>
                            <a:outerShdw blurRad="38100" dist="38100" dir="2700000" algn="tl">
                              <a:srgbClr val="000000">
                                <a:alpha val="43137"/>
                              </a:srgbClr>
                            </a:outerShdw>
                          </a:effectLst>
                          <a:latin typeface="Times New Roman" pitchFamily="18" charset="0"/>
                          <a:ea typeface="新細明體"/>
                          <a:cs typeface="Times New Roman" pitchFamily="18" charset="0"/>
                        </a:rPr>
                        <a:t>四</a:t>
                      </a:r>
                      <a:r>
                        <a:rPr lang="zh-TW" sz="1200" b="1" kern="100" dirty="0">
                          <a:effectLst>
                            <a:outerShdw blurRad="38100" dist="38100" dir="2700000" algn="tl">
                              <a:srgbClr val="000000">
                                <a:alpha val="43137"/>
                              </a:srgbClr>
                            </a:outerShdw>
                          </a:effectLst>
                          <a:latin typeface="Times New Roman" pitchFamily="18" charset="0"/>
                          <a:ea typeface="新細明體"/>
                          <a:cs typeface="Times New Roman" pitchFamily="18" charset="0"/>
                        </a:rPr>
                        <a:t>級分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1200" b="1" kern="100" dirty="0">
                          <a:effectLst>
                            <a:outerShdw blurRad="38100" dist="38100" dir="2700000" algn="tl">
                              <a:srgbClr val="000000">
                                <a:alpha val="43137"/>
                              </a:srgbClr>
                            </a:outerShdw>
                          </a:effectLst>
                          <a:latin typeface="Times New Roman" pitchFamily="18" charset="0"/>
                          <a:ea typeface="新細明體"/>
                          <a:cs typeface="Times New Roman" pitchFamily="18" charset="0"/>
                        </a:rPr>
                        <a:t>三</a:t>
                      </a:r>
                      <a:r>
                        <a:rPr lang="zh-TW" sz="1200" b="1" kern="100" dirty="0">
                          <a:effectLst>
                            <a:outerShdw blurRad="38100" dist="38100" dir="2700000" algn="tl">
                              <a:srgbClr val="000000">
                                <a:alpha val="43137"/>
                              </a:srgbClr>
                            </a:outerShdw>
                          </a:effectLst>
                          <a:latin typeface="Times New Roman" pitchFamily="18" charset="0"/>
                          <a:ea typeface="新細明體"/>
                          <a:cs typeface="Times New Roman" pitchFamily="18" charset="0"/>
                        </a:rPr>
                        <a:t>級分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1200" b="1" kern="100" dirty="0">
                          <a:effectLst>
                            <a:outerShdw blurRad="38100" dist="38100" dir="2700000" algn="tl">
                              <a:srgbClr val="000000">
                                <a:alpha val="43137"/>
                              </a:srgbClr>
                            </a:outerShdw>
                          </a:effectLst>
                          <a:latin typeface="Times New Roman" pitchFamily="18" charset="0"/>
                          <a:ea typeface="新細明體"/>
                          <a:cs typeface="Times New Roman" pitchFamily="18" charset="0"/>
                        </a:rPr>
                        <a:t>二</a:t>
                      </a:r>
                      <a:r>
                        <a:rPr lang="zh-TW" sz="1200" b="1" kern="100" dirty="0">
                          <a:effectLst>
                            <a:outerShdw blurRad="38100" dist="38100" dir="2700000" algn="tl">
                              <a:srgbClr val="000000">
                                <a:alpha val="43137"/>
                              </a:srgbClr>
                            </a:outerShdw>
                          </a:effectLst>
                          <a:latin typeface="Times New Roman" pitchFamily="18" charset="0"/>
                          <a:ea typeface="新細明體"/>
                          <a:cs typeface="Times New Roman" pitchFamily="18" charset="0"/>
                        </a:rPr>
                        <a:t>級分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1200" b="1" kern="100" dirty="0">
                          <a:effectLst>
                            <a:outerShdw blurRad="38100" dist="38100" dir="2700000" algn="tl">
                              <a:srgbClr val="000000">
                                <a:alpha val="43137"/>
                              </a:srgbClr>
                            </a:outerShdw>
                          </a:effectLst>
                          <a:latin typeface="Times New Roman" pitchFamily="18" charset="0"/>
                          <a:ea typeface="新細明體"/>
                          <a:cs typeface="Times New Roman" pitchFamily="18" charset="0"/>
                        </a:rPr>
                        <a:t>一</a:t>
                      </a:r>
                      <a:r>
                        <a:rPr lang="zh-TW" sz="1200" b="1" kern="100" dirty="0">
                          <a:effectLst>
                            <a:outerShdw blurRad="38100" dist="38100" dir="2700000" algn="tl">
                              <a:srgbClr val="000000">
                                <a:alpha val="43137"/>
                              </a:srgbClr>
                            </a:outerShdw>
                          </a:effectLst>
                          <a:latin typeface="Times New Roman" pitchFamily="18" charset="0"/>
                          <a:ea typeface="新細明體"/>
                          <a:cs typeface="Times New Roman" pitchFamily="18" charset="0"/>
                        </a:rPr>
                        <a:t>級分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2909">
                <a:tc>
                  <a:txBody>
                    <a:bodyPr/>
                    <a:lstStyle/>
                    <a:p>
                      <a:pPr algn="ctr">
                        <a:spcAft>
                          <a:spcPts val="0"/>
                        </a:spcAft>
                      </a:pPr>
                      <a:r>
                        <a:rPr lang="en-US" sz="1400" b="1" kern="100" dirty="0">
                          <a:solidFill>
                            <a:srgbClr val="FF0000"/>
                          </a:solidFill>
                          <a:effectLst>
                            <a:outerShdw blurRad="38100" dist="38100" dir="2700000" algn="tl">
                              <a:srgbClr val="000000">
                                <a:alpha val="43137"/>
                              </a:srgbClr>
                            </a:outerShdw>
                          </a:effectLst>
                          <a:latin typeface="Times New Roman" pitchFamily="18" charset="0"/>
                          <a:ea typeface="新細明體"/>
                          <a:cs typeface="Times New Roman" pitchFamily="18" charset="0"/>
                        </a:rPr>
                        <a:t>1.0</a:t>
                      </a:r>
                      <a:endParaRPr lang="zh-TW" sz="1400" b="1" kern="100" dirty="0">
                        <a:solidFill>
                          <a:srgbClr val="FF0000"/>
                        </a:solidFill>
                        <a:effectLst>
                          <a:outerShdw blurRad="38100" dist="38100" dir="2700000" algn="tl">
                            <a:srgbClr val="000000">
                              <a:alpha val="43137"/>
                            </a:srgbClr>
                          </a:outerShdw>
                        </a:effectLst>
                        <a:latin typeface="Times New Roman" pitchFamily="18" charset="0"/>
                        <a:ea typeface="新細明體"/>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solidFill>
                            <a:srgbClr val="FF0000"/>
                          </a:solidFill>
                          <a:effectLst>
                            <a:outerShdw blurRad="38100" dist="38100" dir="2700000" algn="tl">
                              <a:srgbClr val="000000">
                                <a:alpha val="43137"/>
                              </a:srgbClr>
                            </a:outerShdw>
                          </a:effectLst>
                          <a:latin typeface="Times New Roman" pitchFamily="18" charset="0"/>
                          <a:ea typeface="新細明體"/>
                          <a:cs typeface="Times New Roman" pitchFamily="18" charset="0"/>
                        </a:rPr>
                        <a:t>0.8</a:t>
                      </a:r>
                      <a:endParaRPr lang="zh-TW" sz="1400" b="1" kern="100" dirty="0">
                        <a:solidFill>
                          <a:srgbClr val="FF0000"/>
                        </a:solidFill>
                        <a:effectLst>
                          <a:outerShdw blurRad="38100" dist="38100" dir="2700000" algn="tl">
                            <a:srgbClr val="000000">
                              <a:alpha val="43137"/>
                            </a:srgbClr>
                          </a:outerShdw>
                        </a:effectLst>
                        <a:latin typeface="Times New Roman" pitchFamily="18" charset="0"/>
                        <a:ea typeface="新細明體"/>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solidFill>
                            <a:srgbClr val="FF0000"/>
                          </a:solidFill>
                          <a:effectLst>
                            <a:outerShdw blurRad="38100" dist="38100" dir="2700000" algn="tl">
                              <a:srgbClr val="000000">
                                <a:alpha val="43137"/>
                              </a:srgbClr>
                            </a:outerShdw>
                          </a:effectLst>
                          <a:latin typeface="Times New Roman" pitchFamily="18" charset="0"/>
                          <a:ea typeface="新細明體"/>
                          <a:cs typeface="Times New Roman" pitchFamily="18" charset="0"/>
                        </a:rPr>
                        <a:t>0.6</a:t>
                      </a:r>
                      <a:endParaRPr lang="zh-TW" sz="1400" b="1" kern="100" dirty="0">
                        <a:solidFill>
                          <a:srgbClr val="FF0000"/>
                        </a:solidFill>
                        <a:effectLst>
                          <a:outerShdw blurRad="38100" dist="38100" dir="2700000" algn="tl">
                            <a:srgbClr val="000000">
                              <a:alpha val="43137"/>
                            </a:srgbClr>
                          </a:outerShdw>
                        </a:effectLst>
                        <a:latin typeface="Times New Roman" pitchFamily="18" charset="0"/>
                        <a:ea typeface="新細明體"/>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solidFill>
                            <a:srgbClr val="FF0000"/>
                          </a:solidFill>
                          <a:effectLst>
                            <a:outerShdw blurRad="38100" dist="38100" dir="2700000" algn="tl">
                              <a:srgbClr val="000000">
                                <a:alpha val="43137"/>
                              </a:srgbClr>
                            </a:outerShdw>
                          </a:effectLst>
                          <a:latin typeface="Times New Roman" pitchFamily="18" charset="0"/>
                          <a:ea typeface="新細明體"/>
                          <a:cs typeface="Times New Roman" pitchFamily="18" charset="0"/>
                        </a:rPr>
                        <a:t>0.4</a:t>
                      </a:r>
                      <a:endParaRPr lang="zh-TW" sz="1400" b="1" kern="100" dirty="0">
                        <a:solidFill>
                          <a:srgbClr val="FF0000"/>
                        </a:solidFill>
                        <a:effectLst>
                          <a:outerShdw blurRad="38100" dist="38100" dir="2700000" algn="tl">
                            <a:srgbClr val="000000">
                              <a:alpha val="43137"/>
                            </a:srgbClr>
                          </a:outerShdw>
                        </a:effectLst>
                        <a:latin typeface="Times New Roman" pitchFamily="18" charset="0"/>
                        <a:ea typeface="新細明體"/>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solidFill>
                            <a:srgbClr val="FF0000"/>
                          </a:solidFill>
                          <a:effectLst>
                            <a:outerShdw blurRad="38100" dist="38100" dir="2700000" algn="tl">
                              <a:srgbClr val="000000">
                                <a:alpha val="43137"/>
                              </a:srgbClr>
                            </a:outerShdw>
                          </a:effectLst>
                          <a:latin typeface="Times New Roman" pitchFamily="18" charset="0"/>
                          <a:ea typeface="新細明體"/>
                          <a:cs typeface="Times New Roman" pitchFamily="18" charset="0"/>
                        </a:rPr>
                        <a:t>0.2</a:t>
                      </a:r>
                      <a:endParaRPr lang="zh-TW" sz="1400" b="1" kern="100" dirty="0">
                        <a:solidFill>
                          <a:srgbClr val="FF0000"/>
                        </a:solidFill>
                        <a:effectLst>
                          <a:outerShdw blurRad="38100" dist="38100" dir="2700000" algn="tl">
                            <a:srgbClr val="000000">
                              <a:alpha val="43137"/>
                            </a:srgbClr>
                          </a:outerShdw>
                        </a:effectLst>
                        <a:latin typeface="Times New Roman" pitchFamily="18" charset="0"/>
                        <a:ea typeface="新細明體"/>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100" dirty="0">
                          <a:solidFill>
                            <a:srgbClr val="FF0000"/>
                          </a:solidFill>
                          <a:effectLst>
                            <a:outerShdw blurRad="38100" dist="38100" dir="2700000" algn="tl">
                              <a:srgbClr val="000000">
                                <a:alpha val="43137"/>
                              </a:srgbClr>
                            </a:outerShdw>
                          </a:effectLst>
                          <a:latin typeface="Times New Roman" pitchFamily="18" charset="0"/>
                          <a:ea typeface="新細明體"/>
                          <a:cs typeface="Times New Roman" pitchFamily="18" charset="0"/>
                        </a:rPr>
                        <a:t>0.1</a:t>
                      </a:r>
                      <a:endParaRPr lang="zh-TW" sz="1400" b="1" kern="100" dirty="0">
                        <a:solidFill>
                          <a:srgbClr val="FF0000"/>
                        </a:solidFill>
                        <a:effectLst>
                          <a:outerShdw blurRad="38100" dist="38100" dir="2700000" algn="tl">
                            <a:srgbClr val="000000">
                              <a:alpha val="43137"/>
                            </a:srgbClr>
                          </a:outerShdw>
                        </a:effectLst>
                        <a:latin typeface="Times New Roman" pitchFamily="18" charset="0"/>
                        <a:ea typeface="新細明體"/>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ransition advTm="5000">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vertical)">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32" fill="hold" grpId="0" nodeType="clickEffect">
                                  <p:stCondLst>
                                    <p:cond delay="0"/>
                                  </p:stCondLst>
                                  <p:childTnLst>
                                    <p:set>
                                      <p:cBhvr>
                                        <p:cTn id="21" dur="1" fill="hold">
                                          <p:stCondLst>
                                            <p:cond delay="0"/>
                                          </p:stCondLst>
                                        </p:cTn>
                                        <p:tgtEl>
                                          <p:spTgt spid="11271"/>
                                        </p:tgtEl>
                                        <p:attrNameLst>
                                          <p:attrName>style.visibility</p:attrName>
                                        </p:attrNameLst>
                                      </p:cBhvr>
                                      <p:to>
                                        <p:strVal val="visible"/>
                                      </p:to>
                                    </p:set>
                                    <p:animEffect transition="in" filter="diamond(out)">
                                      <p:cBhvr>
                                        <p:cTn id="22" dur="2000"/>
                                        <p:tgtEl>
                                          <p:spTgt spid="1127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vertical)">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32"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amond(out)">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32"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amond(out)">
                                      <p:cBhvr>
                                        <p:cTn id="42" dur="2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5"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vertical)">
                                      <p:cBhvr>
                                        <p:cTn id="47" dur="1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32"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diamond(out)">
                                      <p:cBhvr>
                                        <p:cTn id="5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P spid="5" grpId="0"/>
      <p:bldP spid="6" grpId="0" animBg="1"/>
      <p:bldP spid="10" grpId="0"/>
      <p:bldP spid="11"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2285984" y="500042"/>
            <a:ext cx="4533902" cy="400110"/>
          </a:xfrm>
          <a:prstGeom prst="rect">
            <a:avLst/>
          </a:prstGeom>
          <a:solidFill>
            <a:srgbClr val="FFCCFF"/>
          </a:solidFill>
          <a:ln w="9525">
            <a:noFill/>
            <a:miter lim="800000"/>
            <a:headEnd/>
            <a:tailEnd/>
          </a:ln>
        </p:spPr>
        <p:txBody>
          <a:bodyPr wrap="square">
            <a:spAutoFit/>
          </a:bodyPr>
          <a:lstStyle/>
          <a:p>
            <a:pPr algn="ctr">
              <a:defRPr/>
            </a:pPr>
            <a:r>
              <a:rPr lang="en-US" altLang="zh-TW" sz="2000" b="1" dirty="0">
                <a:solidFill>
                  <a:srgbClr val="0000FF"/>
                </a:solidFill>
                <a:effectLst>
                  <a:outerShdw blurRad="38100" dist="38100" dir="2700000" algn="tl">
                    <a:srgbClr val="000000"/>
                  </a:outerShdw>
                </a:effectLst>
                <a:latin typeface="Times New Roman" pitchFamily="18" charset="0"/>
                <a:ea typeface="華康儷中黑"/>
                <a:cs typeface="Times New Roman" pitchFamily="18" charset="0"/>
              </a:rPr>
              <a:t>A-2.</a:t>
            </a:r>
            <a:r>
              <a:rPr lang="zh-TW" altLang="en-US" sz="2000" b="1" dirty="0">
                <a:solidFill>
                  <a:srgbClr val="0000FF"/>
                </a:solidFill>
                <a:effectLst>
                  <a:outerShdw blurRad="38100" dist="38100" dir="2700000" algn="tl">
                    <a:srgbClr val="000000"/>
                  </a:outerShdw>
                </a:effectLst>
                <a:latin typeface="Times New Roman" pitchFamily="18" charset="0"/>
                <a:ea typeface="華康儷中黑"/>
                <a:cs typeface="Times New Roman" pitchFamily="18" charset="0"/>
              </a:rPr>
              <a:t>基北區高中高職免試入學比序順次</a:t>
            </a:r>
            <a:endPar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p:txBody>
      </p:sp>
      <p:pic>
        <p:nvPicPr>
          <p:cNvPr id="4" name="圖片 3" descr="pic_003.png"/>
          <p:cNvPicPr>
            <a:picLocks noChangeAspect="1"/>
          </p:cNvPicPr>
          <p:nvPr/>
        </p:nvPicPr>
        <p:blipFill>
          <a:blip r:embed="rId2"/>
          <a:stretch>
            <a:fillRect/>
          </a:stretch>
        </p:blipFill>
        <p:spPr>
          <a:xfrm>
            <a:off x="2071670" y="1142984"/>
            <a:ext cx="4946809" cy="5268754"/>
          </a:xfrm>
          <a:prstGeom prst="rect">
            <a:avLst/>
          </a:prstGeom>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75656" y="188640"/>
            <a:ext cx="6311054" cy="758952"/>
          </a:xfrm>
          <a:solidFill>
            <a:srgbClr val="CCFF33"/>
          </a:solidFill>
        </p:spPr>
        <p:txBody>
          <a:bodyPr>
            <a:normAutofit/>
          </a:bodyPr>
          <a:lstStyle/>
          <a:p>
            <a:pPr algn="ctr" rtl="0" eaLnBrk="1" latinLnBrk="0" hangingPunct="1"/>
            <a:r>
              <a:rPr lang="zh-TW" altLang="zh-TW" sz="3600" b="1" dirty="0">
                <a:solidFill>
                  <a:srgbClr val="FF00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免試入學超額比序</a:t>
            </a:r>
            <a:r>
              <a:rPr lang="zh-TW" altLang="en-US" sz="3600" b="1" dirty="0">
                <a:solidFill>
                  <a:srgbClr val="FF00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說明</a:t>
            </a:r>
          </a:p>
        </p:txBody>
      </p:sp>
      <p:sp>
        <p:nvSpPr>
          <p:cNvPr id="12" name="內容版面配置區 2"/>
          <p:cNvSpPr txBox="1">
            <a:spLocks/>
          </p:cNvSpPr>
          <p:nvPr/>
        </p:nvSpPr>
        <p:spPr bwMode="auto">
          <a:xfrm>
            <a:off x="1071538" y="4786322"/>
            <a:ext cx="6956846" cy="1595006"/>
          </a:xfrm>
          <a:prstGeom prst="rect">
            <a:avLst/>
          </a:prstGeom>
          <a:ln w="19050">
            <a:solidFill>
              <a:schemeClr val="accent1"/>
            </a:solidFill>
          </a:ln>
        </p:spPr>
        <p:style>
          <a:lnRef idx="2">
            <a:schemeClr val="accent6"/>
          </a:lnRef>
          <a:fillRef idx="1">
            <a:schemeClr val="lt1"/>
          </a:fillRef>
          <a:effectRef idx="0">
            <a:schemeClr val="accent6"/>
          </a:effectRef>
          <a:fontRef idx="minor">
            <a:schemeClr val="dk1"/>
          </a:fontRef>
        </p:style>
        <p:txBody>
          <a:bodyPr>
            <a:normAutofit fontScale="47500" lnSpcReduction="20000"/>
          </a:bodyPr>
          <a:lstStyle>
            <a:lvl1pPr marL="346075" indent="-346075" algn="l" rtl="0" eaLnBrk="0" fontAlgn="base" hangingPunct="0">
              <a:spcBef>
                <a:spcPts val="1800"/>
              </a:spcBef>
              <a:spcAft>
                <a:spcPct val="0"/>
              </a:spcAft>
              <a:buFont typeface="Arial" pitchFamily="34" charset="0"/>
              <a:buChar char="•"/>
              <a:defRPr lang="zh-TW" sz="2400" kern="1200">
                <a:solidFill>
                  <a:schemeClr val="dk1"/>
                </a:solidFill>
                <a:latin typeface="標楷體" pitchFamily="65" charset="-120"/>
                <a:ea typeface="標楷體" pitchFamily="65" charset="-120"/>
                <a:cs typeface="+mn-cs"/>
              </a:defRPr>
            </a:lvl1pPr>
            <a:lvl2pPr marL="739775" indent="-282575" algn="l" rtl="0" eaLnBrk="0" fontAlgn="base" hangingPunct="0">
              <a:spcBef>
                <a:spcPts val="1200"/>
              </a:spcBef>
              <a:spcAft>
                <a:spcPct val="0"/>
              </a:spcAft>
              <a:buFont typeface="Arial" pitchFamily="34" charset="0"/>
              <a:buChar char="•"/>
              <a:defRPr lang="zh-TW" sz="2000" kern="1200">
                <a:solidFill>
                  <a:schemeClr val="dk1"/>
                </a:solidFill>
                <a:latin typeface="+mn-lt"/>
                <a:ea typeface="+mn-ea"/>
                <a:cs typeface="+mn-cs"/>
              </a:defRPr>
            </a:lvl2pPr>
            <a:lvl3pPr marL="1143000" indent="-228600" algn="l" rtl="0" eaLnBrk="0" fontAlgn="base" hangingPunct="0">
              <a:spcBef>
                <a:spcPts val="800"/>
              </a:spcBef>
              <a:spcAft>
                <a:spcPct val="0"/>
              </a:spcAft>
              <a:buFont typeface="Arial" pitchFamily="34" charset="0"/>
              <a:buChar char="•"/>
              <a:defRPr lang="zh-TW" kern="1200">
                <a:solidFill>
                  <a:schemeClr val="dk1"/>
                </a:solidFill>
                <a:latin typeface="+mn-lt"/>
                <a:ea typeface="+mn-ea"/>
                <a:cs typeface="+mn-cs"/>
              </a:defRPr>
            </a:lvl3pPr>
            <a:lvl4pPr marL="1600200" indent="-228600" algn="l" rtl="0" eaLnBrk="0" fontAlgn="base" hangingPunct="0">
              <a:spcBef>
                <a:spcPts val="600"/>
              </a:spcBef>
              <a:spcAft>
                <a:spcPct val="0"/>
              </a:spcAft>
              <a:buFont typeface="Arial" pitchFamily="34" charset="0"/>
              <a:buChar char="•"/>
              <a:defRPr lang="zh-TW" sz="1600" kern="1200">
                <a:solidFill>
                  <a:schemeClr val="dk1"/>
                </a:solidFill>
                <a:latin typeface="+mn-lt"/>
                <a:ea typeface="+mn-ea"/>
                <a:cs typeface="+mn-cs"/>
              </a:defRPr>
            </a:lvl4pPr>
            <a:lvl5pPr marL="2057400" indent="-228600" algn="l" rtl="0" eaLnBrk="0" fontAlgn="base" hangingPunct="0">
              <a:spcBef>
                <a:spcPts val="600"/>
              </a:spcBef>
              <a:spcAft>
                <a:spcPct val="0"/>
              </a:spcAft>
              <a:buFont typeface="Arial" pitchFamily="34" charset="0"/>
              <a:buChar char="•"/>
              <a:defRPr lang="zh-TW" sz="1600" kern="1200">
                <a:solidFill>
                  <a:schemeClr val="dk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lang="zh-TW" sz="1600" kern="1200">
                <a:solidFill>
                  <a:schemeClr val="dk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lang="zh-TW" sz="1600" kern="1200">
                <a:solidFill>
                  <a:schemeClr val="dk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lang="zh-TW" sz="1600" kern="1200" baseline="0">
                <a:solidFill>
                  <a:schemeClr val="dk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lang="zh-TW" sz="1600" kern="1200" baseline="0">
                <a:solidFill>
                  <a:schemeClr val="dk1"/>
                </a:solidFill>
                <a:latin typeface="+mn-lt"/>
                <a:ea typeface="+mn-ea"/>
                <a:cs typeface="+mn-cs"/>
              </a:defRPr>
            </a:lvl9pPr>
          </a:lstStyle>
          <a:p>
            <a:pPr marL="0" indent="0">
              <a:lnSpc>
                <a:spcPct val="120000"/>
              </a:lnSpc>
              <a:spcBef>
                <a:spcPts val="0"/>
              </a:spcBef>
              <a:buFontTx/>
              <a:buNone/>
              <a:defRPr/>
            </a:pPr>
            <a:r>
              <a:rPr kumimoji="0" altLang="en-US" sz="3400" b="1" dirty="0">
                <a:solidFill>
                  <a:srgbClr val="66003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甲生、乙生</a:t>
            </a:r>
            <a:r>
              <a:rPr kumimoji="0" lang="zh-TW" altLang="en-US" sz="3400" b="1" dirty="0">
                <a:solidFill>
                  <a:srgbClr val="66003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，哪一位先分發</a:t>
            </a:r>
            <a:r>
              <a:rPr kumimoji="0" lang="en-US" altLang="zh-TW" sz="3400" b="1" dirty="0">
                <a:solidFill>
                  <a:srgbClr val="66003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a:t>
            </a:r>
            <a:endParaRPr kumimoji="0" altLang="en-US" sz="3400" b="1" dirty="0">
              <a:solidFill>
                <a:srgbClr val="66003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nSpc>
                <a:spcPct val="120000"/>
              </a:lnSpc>
              <a:spcBef>
                <a:spcPts val="0"/>
              </a:spcBef>
              <a:buFontTx/>
              <a:buNone/>
              <a:defRPr/>
            </a:pPr>
            <a:r>
              <a:rPr kumimoji="0" lang="en-US" altLang="zh-TW" sz="3400" b="1" dirty="0">
                <a:solidFill>
                  <a:schemeClr val="tx1"/>
                </a:solidFill>
                <a:effectLst>
                  <a:outerShdw blurRad="38100" dist="38100" dir="2700000" algn="tl">
                    <a:srgbClr val="000000">
                      <a:alpha val="43137"/>
                    </a:srgbClr>
                  </a:outerShdw>
                </a:effectLst>
                <a:cs typeface="Times New Roman" pitchFamily="18" charset="0"/>
              </a:rPr>
              <a:t>1.</a:t>
            </a:r>
            <a:r>
              <a:rPr kumimoji="0" altLang="en-US" sz="3400" b="1" dirty="0">
                <a:solidFill>
                  <a:schemeClr val="tx1"/>
                </a:solidFill>
                <a:effectLst>
                  <a:outerShdw blurRad="38100" dist="38100" dir="2700000" algn="tl">
                    <a:srgbClr val="000000">
                      <a:alpha val="43137"/>
                    </a:srgbClr>
                  </a:outerShdw>
                </a:effectLst>
                <a:cs typeface="Times New Roman" pitchFamily="18" charset="0"/>
              </a:rPr>
              <a:t>第一比序</a:t>
            </a:r>
            <a:r>
              <a:rPr kumimoji="0" lang="en-US" altLang="zh-TW" sz="3400" b="1" dirty="0">
                <a:solidFill>
                  <a:schemeClr val="tx1"/>
                </a:solidFill>
                <a:effectLst>
                  <a:outerShdw blurRad="38100" dist="38100" dir="2700000" algn="tl">
                    <a:srgbClr val="000000">
                      <a:alpha val="43137"/>
                    </a:srgbClr>
                  </a:outerShdw>
                </a:effectLst>
                <a:cs typeface="Times New Roman" pitchFamily="18" charset="0"/>
              </a:rPr>
              <a:t>(</a:t>
            </a:r>
            <a:r>
              <a:rPr kumimoji="0" altLang="en-US" sz="3400" b="1" dirty="0">
                <a:solidFill>
                  <a:srgbClr val="6600FF"/>
                </a:solidFill>
                <a:effectLst>
                  <a:outerShdw blurRad="38100" dist="38100" dir="2700000" algn="tl">
                    <a:srgbClr val="000000">
                      <a:alpha val="43137"/>
                    </a:srgbClr>
                  </a:outerShdw>
                </a:effectLst>
                <a:cs typeface="Times New Roman" pitchFamily="18" charset="0"/>
              </a:rPr>
              <a:t>總積分</a:t>
            </a:r>
            <a:r>
              <a:rPr kumimoji="0" lang="en-US" altLang="zh-TW" sz="3400" b="1" dirty="0">
                <a:solidFill>
                  <a:schemeClr val="tx1"/>
                </a:solidFill>
                <a:effectLst>
                  <a:outerShdw blurRad="38100" dist="38100" dir="2700000" algn="tl">
                    <a:srgbClr val="000000">
                      <a:alpha val="43137"/>
                    </a:srgbClr>
                  </a:outerShdw>
                </a:effectLst>
                <a:cs typeface="Times New Roman" pitchFamily="18" charset="0"/>
              </a:rPr>
              <a:t>)</a:t>
            </a:r>
            <a:r>
              <a:rPr kumimoji="0" altLang="en-US" sz="3400" b="1" dirty="0">
                <a:solidFill>
                  <a:schemeClr val="tx1"/>
                </a:solidFill>
                <a:effectLst>
                  <a:outerShdw blurRad="38100" dist="38100" dir="2700000" algn="tl">
                    <a:srgbClr val="000000">
                      <a:alpha val="43137"/>
                    </a:srgbClr>
                  </a:outerShdw>
                </a:effectLst>
                <a:cs typeface="Times New Roman" pitchFamily="18" charset="0"/>
              </a:rPr>
              <a:t>相同</a:t>
            </a:r>
          </a:p>
          <a:p>
            <a:pPr marL="0" indent="0">
              <a:lnSpc>
                <a:spcPct val="120000"/>
              </a:lnSpc>
              <a:spcBef>
                <a:spcPts val="0"/>
              </a:spcBef>
              <a:buFontTx/>
              <a:buNone/>
              <a:defRPr/>
            </a:pPr>
            <a:r>
              <a:rPr kumimoji="0" lang="en-US" altLang="zh-TW" sz="3400" b="1" dirty="0">
                <a:solidFill>
                  <a:schemeClr val="tx1"/>
                </a:solidFill>
                <a:effectLst>
                  <a:outerShdw blurRad="38100" dist="38100" dir="2700000" algn="tl">
                    <a:srgbClr val="000000">
                      <a:alpha val="43137"/>
                    </a:srgbClr>
                  </a:outerShdw>
                </a:effectLst>
                <a:cs typeface="Times New Roman" pitchFamily="18" charset="0"/>
              </a:rPr>
              <a:t>2.</a:t>
            </a:r>
            <a:r>
              <a:rPr kumimoji="0" altLang="en-US" sz="3400" b="1" dirty="0">
                <a:solidFill>
                  <a:schemeClr val="tx1"/>
                </a:solidFill>
                <a:effectLst>
                  <a:outerShdw blurRad="38100" dist="38100" dir="2700000" algn="tl">
                    <a:srgbClr val="000000">
                      <a:alpha val="43137"/>
                    </a:srgbClr>
                  </a:outerShdw>
                </a:effectLst>
                <a:cs typeface="Times New Roman" pitchFamily="18" charset="0"/>
              </a:rPr>
              <a:t>第二比序</a:t>
            </a:r>
            <a:r>
              <a:rPr kumimoji="0" lang="en-US" altLang="zh-TW" sz="3400" b="1" dirty="0">
                <a:solidFill>
                  <a:schemeClr val="tx1"/>
                </a:solidFill>
                <a:effectLst>
                  <a:outerShdw blurRad="38100" dist="38100" dir="2700000" algn="tl">
                    <a:srgbClr val="000000">
                      <a:alpha val="43137"/>
                    </a:srgbClr>
                  </a:outerShdw>
                </a:effectLst>
                <a:cs typeface="Times New Roman" pitchFamily="18" charset="0"/>
              </a:rPr>
              <a:t>(</a:t>
            </a:r>
            <a:r>
              <a:rPr kumimoji="0" altLang="en-US" sz="3400" b="1" dirty="0">
                <a:solidFill>
                  <a:srgbClr val="006600"/>
                </a:solidFill>
                <a:effectLst>
                  <a:outerShdw blurRad="38100" dist="38100" dir="2700000" algn="tl">
                    <a:srgbClr val="000000">
                      <a:alpha val="43137"/>
                    </a:srgbClr>
                  </a:outerShdw>
                </a:effectLst>
                <a:cs typeface="Times New Roman" pitchFamily="18" charset="0"/>
              </a:rPr>
              <a:t>多元學習表現</a:t>
            </a:r>
            <a:r>
              <a:rPr kumimoji="0" lang="en-US" altLang="zh-TW" sz="3400" b="1" dirty="0">
                <a:solidFill>
                  <a:schemeClr val="tx1"/>
                </a:solidFill>
                <a:effectLst>
                  <a:outerShdw blurRad="38100" dist="38100" dir="2700000" algn="tl">
                    <a:srgbClr val="000000">
                      <a:alpha val="43137"/>
                    </a:srgbClr>
                  </a:outerShdw>
                </a:effectLst>
                <a:cs typeface="Times New Roman" pitchFamily="18" charset="0"/>
              </a:rPr>
              <a:t>)</a:t>
            </a:r>
            <a:r>
              <a:rPr kumimoji="0" altLang="en-US" sz="3400" b="1" dirty="0">
                <a:solidFill>
                  <a:schemeClr val="tx1"/>
                </a:solidFill>
                <a:effectLst>
                  <a:outerShdw blurRad="38100" dist="38100" dir="2700000" algn="tl">
                    <a:srgbClr val="000000">
                      <a:alpha val="43137"/>
                    </a:srgbClr>
                  </a:outerShdw>
                </a:effectLst>
                <a:cs typeface="Times New Roman" pitchFamily="18" charset="0"/>
              </a:rPr>
              <a:t>相同</a:t>
            </a:r>
          </a:p>
          <a:p>
            <a:pPr marL="0" indent="0">
              <a:lnSpc>
                <a:spcPct val="120000"/>
              </a:lnSpc>
              <a:spcBef>
                <a:spcPts val="0"/>
              </a:spcBef>
              <a:buFontTx/>
              <a:buNone/>
              <a:defRPr/>
            </a:pPr>
            <a:r>
              <a:rPr kumimoji="0" lang="en-US" altLang="zh-TW" sz="3400" b="1" dirty="0">
                <a:solidFill>
                  <a:schemeClr val="tx1"/>
                </a:solidFill>
                <a:effectLst>
                  <a:outerShdw blurRad="38100" dist="38100" dir="2700000" algn="tl">
                    <a:srgbClr val="000000">
                      <a:alpha val="43137"/>
                    </a:srgbClr>
                  </a:outerShdw>
                </a:effectLst>
                <a:cs typeface="Times New Roman" pitchFamily="18" charset="0"/>
              </a:rPr>
              <a:t>3.</a:t>
            </a:r>
            <a:r>
              <a:rPr kumimoji="0" altLang="en-US" sz="3400" b="1" dirty="0">
                <a:solidFill>
                  <a:schemeClr val="tx1"/>
                </a:solidFill>
                <a:effectLst>
                  <a:outerShdw blurRad="38100" dist="38100" dir="2700000" algn="tl">
                    <a:srgbClr val="000000">
                      <a:alpha val="43137"/>
                    </a:srgbClr>
                  </a:outerShdw>
                </a:effectLst>
                <a:cs typeface="Times New Roman" pitchFamily="18" charset="0"/>
              </a:rPr>
              <a:t>第三比序</a:t>
            </a:r>
            <a:r>
              <a:rPr kumimoji="0" lang="en-US" altLang="zh-TW" sz="3400" b="1" dirty="0">
                <a:solidFill>
                  <a:schemeClr val="tx1"/>
                </a:solidFill>
                <a:effectLst>
                  <a:outerShdw blurRad="38100" dist="38100" dir="2700000" algn="tl">
                    <a:srgbClr val="000000">
                      <a:alpha val="43137"/>
                    </a:srgbClr>
                  </a:outerShdw>
                </a:effectLst>
                <a:cs typeface="Times New Roman" pitchFamily="18" charset="0"/>
              </a:rPr>
              <a:t>(</a:t>
            </a:r>
            <a:r>
              <a:rPr kumimoji="0" altLang="en-US" sz="3400" b="1" dirty="0">
                <a:solidFill>
                  <a:srgbClr val="FF0000"/>
                </a:solidFill>
                <a:effectLst>
                  <a:outerShdw blurRad="38100" dist="38100" dir="2700000" algn="tl">
                    <a:srgbClr val="000000">
                      <a:alpha val="43137"/>
                    </a:srgbClr>
                  </a:outerShdw>
                </a:effectLst>
                <a:cs typeface="Times New Roman" pitchFamily="18" charset="0"/>
              </a:rPr>
              <a:t>會考總積分</a:t>
            </a:r>
            <a:r>
              <a:rPr kumimoji="0" lang="en-US" altLang="zh-TW" sz="3400" b="1" dirty="0">
                <a:solidFill>
                  <a:schemeClr val="tx1"/>
                </a:solidFill>
                <a:effectLst>
                  <a:outerShdw blurRad="38100" dist="38100" dir="2700000" algn="tl">
                    <a:srgbClr val="000000">
                      <a:alpha val="43137"/>
                    </a:srgbClr>
                  </a:outerShdw>
                </a:effectLst>
                <a:cs typeface="Times New Roman" pitchFamily="18" charset="0"/>
              </a:rPr>
              <a:t>)</a:t>
            </a:r>
            <a:r>
              <a:rPr kumimoji="0" altLang="en-US" sz="3400" b="1" dirty="0">
                <a:solidFill>
                  <a:schemeClr val="tx1"/>
                </a:solidFill>
                <a:effectLst>
                  <a:outerShdw blurRad="38100" dist="38100" dir="2700000" algn="tl">
                    <a:srgbClr val="000000">
                      <a:alpha val="43137"/>
                    </a:srgbClr>
                  </a:outerShdw>
                </a:effectLst>
                <a:cs typeface="Times New Roman" pitchFamily="18" charset="0"/>
              </a:rPr>
              <a:t>相同</a:t>
            </a:r>
            <a:endParaRPr kumimoji="0" lang="en-US" altLang="en-US" sz="3400" b="1" dirty="0">
              <a:solidFill>
                <a:schemeClr val="tx1"/>
              </a:solidFill>
              <a:effectLst>
                <a:outerShdw blurRad="38100" dist="38100" dir="2700000" algn="tl">
                  <a:srgbClr val="000000">
                    <a:alpha val="43137"/>
                  </a:srgbClr>
                </a:outerShdw>
              </a:effectLst>
              <a:cs typeface="Times New Roman" pitchFamily="18" charset="0"/>
            </a:endParaRPr>
          </a:p>
          <a:p>
            <a:pPr marL="0" indent="0">
              <a:lnSpc>
                <a:spcPct val="120000"/>
              </a:lnSpc>
              <a:spcBef>
                <a:spcPts val="0"/>
              </a:spcBef>
              <a:buFontTx/>
              <a:buNone/>
              <a:defRPr/>
            </a:pPr>
            <a:r>
              <a:rPr lang="en-US" altLang="zh-TW" sz="3400" b="1" dirty="0">
                <a:solidFill>
                  <a:schemeClr val="tx1"/>
                </a:solidFill>
                <a:effectLst>
                  <a:outerShdw blurRad="38100" dist="38100" dir="2700000" algn="tl">
                    <a:srgbClr val="000000">
                      <a:alpha val="43137"/>
                    </a:srgbClr>
                  </a:outerShdw>
                </a:effectLst>
                <a:cs typeface="Times New Roman" pitchFamily="18" charset="0"/>
              </a:rPr>
              <a:t>4.</a:t>
            </a:r>
            <a:r>
              <a:rPr altLang="en-US" sz="3400" b="1" dirty="0">
                <a:solidFill>
                  <a:schemeClr val="tx1"/>
                </a:solidFill>
                <a:effectLst>
                  <a:outerShdw blurRad="38100" dist="38100" dir="2700000" algn="tl">
                    <a:srgbClr val="000000">
                      <a:alpha val="43137"/>
                    </a:srgbClr>
                  </a:outerShdw>
                </a:effectLst>
                <a:cs typeface="Times New Roman" pitchFamily="18" charset="0"/>
              </a:rPr>
              <a:t>第四比序</a:t>
            </a:r>
            <a:r>
              <a:rPr lang="en-US" altLang="zh-TW" sz="3400" b="1" dirty="0">
                <a:solidFill>
                  <a:schemeClr val="tx1"/>
                </a:solidFill>
                <a:effectLst>
                  <a:outerShdw blurRad="38100" dist="38100" dir="2700000" algn="tl">
                    <a:srgbClr val="000000">
                      <a:alpha val="43137"/>
                    </a:srgbClr>
                  </a:outerShdw>
                </a:effectLst>
                <a:cs typeface="Times New Roman" pitchFamily="18" charset="0"/>
              </a:rPr>
              <a:t>(</a:t>
            </a:r>
            <a:r>
              <a:rPr altLang="en-US" sz="3400" b="1" dirty="0">
                <a:solidFill>
                  <a:srgbClr val="3333FF"/>
                </a:solidFill>
                <a:effectLst>
                  <a:outerShdw blurRad="38100" dist="38100" dir="2700000" algn="tl">
                    <a:srgbClr val="000000">
                      <a:alpha val="43137"/>
                    </a:srgbClr>
                  </a:outerShdw>
                </a:effectLst>
                <a:cs typeface="Times New Roman" pitchFamily="18" charset="0"/>
              </a:rPr>
              <a:t>志願序積分</a:t>
            </a:r>
            <a:r>
              <a:rPr lang="en-US" altLang="zh-TW" sz="3400" b="1" dirty="0">
                <a:solidFill>
                  <a:schemeClr val="tx1"/>
                </a:solidFill>
                <a:effectLst>
                  <a:outerShdw blurRad="38100" dist="38100" dir="2700000" algn="tl">
                    <a:srgbClr val="000000">
                      <a:alpha val="43137"/>
                    </a:srgbClr>
                  </a:outerShdw>
                </a:effectLst>
                <a:cs typeface="Times New Roman" pitchFamily="18" charset="0"/>
              </a:rPr>
              <a:t>)</a:t>
            </a:r>
            <a:r>
              <a:rPr altLang="en-US" sz="3400" b="1" dirty="0">
                <a:solidFill>
                  <a:schemeClr val="tx1"/>
                </a:solidFill>
                <a:effectLst>
                  <a:outerShdw blurRad="38100" dist="38100" dir="2700000" algn="tl">
                    <a:srgbClr val="000000">
                      <a:alpha val="43137"/>
                    </a:srgbClr>
                  </a:outerShdw>
                </a:effectLst>
                <a:cs typeface="Times New Roman" pitchFamily="18" charset="0"/>
              </a:rPr>
              <a:t>相同</a:t>
            </a:r>
          </a:p>
          <a:p>
            <a:pPr marL="0" indent="0">
              <a:lnSpc>
                <a:spcPct val="120000"/>
              </a:lnSpc>
              <a:spcBef>
                <a:spcPts val="0"/>
              </a:spcBef>
              <a:buFontTx/>
              <a:buNone/>
              <a:defRPr/>
            </a:pPr>
            <a:r>
              <a:rPr lang="en-US" altLang="zh-TW" sz="3400" b="1" dirty="0">
                <a:solidFill>
                  <a:schemeClr val="tx1"/>
                </a:solidFill>
                <a:effectLst>
                  <a:outerShdw blurRad="38100" dist="38100" dir="2700000" algn="tl">
                    <a:srgbClr val="000000">
                      <a:alpha val="43137"/>
                    </a:srgbClr>
                  </a:outerShdw>
                </a:effectLst>
                <a:cs typeface="Times New Roman" pitchFamily="18" charset="0"/>
              </a:rPr>
              <a:t>5.</a:t>
            </a:r>
            <a:r>
              <a:rPr altLang="en-US" sz="3400" b="1" dirty="0">
                <a:solidFill>
                  <a:schemeClr val="tx1"/>
                </a:solidFill>
                <a:effectLst>
                  <a:outerShdw blurRad="38100" dist="38100" dir="2700000" algn="tl">
                    <a:srgbClr val="000000">
                      <a:alpha val="43137"/>
                    </a:srgbClr>
                  </a:outerShdw>
                </a:effectLst>
                <a:cs typeface="Times New Roman" pitchFamily="18" charset="0"/>
              </a:rPr>
              <a:t>第五比序</a:t>
            </a:r>
            <a:r>
              <a:rPr lang="en-US" altLang="zh-TW" sz="3400" b="1" dirty="0">
                <a:solidFill>
                  <a:schemeClr val="tx1"/>
                </a:solidFill>
                <a:effectLst>
                  <a:outerShdw blurRad="38100" dist="38100" dir="2700000" algn="tl">
                    <a:srgbClr val="000000">
                      <a:alpha val="43137"/>
                    </a:srgbClr>
                  </a:outerShdw>
                </a:effectLst>
                <a:cs typeface="Times New Roman" pitchFamily="18" charset="0"/>
              </a:rPr>
              <a:t>(</a:t>
            </a:r>
            <a:r>
              <a:rPr altLang="en-US" sz="3400" b="1" dirty="0">
                <a:solidFill>
                  <a:schemeClr val="tx1"/>
                </a:solidFill>
                <a:effectLst>
                  <a:outerShdw blurRad="38100" dist="38100" dir="2700000" algn="tl">
                    <a:srgbClr val="000000">
                      <a:alpha val="43137"/>
                    </a:srgbClr>
                  </a:outerShdw>
                </a:effectLst>
                <a:cs typeface="Times New Roman" pitchFamily="18" charset="0"/>
              </a:rPr>
              <a:t>會考各科等第標示，依序為國、數、英、社、自</a:t>
            </a:r>
            <a:r>
              <a:rPr lang="zh-TW" altLang="en-US" sz="3400" b="1" dirty="0">
                <a:solidFill>
                  <a:schemeClr val="tx1"/>
                </a:solidFill>
                <a:effectLst>
                  <a:outerShdw blurRad="38100" dist="38100" dir="2700000" algn="tl">
                    <a:srgbClr val="000000">
                      <a:alpha val="43137"/>
                    </a:srgbClr>
                  </a:outerShdw>
                </a:effectLst>
                <a:cs typeface="Times New Roman" pitchFamily="18" charset="0"/>
              </a:rPr>
              <a:t>、寫作測驗</a:t>
            </a:r>
            <a:r>
              <a:rPr lang="en-US" altLang="zh-TW" sz="3400" b="1" dirty="0">
                <a:solidFill>
                  <a:schemeClr val="tx1"/>
                </a:solidFill>
                <a:effectLst>
                  <a:outerShdw blurRad="38100" dist="38100" dir="2700000" algn="tl">
                    <a:srgbClr val="000000">
                      <a:alpha val="43137"/>
                    </a:srgbClr>
                  </a:outerShdw>
                </a:effectLst>
                <a:cs typeface="Times New Roman" pitchFamily="18" charset="0"/>
              </a:rPr>
              <a:t>)</a:t>
            </a:r>
            <a:endParaRPr kumimoji="0" altLang="en-US" sz="1600" dirty="0"/>
          </a:p>
        </p:txBody>
      </p:sp>
      <p:graphicFrame>
        <p:nvGraphicFramePr>
          <p:cNvPr id="13" name="表格 12"/>
          <p:cNvGraphicFramePr>
            <a:graphicFrameLocks noGrp="1"/>
          </p:cNvGraphicFramePr>
          <p:nvPr>
            <p:extLst/>
          </p:nvPr>
        </p:nvGraphicFramePr>
        <p:xfrm>
          <a:off x="179388" y="1038225"/>
          <a:ext cx="8793159" cy="3657600"/>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20000"/>
                    </a:ext>
                  </a:extLst>
                </a:gridCol>
                <a:gridCol w="894072">
                  <a:extLst>
                    <a:ext uri="{9D8B030D-6E8A-4147-A177-3AD203B41FA5}">
                      <a16:colId xmlns:a16="http://schemas.microsoft.com/office/drawing/2014/main" val="20001"/>
                    </a:ext>
                  </a:extLst>
                </a:gridCol>
                <a:gridCol w="83424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gridCol w="639637">
                  <a:extLst>
                    <a:ext uri="{9D8B030D-6E8A-4147-A177-3AD203B41FA5}">
                      <a16:colId xmlns:a16="http://schemas.microsoft.com/office/drawing/2014/main" val="20006"/>
                    </a:ext>
                  </a:extLst>
                </a:gridCol>
                <a:gridCol w="825809">
                  <a:extLst>
                    <a:ext uri="{9D8B030D-6E8A-4147-A177-3AD203B41FA5}">
                      <a16:colId xmlns:a16="http://schemas.microsoft.com/office/drawing/2014/main" val="20007"/>
                    </a:ext>
                  </a:extLst>
                </a:gridCol>
                <a:gridCol w="563866">
                  <a:extLst>
                    <a:ext uri="{9D8B030D-6E8A-4147-A177-3AD203B41FA5}">
                      <a16:colId xmlns:a16="http://schemas.microsoft.com/office/drawing/2014/main" val="20008"/>
                    </a:ext>
                  </a:extLst>
                </a:gridCol>
                <a:gridCol w="635309">
                  <a:extLst>
                    <a:ext uri="{9D8B030D-6E8A-4147-A177-3AD203B41FA5}">
                      <a16:colId xmlns:a16="http://schemas.microsoft.com/office/drawing/2014/main" val="20009"/>
                    </a:ext>
                  </a:extLst>
                </a:gridCol>
                <a:gridCol w="635309">
                  <a:extLst>
                    <a:ext uri="{9D8B030D-6E8A-4147-A177-3AD203B41FA5}">
                      <a16:colId xmlns:a16="http://schemas.microsoft.com/office/drawing/2014/main" val="20010"/>
                    </a:ext>
                  </a:extLst>
                </a:gridCol>
                <a:gridCol w="524553">
                  <a:extLst>
                    <a:ext uri="{9D8B030D-6E8A-4147-A177-3AD203B41FA5}">
                      <a16:colId xmlns:a16="http://schemas.microsoft.com/office/drawing/2014/main" val="20011"/>
                    </a:ext>
                  </a:extLst>
                </a:gridCol>
              </a:tblGrid>
              <a:tr h="701372">
                <a:tc rowSpan="2">
                  <a:txBody>
                    <a:bodyPr/>
                    <a:lstStyle/>
                    <a:p>
                      <a:pPr algn="ctr"/>
                      <a:r>
                        <a:rPr lang="zh-TW" altLang="en-US" sz="2400" dirty="0">
                          <a:solidFill>
                            <a:schemeClr val="tx1"/>
                          </a:solidFill>
                          <a:latin typeface="+mn-ea"/>
                          <a:ea typeface="+mn-ea"/>
                        </a:rPr>
                        <a:t>比</a:t>
                      </a:r>
                      <a:endParaRPr lang="en-US" altLang="zh-TW" sz="2400" dirty="0">
                        <a:solidFill>
                          <a:schemeClr val="tx1"/>
                        </a:solidFill>
                        <a:latin typeface="+mn-ea"/>
                        <a:ea typeface="+mn-ea"/>
                      </a:endParaRPr>
                    </a:p>
                    <a:p>
                      <a:pPr algn="ctr"/>
                      <a:r>
                        <a:rPr lang="zh-TW" altLang="en-US" sz="2400" dirty="0">
                          <a:solidFill>
                            <a:schemeClr val="tx1"/>
                          </a:solidFill>
                          <a:latin typeface="+mn-ea"/>
                          <a:ea typeface="+mn-ea"/>
                        </a:rPr>
                        <a:t>序</a:t>
                      </a:r>
                      <a:endParaRPr lang="en-US" altLang="zh-TW" sz="2400" dirty="0">
                        <a:solidFill>
                          <a:schemeClr val="tx1"/>
                        </a:solidFill>
                        <a:latin typeface="+mn-ea"/>
                        <a:ea typeface="+mn-ea"/>
                      </a:endParaRPr>
                    </a:p>
                    <a:p>
                      <a:pPr algn="ctr"/>
                      <a:r>
                        <a:rPr lang="zh-TW" altLang="en-US" sz="2400" dirty="0">
                          <a:solidFill>
                            <a:schemeClr val="tx1"/>
                          </a:solidFill>
                          <a:latin typeface="+mn-ea"/>
                          <a:ea typeface="+mn-ea"/>
                        </a:rPr>
                        <a:t>項</a:t>
                      </a:r>
                      <a:endParaRPr lang="en-US" altLang="zh-TW" sz="2400" dirty="0">
                        <a:solidFill>
                          <a:schemeClr val="tx1"/>
                        </a:solidFill>
                        <a:latin typeface="+mn-ea"/>
                        <a:ea typeface="+mn-ea"/>
                      </a:endParaRPr>
                    </a:p>
                    <a:p>
                      <a:pPr algn="ctr"/>
                      <a:r>
                        <a:rPr lang="zh-TW" altLang="en-US" sz="2400" dirty="0">
                          <a:solidFill>
                            <a:schemeClr val="tx1"/>
                          </a:solidFill>
                          <a:latin typeface="+mn-ea"/>
                          <a:ea typeface="+mn-ea"/>
                        </a:rPr>
                        <a:t>目</a:t>
                      </a: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zh-TW" altLang="en-US" sz="2400" dirty="0">
                          <a:solidFill>
                            <a:srgbClr val="9900FF"/>
                          </a:solidFill>
                          <a:effectLst>
                            <a:outerShdw blurRad="38100" dist="38100" dir="2700000" algn="tl">
                              <a:srgbClr val="000000">
                                <a:alpha val="43137"/>
                              </a:srgbClr>
                            </a:outerShdw>
                          </a:effectLst>
                        </a:rPr>
                        <a:t>總</a:t>
                      </a:r>
                      <a:endParaRPr lang="en-US" altLang="zh-TW" sz="2400" dirty="0">
                        <a:solidFill>
                          <a:srgbClr val="9900FF"/>
                        </a:solidFill>
                        <a:effectLst>
                          <a:outerShdw blurRad="38100" dist="38100" dir="2700000" algn="tl">
                            <a:srgbClr val="000000">
                              <a:alpha val="43137"/>
                            </a:srgbClr>
                          </a:outerShdw>
                        </a:effectLst>
                      </a:endParaRPr>
                    </a:p>
                    <a:p>
                      <a:pPr algn="ctr"/>
                      <a:r>
                        <a:rPr lang="zh-TW" altLang="en-US" sz="2400" dirty="0">
                          <a:solidFill>
                            <a:srgbClr val="9900FF"/>
                          </a:solidFill>
                          <a:effectLst>
                            <a:outerShdw blurRad="38100" dist="38100" dir="2700000" algn="tl">
                              <a:srgbClr val="000000">
                                <a:alpha val="43137"/>
                              </a:srgbClr>
                            </a:outerShdw>
                          </a:effectLst>
                        </a:rPr>
                        <a:t>積</a:t>
                      </a:r>
                      <a:endParaRPr lang="en-US" altLang="zh-TW" sz="2400" dirty="0">
                        <a:solidFill>
                          <a:srgbClr val="9900FF"/>
                        </a:solidFill>
                        <a:effectLst>
                          <a:outerShdw blurRad="38100" dist="38100" dir="2700000" algn="tl">
                            <a:srgbClr val="000000">
                              <a:alpha val="43137"/>
                            </a:srgbClr>
                          </a:outerShdw>
                        </a:effectLst>
                      </a:endParaRPr>
                    </a:p>
                    <a:p>
                      <a:pPr algn="ctr"/>
                      <a:r>
                        <a:rPr lang="zh-TW" altLang="en-US" sz="2400" dirty="0">
                          <a:solidFill>
                            <a:srgbClr val="9900FF"/>
                          </a:solidFill>
                          <a:effectLst>
                            <a:outerShdw blurRad="38100" dist="38100" dir="2700000" algn="tl">
                              <a:srgbClr val="000000">
                                <a:alpha val="43137"/>
                              </a:srgbClr>
                            </a:outerShdw>
                          </a:effectLst>
                        </a:rPr>
                        <a:t>分</a:t>
                      </a:r>
                      <a:endParaRPr lang="en-US" altLang="zh-TW" sz="2400" dirty="0">
                        <a:solidFill>
                          <a:srgbClr val="9900FF"/>
                        </a:solidFill>
                        <a:effectLst>
                          <a:outerShdw blurRad="38100" dist="38100" dir="2700000" algn="tl">
                            <a:srgbClr val="000000">
                              <a:alpha val="43137"/>
                            </a:srgbClr>
                          </a:outerShdw>
                        </a:effectLst>
                      </a:endParaRPr>
                    </a:p>
                    <a:p>
                      <a:pPr marL="0" algn="ctr" rtl="0" eaLnBrk="1" latinLnBrk="0" hangingPunct="1"/>
                      <a:r>
                        <a:rPr kumimoji="0" lang="en-US" altLang="zh-TW" sz="1600" b="1" kern="1200"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r>
                        <a:rPr kumimoji="0" lang="zh-TW" altLang="en-US" sz="1600" b="1" kern="1200"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一</a:t>
                      </a:r>
                      <a:r>
                        <a:rPr kumimoji="0" lang="en-US" altLang="zh-TW" sz="1600" b="1" kern="1200"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endParaRPr kumimoji="0" lang="zh-TW" altLang="en-US" sz="1600" b="1" kern="1200"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2">
                  <a:txBody>
                    <a:bodyPr/>
                    <a:lstStyle/>
                    <a:p>
                      <a:pPr algn="ctr"/>
                      <a:r>
                        <a:rPr lang="zh-TW" altLang="en-US" sz="2000" b="1" kern="1200" dirty="0">
                          <a:solidFill>
                            <a:srgbClr val="006600"/>
                          </a:solidFill>
                          <a:effectLst>
                            <a:outerShdw blurRad="38100" dist="38100" dir="2700000" algn="tl">
                              <a:srgbClr val="000000">
                                <a:alpha val="43137"/>
                              </a:srgbClr>
                            </a:outerShdw>
                          </a:effectLst>
                          <a:latin typeface="+mn-lt"/>
                          <a:ea typeface="+mn-ea"/>
                          <a:cs typeface="+mn-cs"/>
                        </a:rPr>
                        <a:t>多元學習</a:t>
                      </a:r>
                      <a:endParaRPr lang="en-US" altLang="zh-TW" sz="2000" b="1" kern="1200" dirty="0">
                        <a:solidFill>
                          <a:srgbClr val="006600"/>
                        </a:solidFill>
                        <a:effectLst>
                          <a:outerShdw blurRad="38100" dist="38100" dir="2700000" algn="tl">
                            <a:srgbClr val="000000">
                              <a:alpha val="43137"/>
                            </a:srgbClr>
                          </a:outerShdw>
                        </a:effectLst>
                        <a:latin typeface="+mn-lt"/>
                        <a:ea typeface="+mn-ea"/>
                        <a:cs typeface="+mn-cs"/>
                      </a:endParaRPr>
                    </a:p>
                    <a:p>
                      <a:pPr marL="0" algn="ctr" rtl="0" eaLnBrk="1" latinLnBrk="0" hangingPunct="1"/>
                      <a:r>
                        <a:rPr lang="zh-TW" altLang="en-US" sz="2000" b="1" kern="1200" dirty="0">
                          <a:solidFill>
                            <a:srgbClr val="006600"/>
                          </a:solidFill>
                          <a:effectLst>
                            <a:outerShdw blurRad="38100" dist="38100" dir="2700000" algn="tl">
                              <a:srgbClr val="000000">
                                <a:alpha val="43137"/>
                              </a:srgbClr>
                            </a:outerShdw>
                          </a:effectLst>
                          <a:latin typeface="+mn-lt"/>
                          <a:ea typeface="+mn-ea"/>
                          <a:cs typeface="+mn-cs"/>
                        </a:rPr>
                        <a:t>表現</a:t>
                      </a:r>
                      <a:r>
                        <a:rPr kumimoji="0" lang="en-US" altLang="zh-TW" sz="1600" b="1" kern="1200"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r>
                        <a:rPr kumimoji="0" lang="zh-TW" altLang="en-US" sz="1600" b="1" kern="1200"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二</a:t>
                      </a:r>
                      <a:r>
                        <a:rPr kumimoji="0" lang="en-US" altLang="zh-TW" sz="1600" b="1" kern="1200"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endParaRPr kumimoji="0" lang="zh-TW" altLang="en-US" sz="1600" b="1" kern="1200"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pPr algn="ctr"/>
                      <a:endParaRPr lang="zh-TW" altLang="en-US" sz="2000" b="1" kern="1200" dirty="0">
                        <a:solidFill>
                          <a:schemeClr val="lt1"/>
                        </a:solidFill>
                        <a:latin typeface="+mn-lt"/>
                        <a:ea typeface="+mn-ea"/>
                        <a:cs typeface="+mn-cs"/>
                      </a:endParaRPr>
                    </a:p>
                  </a:txBody>
                  <a:tcPr marL="91441" marR="91441" anchor="ctr">
                    <a:lnB w="12700" cap="flat" cmpd="sng" algn="ctr">
                      <a:solidFill>
                        <a:schemeClr val="tx1"/>
                      </a:solidFill>
                      <a:prstDash val="solid"/>
                      <a:round/>
                      <a:headEnd type="none" w="med" len="med"/>
                      <a:tailEnd type="none" w="med" len="med"/>
                    </a:lnB>
                  </a:tcPr>
                </a:tc>
                <a:tc rowSpan="2">
                  <a:txBody>
                    <a:bodyPr/>
                    <a:lstStyle/>
                    <a:p>
                      <a:pPr algn="ctr"/>
                      <a:r>
                        <a:rPr lang="zh-TW" altLang="en-US" sz="2000" dirty="0">
                          <a:solidFill>
                            <a:srgbClr val="FF0000"/>
                          </a:solidFill>
                          <a:effectLst>
                            <a:outerShdw blurRad="38100" dist="38100" dir="2700000" algn="tl">
                              <a:srgbClr val="000000">
                                <a:alpha val="43137"/>
                              </a:srgbClr>
                            </a:outerShdw>
                          </a:effectLst>
                        </a:rPr>
                        <a:t>會</a:t>
                      </a:r>
                      <a:endParaRPr lang="en-US" altLang="zh-TW" sz="2000" dirty="0">
                        <a:solidFill>
                          <a:srgbClr val="FF0000"/>
                        </a:solidFill>
                        <a:effectLst>
                          <a:outerShdw blurRad="38100" dist="38100" dir="2700000" algn="tl">
                            <a:srgbClr val="000000">
                              <a:alpha val="43137"/>
                            </a:srgbClr>
                          </a:outerShdw>
                        </a:effectLst>
                      </a:endParaRPr>
                    </a:p>
                    <a:p>
                      <a:pPr algn="ctr"/>
                      <a:r>
                        <a:rPr lang="zh-TW" altLang="en-US" sz="2000" dirty="0">
                          <a:solidFill>
                            <a:srgbClr val="FF0000"/>
                          </a:solidFill>
                          <a:effectLst>
                            <a:outerShdw blurRad="38100" dist="38100" dir="2700000" algn="tl">
                              <a:srgbClr val="000000">
                                <a:alpha val="43137"/>
                              </a:srgbClr>
                            </a:outerShdw>
                          </a:effectLst>
                        </a:rPr>
                        <a:t>考</a:t>
                      </a:r>
                      <a:endParaRPr lang="en-US" altLang="zh-TW" sz="2000" dirty="0">
                        <a:solidFill>
                          <a:srgbClr val="FF0000"/>
                        </a:solidFill>
                        <a:effectLst>
                          <a:outerShdw blurRad="38100" dist="38100" dir="2700000" algn="tl">
                            <a:srgbClr val="000000">
                              <a:alpha val="43137"/>
                            </a:srgbClr>
                          </a:outerShdw>
                        </a:effectLst>
                      </a:endParaRPr>
                    </a:p>
                    <a:p>
                      <a:pPr algn="ctr"/>
                      <a:r>
                        <a:rPr lang="zh-TW" altLang="en-US" sz="2000" dirty="0">
                          <a:solidFill>
                            <a:srgbClr val="FF0000"/>
                          </a:solidFill>
                          <a:effectLst>
                            <a:outerShdw blurRad="38100" dist="38100" dir="2700000" algn="tl">
                              <a:srgbClr val="000000">
                                <a:alpha val="43137"/>
                              </a:srgbClr>
                            </a:outerShdw>
                          </a:effectLst>
                        </a:rPr>
                        <a:t>總</a:t>
                      </a:r>
                      <a:endParaRPr lang="en-US" altLang="zh-TW" sz="2000" dirty="0">
                        <a:solidFill>
                          <a:srgbClr val="FF0000"/>
                        </a:solidFill>
                        <a:effectLst>
                          <a:outerShdw blurRad="38100" dist="38100" dir="2700000" algn="tl">
                            <a:srgbClr val="000000">
                              <a:alpha val="43137"/>
                            </a:srgbClr>
                          </a:outerShdw>
                        </a:effectLst>
                      </a:endParaRPr>
                    </a:p>
                    <a:p>
                      <a:pPr algn="ctr"/>
                      <a:r>
                        <a:rPr lang="zh-TW" altLang="en-US" sz="2000" dirty="0">
                          <a:solidFill>
                            <a:srgbClr val="FF0000"/>
                          </a:solidFill>
                          <a:effectLst>
                            <a:outerShdw blurRad="38100" dist="38100" dir="2700000" algn="tl">
                              <a:srgbClr val="000000">
                                <a:alpha val="43137"/>
                              </a:srgbClr>
                            </a:outerShdw>
                          </a:effectLst>
                        </a:rPr>
                        <a:t>積</a:t>
                      </a:r>
                      <a:endParaRPr lang="en-US" altLang="zh-TW" sz="2000" dirty="0">
                        <a:solidFill>
                          <a:srgbClr val="FF0000"/>
                        </a:solidFill>
                        <a:effectLst>
                          <a:outerShdw blurRad="38100" dist="38100" dir="2700000" algn="tl">
                            <a:srgbClr val="000000">
                              <a:alpha val="43137"/>
                            </a:srgbClr>
                          </a:outerShdw>
                        </a:effectLst>
                      </a:endParaRPr>
                    </a:p>
                    <a:p>
                      <a:pPr algn="ctr"/>
                      <a:r>
                        <a:rPr lang="zh-TW" altLang="en-US" sz="2000" dirty="0">
                          <a:solidFill>
                            <a:srgbClr val="FF0000"/>
                          </a:solidFill>
                          <a:effectLst>
                            <a:outerShdw blurRad="38100" dist="38100" dir="2700000" algn="tl">
                              <a:srgbClr val="000000">
                                <a:alpha val="43137"/>
                              </a:srgbClr>
                            </a:outerShdw>
                          </a:effectLst>
                        </a:rPr>
                        <a:t>分</a:t>
                      </a:r>
                      <a:endParaRPr lang="en-US" altLang="zh-TW" sz="2000" dirty="0">
                        <a:solidFill>
                          <a:srgbClr val="FF0000"/>
                        </a:solidFill>
                        <a:effectLst>
                          <a:outerShdw blurRad="38100" dist="38100" dir="2700000" algn="tl">
                            <a:srgbClr val="000000">
                              <a:alpha val="43137"/>
                            </a:srgbClr>
                          </a:outerShdw>
                        </a:effectLst>
                      </a:endParaRPr>
                    </a:p>
                    <a:p>
                      <a:pPr marL="0" algn="ctr" rtl="0" eaLnBrk="1" latinLnBrk="0" hangingPunct="1"/>
                      <a:r>
                        <a:rPr kumimoji="0" lang="en-US" altLang="zh-TW" sz="1600" b="1" kern="1200"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r>
                        <a:rPr kumimoji="0" lang="zh-TW" altLang="en-US" sz="1600" b="1" kern="1200"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三</a:t>
                      </a:r>
                      <a:r>
                        <a:rPr kumimoji="0" lang="en-US" altLang="zh-TW" sz="1600" b="1" kern="1200"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endParaRPr kumimoji="0" lang="zh-TW" altLang="en-US" sz="1600" b="1" kern="1200"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rowSpan="2">
                  <a:txBody>
                    <a:bodyPr/>
                    <a:lstStyle/>
                    <a:p>
                      <a:pPr algn="ctr"/>
                      <a:r>
                        <a:rPr lang="zh-TW" altLang="en-US" sz="2000" dirty="0">
                          <a:solidFill>
                            <a:srgbClr val="3333FF"/>
                          </a:solidFill>
                          <a:effectLst>
                            <a:outerShdw blurRad="38100" dist="38100" dir="2700000" algn="tl">
                              <a:srgbClr val="000000">
                                <a:alpha val="43137"/>
                              </a:srgbClr>
                            </a:outerShdw>
                          </a:effectLst>
                        </a:rPr>
                        <a:t>志</a:t>
                      </a:r>
                      <a:endParaRPr lang="en-US" altLang="zh-TW" sz="2000" dirty="0">
                        <a:solidFill>
                          <a:srgbClr val="3333FF"/>
                        </a:solidFill>
                        <a:effectLst>
                          <a:outerShdw blurRad="38100" dist="38100" dir="2700000" algn="tl">
                            <a:srgbClr val="000000">
                              <a:alpha val="43137"/>
                            </a:srgbClr>
                          </a:outerShdw>
                        </a:effectLst>
                      </a:endParaRPr>
                    </a:p>
                    <a:p>
                      <a:pPr algn="ctr"/>
                      <a:r>
                        <a:rPr lang="zh-TW" altLang="en-US" sz="2000" dirty="0">
                          <a:solidFill>
                            <a:srgbClr val="3333FF"/>
                          </a:solidFill>
                          <a:effectLst>
                            <a:outerShdw blurRad="38100" dist="38100" dir="2700000" algn="tl">
                              <a:srgbClr val="000000">
                                <a:alpha val="43137"/>
                              </a:srgbClr>
                            </a:outerShdw>
                          </a:effectLst>
                        </a:rPr>
                        <a:t>願</a:t>
                      </a:r>
                      <a:endParaRPr lang="en-US" altLang="zh-TW" sz="2000" dirty="0">
                        <a:solidFill>
                          <a:srgbClr val="3333FF"/>
                        </a:solidFill>
                        <a:effectLst>
                          <a:outerShdw blurRad="38100" dist="38100" dir="2700000" algn="tl">
                            <a:srgbClr val="000000">
                              <a:alpha val="43137"/>
                            </a:srgbClr>
                          </a:outerShdw>
                        </a:effectLst>
                      </a:endParaRPr>
                    </a:p>
                    <a:p>
                      <a:pPr algn="ctr"/>
                      <a:r>
                        <a:rPr lang="zh-TW" altLang="en-US" sz="2000" dirty="0">
                          <a:solidFill>
                            <a:srgbClr val="3333FF"/>
                          </a:solidFill>
                          <a:effectLst>
                            <a:outerShdw blurRad="38100" dist="38100" dir="2700000" algn="tl">
                              <a:srgbClr val="000000">
                                <a:alpha val="43137"/>
                              </a:srgbClr>
                            </a:outerShdw>
                          </a:effectLst>
                        </a:rPr>
                        <a:t>序積分</a:t>
                      </a:r>
                      <a:endParaRPr lang="en-US" altLang="zh-TW" sz="2000" dirty="0">
                        <a:solidFill>
                          <a:srgbClr val="3333FF"/>
                        </a:solidFill>
                        <a:effectLst>
                          <a:outerShdw blurRad="38100" dist="38100" dir="2700000" algn="tl">
                            <a:srgbClr val="000000">
                              <a:alpha val="43137"/>
                            </a:srgbClr>
                          </a:outerShdw>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kern="1200" noProof="0"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r>
                        <a:rPr kumimoji="0" lang="zh-TW" altLang="en-US" sz="1600" b="1" kern="1200" noProof="0"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四</a:t>
                      </a:r>
                      <a:r>
                        <a:rPr kumimoji="0" lang="en-US" altLang="zh-TW" sz="1600" b="1" kern="1200" noProof="0"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endParaRPr kumimoji="0" lang="zh-TW" altLang="en-US" sz="1600" b="1" kern="1200" noProof="0"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gridSpan="6">
                  <a:txBody>
                    <a:bodyPr/>
                    <a:lstStyle/>
                    <a:p>
                      <a:pPr marL="0" algn="ctr" rtl="0" eaLnBrk="1" latinLnBrk="0" hangingPunct="1"/>
                      <a:r>
                        <a:rPr lang="zh-TW" altLang="en-US" sz="2400" dirty="0">
                          <a:solidFill>
                            <a:schemeClr val="tx1"/>
                          </a:solidFill>
                        </a:rPr>
                        <a:t>會考各科等第標示</a:t>
                      </a:r>
                      <a:r>
                        <a:rPr kumimoji="0" lang="en-US" altLang="zh-TW" sz="1600" b="1" kern="1200"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r>
                        <a:rPr kumimoji="0" lang="zh-TW" altLang="en-US" sz="1600" b="1" kern="1200"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五</a:t>
                      </a:r>
                      <a:r>
                        <a:rPr kumimoji="0" lang="en-US" altLang="zh-TW" sz="1600" b="1" kern="1200"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1555262">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r>
                        <a:rPr lang="zh-TW" altLang="en-US" sz="2400" b="0" kern="1200" dirty="0">
                          <a:solidFill>
                            <a:schemeClr val="tx1"/>
                          </a:solidFill>
                          <a:latin typeface="+mn-lt"/>
                          <a:ea typeface="+mn-ea"/>
                          <a:cs typeface="+mn-cs"/>
                        </a:rPr>
                        <a:t>均衡</a:t>
                      </a:r>
                      <a:endParaRPr lang="en-US" altLang="zh-TW" sz="2400" b="0" kern="1200" dirty="0">
                        <a:solidFill>
                          <a:schemeClr val="tx1"/>
                        </a:solidFill>
                        <a:latin typeface="+mn-lt"/>
                        <a:ea typeface="+mn-ea"/>
                        <a:cs typeface="+mn-cs"/>
                      </a:endParaRPr>
                    </a:p>
                    <a:p>
                      <a:pPr marL="0" algn="ctr" defTabSz="914400" rtl="0" eaLnBrk="1" latinLnBrk="0" hangingPunct="1"/>
                      <a:r>
                        <a:rPr lang="zh-TW" altLang="en-US" sz="2400" b="0" kern="1200" dirty="0">
                          <a:solidFill>
                            <a:schemeClr val="tx1"/>
                          </a:solidFill>
                          <a:latin typeface="+mn-lt"/>
                          <a:ea typeface="+mn-ea"/>
                          <a:cs typeface="+mn-cs"/>
                        </a:rPr>
                        <a:t>學習</a:t>
                      </a: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algn="ctr" defTabSz="914400" rtl="0" eaLnBrk="1" latinLnBrk="0" hangingPunct="1"/>
                      <a:r>
                        <a:rPr lang="zh-TW" altLang="en-US" sz="2400" b="0" kern="1200" dirty="0">
                          <a:solidFill>
                            <a:schemeClr val="tx1"/>
                          </a:solidFill>
                          <a:latin typeface="+mn-lt"/>
                          <a:ea typeface="+mn-ea"/>
                          <a:cs typeface="+mn-cs"/>
                        </a:rPr>
                        <a:t>服務</a:t>
                      </a:r>
                      <a:endParaRPr lang="en-US" altLang="zh-TW" sz="2400" b="0" kern="1200" dirty="0">
                        <a:solidFill>
                          <a:schemeClr val="tx1"/>
                        </a:solidFill>
                        <a:latin typeface="+mn-lt"/>
                        <a:ea typeface="+mn-ea"/>
                        <a:cs typeface="+mn-cs"/>
                      </a:endParaRPr>
                    </a:p>
                    <a:p>
                      <a:pPr marL="0" algn="ctr" defTabSz="914400" rtl="0" eaLnBrk="1" latinLnBrk="0" hangingPunct="1"/>
                      <a:r>
                        <a:rPr lang="zh-TW" altLang="en-US" sz="2400" b="0" kern="1200" dirty="0">
                          <a:solidFill>
                            <a:schemeClr val="tx1"/>
                          </a:solidFill>
                          <a:latin typeface="+mn-lt"/>
                          <a:ea typeface="+mn-ea"/>
                          <a:cs typeface="+mn-cs"/>
                        </a:rPr>
                        <a:t>學習</a:t>
                      </a: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pPr algn="ctr"/>
                      <a:endParaRPr lang="zh-TW" altLang="en-US" sz="2400" dirty="0"/>
                    </a:p>
                  </a:txBody>
                  <a:tcPr marL="91433" marR="91433"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a:txBody>
                    <a:bodyPr/>
                    <a:lstStyle/>
                    <a:p>
                      <a:pPr algn="ctr"/>
                      <a:r>
                        <a:rPr lang="zh-TW" altLang="en-US" sz="2400" dirty="0">
                          <a:solidFill>
                            <a:schemeClr val="tx1"/>
                          </a:solidFill>
                        </a:rPr>
                        <a:t>國文</a:t>
                      </a: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zh-TW" altLang="en-US" sz="2400" dirty="0">
                          <a:solidFill>
                            <a:schemeClr val="tx1"/>
                          </a:solidFill>
                        </a:rPr>
                        <a:t>數</a:t>
                      </a:r>
                      <a:endParaRPr lang="en-US" altLang="zh-TW" sz="2400" dirty="0">
                        <a:solidFill>
                          <a:schemeClr val="tx1"/>
                        </a:solidFill>
                      </a:endParaRPr>
                    </a:p>
                    <a:p>
                      <a:pPr algn="ctr"/>
                      <a:r>
                        <a:rPr lang="zh-TW" altLang="en-US" sz="2400" dirty="0">
                          <a:solidFill>
                            <a:schemeClr val="tx1"/>
                          </a:solidFill>
                        </a:rPr>
                        <a:t>學</a:t>
                      </a: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zh-TW" altLang="en-US" sz="2400" dirty="0">
                          <a:solidFill>
                            <a:schemeClr val="tx1"/>
                          </a:solidFill>
                        </a:rPr>
                        <a:t>英語</a:t>
                      </a: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zh-TW" altLang="en-US" sz="2400" dirty="0">
                          <a:solidFill>
                            <a:schemeClr val="tx1"/>
                          </a:solidFill>
                        </a:rPr>
                        <a:t>社會</a:t>
                      </a: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zh-TW" altLang="en-US" sz="2400" dirty="0">
                          <a:solidFill>
                            <a:schemeClr val="tx1"/>
                          </a:solidFill>
                        </a:rPr>
                        <a:t>自然</a:t>
                      </a: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zh-TW" altLang="en-US" sz="2000" dirty="0">
                          <a:solidFill>
                            <a:schemeClr val="tx1"/>
                          </a:solidFill>
                        </a:rPr>
                        <a:t>寫</a:t>
                      </a:r>
                      <a:endParaRPr lang="en-US" altLang="zh-TW" sz="2000" dirty="0">
                        <a:solidFill>
                          <a:schemeClr val="tx1"/>
                        </a:solidFill>
                      </a:endParaRPr>
                    </a:p>
                    <a:p>
                      <a:pPr algn="ctr"/>
                      <a:r>
                        <a:rPr lang="zh-TW" altLang="en-US" sz="2000" dirty="0">
                          <a:solidFill>
                            <a:schemeClr val="tx1"/>
                          </a:solidFill>
                        </a:rPr>
                        <a:t>作</a:t>
                      </a:r>
                      <a:endParaRPr lang="en-US" altLang="zh-TW" sz="2000" dirty="0">
                        <a:solidFill>
                          <a:schemeClr val="tx1"/>
                        </a:solidFill>
                      </a:endParaRPr>
                    </a:p>
                    <a:p>
                      <a:pPr algn="ctr"/>
                      <a:r>
                        <a:rPr lang="zh-TW" altLang="en-US" sz="2000" dirty="0">
                          <a:solidFill>
                            <a:schemeClr val="tx1"/>
                          </a:solidFill>
                        </a:rPr>
                        <a:t>測</a:t>
                      </a:r>
                      <a:endParaRPr lang="en-US" altLang="zh-TW" sz="2000" dirty="0">
                        <a:solidFill>
                          <a:schemeClr val="tx1"/>
                        </a:solidFill>
                      </a:endParaRPr>
                    </a:p>
                    <a:p>
                      <a:pPr algn="ctr"/>
                      <a:r>
                        <a:rPr lang="zh-TW" altLang="en-US" sz="2000" dirty="0">
                          <a:solidFill>
                            <a:schemeClr val="tx1"/>
                          </a:solidFill>
                        </a:rPr>
                        <a:t>驗</a:t>
                      </a: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752684">
                <a:tc>
                  <a:txBody>
                    <a:bodyPr/>
                    <a:lstStyle/>
                    <a:p>
                      <a:pPr algn="ctr"/>
                      <a:r>
                        <a:rPr lang="zh-TW" altLang="en-US" sz="2800" b="1" dirty="0">
                          <a:solidFill>
                            <a:srgbClr val="660033"/>
                          </a:solidFill>
                          <a:latin typeface="Times New Roman" panose="02020603050405020304" pitchFamily="18" charset="0"/>
                          <a:ea typeface="微軟正黑體" panose="020B0604030504040204" pitchFamily="34" charset="-120"/>
                          <a:cs typeface="Times New Roman" panose="02020603050405020304" pitchFamily="18" charset="0"/>
                        </a:rPr>
                        <a:t>甲生</a:t>
                      </a: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a:solidFill>
                            <a:srgbClr val="FF99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91.8</a:t>
                      </a:r>
                      <a:endParaRPr lang="zh-TW" altLang="en-US" sz="2800" b="1" dirty="0">
                        <a:solidFill>
                          <a:srgbClr val="FF99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altLang="zh-TW" sz="2800" b="1" dirty="0">
                          <a:solidFill>
                            <a:srgbClr val="006600"/>
                          </a:solidFill>
                          <a:latin typeface="Times New Roman" panose="02020603050405020304" pitchFamily="18" charset="0"/>
                          <a:ea typeface="微軟正黑體" panose="020B0604030504040204" pitchFamily="34" charset="-120"/>
                          <a:cs typeface="Times New Roman" panose="02020603050405020304" pitchFamily="18" charset="0"/>
                        </a:rPr>
                        <a:t>21</a:t>
                      </a:r>
                      <a:endParaRPr lang="zh-TW" altLang="en-US" sz="2800" b="1" dirty="0">
                        <a:solidFill>
                          <a:srgbClr val="0066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ltLang="zh-TW" sz="2800" b="1" dirty="0">
                          <a:solidFill>
                            <a:srgbClr val="006600"/>
                          </a:solidFill>
                          <a:latin typeface="Times New Roman" panose="02020603050405020304" pitchFamily="18" charset="0"/>
                          <a:ea typeface="微軟正黑體" panose="020B0604030504040204" pitchFamily="34" charset="-120"/>
                          <a:cs typeface="Times New Roman" panose="02020603050405020304" pitchFamily="18" charset="0"/>
                        </a:rPr>
                        <a:t>15</a:t>
                      </a:r>
                      <a:endParaRPr lang="zh-TW" altLang="en-US" sz="2800" b="1" dirty="0">
                        <a:solidFill>
                          <a:srgbClr val="0066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ltLang="zh-TW"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19.8</a:t>
                      </a:r>
                      <a:endParaRPr lang="zh-TW"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altLang="zh-TW" sz="2800" b="1" dirty="0">
                          <a:solidFill>
                            <a:srgbClr val="3333FF"/>
                          </a:solidFill>
                          <a:latin typeface="Times New Roman" panose="02020603050405020304" pitchFamily="18" charset="0"/>
                          <a:ea typeface="微軟正黑體" panose="020B0604030504040204" pitchFamily="34" charset="-120"/>
                          <a:cs typeface="Times New Roman" panose="02020603050405020304" pitchFamily="18" charset="0"/>
                        </a:rPr>
                        <a:t>36</a:t>
                      </a:r>
                      <a:endParaRPr lang="zh-TW" altLang="en-US" sz="2800" b="1" dirty="0">
                        <a:solidFill>
                          <a:srgbClr val="3333FF"/>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C</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rPr>
                        <a:t>5</a:t>
                      </a:r>
                      <a:endPar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2"/>
                  </a:ext>
                </a:extLst>
              </a:tr>
              <a:tr h="648282">
                <a:tc>
                  <a:txBody>
                    <a:bodyPr/>
                    <a:lstStyle/>
                    <a:p>
                      <a:pPr marL="0" algn="ctr" defTabSz="914400" rtl="0" eaLnBrk="1" latinLnBrk="0" hangingPunct="1"/>
                      <a:r>
                        <a:rPr lang="zh-TW" altLang="en-US" sz="2800" b="1" kern="1200" dirty="0">
                          <a:solidFill>
                            <a:srgbClr val="660033"/>
                          </a:solidFill>
                          <a:latin typeface="Times New Roman" panose="02020603050405020304" pitchFamily="18" charset="0"/>
                          <a:ea typeface="微軟正黑體" panose="020B0604030504040204" pitchFamily="34" charset="-120"/>
                          <a:cs typeface="Times New Roman" panose="02020603050405020304" pitchFamily="18" charset="0"/>
                        </a:rPr>
                        <a:t>乙生</a:t>
                      </a: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2800" b="1" dirty="0">
                          <a:solidFill>
                            <a:srgbClr val="FF99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91.8</a:t>
                      </a:r>
                      <a:endParaRPr lang="zh-TW" altLang="en-US" sz="2800" b="1" dirty="0">
                        <a:solidFill>
                          <a:srgbClr val="FF99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altLang="zh-TW" sz="2800" b="1" dirty="0">
                          <a:solidFill>
                            <a:srgbClr val="006600"/>
                          </a:solidFill>
                          <a:latin typeface="Times New Roman" panose="02020603050405020304" pitchFamily="18" charset="0"/>
                          <a:ea typeface="微軟正黑體" panose="020B0604030504040204" pitchFamily="34" charset="-120"/>
                          <a:cs typeface="Times New Roman" panose="02020603050405020304" pitchFamily="18" charset="0"/>
                        </a:rPr>
                        <a:t>21</a:t>
                      </a:r>
                      <a:endParaRPr lang="zh-TW" altLang="en-US" sz="2800" b="1" dirty="0">
                        <a:solidFill>
                          <a:srgbClr val="0066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ltLang="zh-TW" sz="2800" b="1" dirty="0">
                          <a:solidFill>
                            <a:srgbClr val="006600"/>
                          </a:solidFill>
                          <a:latin typeface="Times New Roman" panose="02020603050405020304" pitchFamily="18" charset="0"/>
                          <a:ea typeface="微軟正黑體" panose="020B0604030504040204" pitchFamily="34" charset="-120"/>
                          <a:cs typeface="Times New Roman" panose="02020603050405020304" pitchFamily="18" charset="0"/>
                        </a:rPr>
                        <a:t>15</a:t>
                      </a:r>
                      <a:endParaRPr lang="zh-TW" altLang="en-US" sz="2800" b="1" dirty="0">
                        <a:solidFill>
                          <a:srgbClr val="0066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ltLang="zh-TW"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19.8</a:t>
                      </a:r>
                      <a:endParaRPr lang="zh-TW"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altLang="zh-TW" sz="2800" b="1" dirty="0">
                          <a:solidFill>
                            <a:srgbClr val="3333FF"/>
                          </a:solidFill>
                          <a:latin typeface="Times New Roman" panose="02020603050405020304" pitchFamily="18" charset="0"/>
                          <a:ea typeface="微軟正黑體" panose="020B0604030504040204" pitchFamily="34" charset="-120"/>
                          <a:cs typeface="Times New Roman" panose="02020603050405020304" pitchFamily="18" charset="0"/>
                        </a:rPr>
                        <a:t>36</a:t>
                      </a:r>
                      <a:endParaRPr lang="zh-TW" altLang="en-US" sz="2800" b="1" dirty="0">
                        <a:solidFill>
                          <a:srgbClr val="3333FF"/>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rPr>
                        <a:t>5</a:t>
                      </a:r>
                      <a:endPar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3"/>
                  </a:ext>
                </a:extLst>
              </a:tr>
            </a:tbl>
          </a:graphicData>
        </a:graphic>
      </p:graphicFrame>
      <p:sp>
        <p:nvSpPr>
          <p:cNvPr id="14" name="文字方塊 1"/>
          <p:cNvSpPr txBox="1">
            <a:spLocks noChangeArrowheads="1"/>
          </p:cNvSpPr>
          <p:nvPr/>
        </p:nvSpPr>
        <p:spPr bwMode="auto">
          <a:xfrm>
            <a:off x="5219700" y="3275013"/>
            <a:ext cx="37625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r>
              <a:rPr lang="en-US" altLang="zh-TW" sz="1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6    </a:t>
            </a:r>
            <a:r>
              <a:rPr lang="zh-TW" altLang="en-US" sz="1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zh-TW" sz="1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7  </a:t>
            </a:r>
            <a:r>
              <a:rPr lang="zh-TW" altLang="en-US" sz="1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zh-TW" sz="1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       </a:t>
            </a:r>
            <a:r>
              <a:rPr lang="zh-TW" altLang="en-US" sz="1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zh-TW" sz="1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       </a:t>
            </a:r>
            <a:r>
              <a:rPr lang="zh-TW" altLang="en-US" sz="1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zh-TW" sz="1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  </a:t>
            </a:r>
            <a:r>
              <a:rPr lang="zh-TW" altLang="en-US" sz="1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zh-TW" sz="1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0.8</a:t>
            </a:r>
            <a:endParaRPr lang="zh-TW" altLang="en-US" sz="1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文字方塊 8"/>
          <p:cNvSpPr txBox="1">
            <a:spLocks noChangeArrowheads="1"/>
          </p:cNvSpPr>
          <p:nvPr/>
        </p:nvSpPr>
        <p:spPr bwMode="auto">
          <a:xfrm>
            <a:off x="5240338" y="4406900"/>
            <a:ext cx="37625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r>
              <a:rPr lang="en-US" altLang="zh-TW" sz="1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6  </a:t>
            </a:r>
            <a:r>
              <a:rPr lang="zh-TW" altLang="en-US" sz="1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zh-TW" sz="1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6         </a:t>
            </a:r>
            <a:r>
              <a:rPr lang="zh-TW" altLang="en-US" sz="1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zh-TW" sz="1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2     </a:t>
            </a:r>
            <a:r>
              <a:rPr lang="zh-TW" altLang="en-US" sz="1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zh-TW" sz="1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2      </a:t>
            </a:r>
            <a:r>
              <a:rPr lang="zh-TW" altLang="en-US" sz="1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zh-TW" sz="1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     </a:t>
            </a:r>
            <a:r>
              <a:rPr lang="zh-TW" altLang="en-US" sz="1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zh-TW" sz="1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0.8</a:t>
            </a:r>
            <a:endParaRPr lang="zh-TW" altLang="en-US" sz="1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內容版面配置區 2"/>
          <p:cNvSpPr txBox="1">
            <a:spLocks/>
          </p:cNvSpPr>
          <p:nvPr/>
        </p:nvSpPr>
        <p:spPr bwMode="auto">
          <a:xfrm>
            <a:off x="5286380" y="5214950"/>
            <a:ext cx="2428892" cy="714404"/>
          </a:xfrm>
          <a:prstGeom prst="rect">
            <a:avLst/>
          </a:prstGeom>
          <a:solidFill>
            <a:srgbClr val="FFCCFF"/>
          </a:solidFill>
          <a:ln w="38100">
            <a:solidFill>
              <a:srgbClr val="3333FF"/>
            </a:solidFill>
          </a:ln>
        </p:spPr>
        <p:style>
          <a:lnRef idx="2">
            <a:schemeClr val="accent6"/>
          </a:lnRef>
          <a:fillRef idx="1">
            <a:schemeClr val="lt1"/>
          </a:fillRef>
          <a:effectRef idx="0">
            <a:schemeClr val="accent6"/>
          </a:effectRef>
          <a:fontRef idx="minor">
            <a:schemeClr val="dk1"/>
          </a:fontRef>
        </p:style>
        <p:txBody>
          <a:bodyPr>
            <a:normAutofit/>
          </a:bodyPr>
          <a:lstStyle>
            <a:lvl1pPr marL="346075" indent="-346075" algn="l" rtl="0" eaLnBrk="0" fontAlgn="base" hangingPunct="0">
              <a:spcBef>
                <a:spcPts val="1800"/>
              </a:spcBef>
              <a:spcAft>
                <a:spcPct val="0"/>
              </a:spcAft>
              <a:buFont typeface="Arial" pitchFamily="34" charset="0"/>
              <a:buChar char="•"/>
              <a:defRPr lang="zh-TW" sz="2400" kern="1200">
                <a:solidFill>
                  <a:schemeClr val="dk1"/>
                </a:solidFill>
                <a:latin typeface="標楷體" pitchFamily="65" charset="-120"/>
                <a:ea typeface="標楷體" pitchFamily="65" charset="-120"/>
                <a:cs typeface="+mn-cs"/>
              </a:defRPr>
            </a:lvl1pPr>
            <a:lvl2pPr marL="739775" indent="-282575" algn="l" rtl="0" eaLnBrk="0" fontAlgn="base" hangingPunct="0">
              <a:spcBef>
                <a:spcPts val="1200"/>
              </a:spcBef>
              <a:spcAft>
                <a:spcPct val="0"/>
              </a:spcAft>
              <a:buFont typeface="Arial" pitchFamily="34" charset="0"/>
              <a:buChar char="•"/>
              <a:defRPr lang="zh-TW" sz="2000" kern="1200">
                <a:solidFill>
                  <a:schemeClr val="dk1"/>
                </a:solidFill>
                <a:latin typeface="+mn-lt"/>
                <a:ea typeface="+mn-ea"/>
                <a:cs typeface="+mn-cs"/>
              </a:defRPr>
            </a:lvl2pPr>
            <a:lvl3pPr marL="1143000" indent="-228600" algn="l" rtl="0" eaLnBrk="0" fontAlgn="base" hangingPunct="0">
              <a:spcBef>
                <a:spcPts val="800"/>
              </a:spcBef>
              <a:spcAft>
                <a:spcPct val="0"/>
              </a:spcAft>
              <a:buFont typeface="Arial" pitchFamily="34" charset="0"/>
              <a:buChar char="•"/>
              <a:defRPr lang="zh-TW" kern="1200">
                <a:solidFill>
                  <a:schemeClr val="dk1"/>
                </a:solidFill>
                <a:latin typeface="+mn-lt"/>
                <a:ea typeface="+mn-ea"/>
                <a:cs typeface="+mn-cs"/>
              </a:defRPr>
            </a:lvl3pPr>
            <a:lvl4pPr marL="1600200" indent="-228600" algn="l" rtl="0" eaLnBrk="0" fontAlgn="base" hangingPunct="0">
              <a:spcBef>
                <a:spcPts val="600"/>
              </a:spcBef>
              <a:spcAft>
                <a:spcPct val="0"/>
              </a:spcAft>
              <a:buFont typeface="Arial" pitchFamily="34" charset="0"/>
              <a:buChar char="•"/>
              <a:defRPr lang="zh-TW" sz="1600" kern="1200">
                <a:solidFill>
                  <a:schemeClr val="dk1"/>
                </a:solidFill>
                <a:latin typeface="+mn-lt"/>
                <a:ea typeface="+mn-ea"/>
                <a:cs typeface="+mn-cs"/>
              </a:defRPr>
            </a:lvl4pPr>
            <a:lvl5pPr marL="2057400" indent="-228600" algn="l" rtl="0" eaLnBrk="0" fontAlgn="base" hangingPunct="0">
              <a:spcBef>
                <a:spcPts val="600"/>
              </a:spcBef>
              <a:spcAft>
                <a:spcPct val="0"/>
              </a:spcAft>
              <a:buFont typeface="Arial" pitchFamily="34" charset="0"/>
              <a:buChar char="•"/>
              <a:defRPr lang="zh-TW" sz="1600" kern="1200">
                <a:solidFill>
                  <a:schemeClr val="dk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lang="zh-TW" sz="1600" kern="1200">
                <a:solidFill>
                  <a:schemeClr val="dk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lang="zh-TW" sz="1600" kern="1200">
                <a:solidFill>
                  <a:schemeClr val="dk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lang="zh-TW" sz="1600" kern="1200" baseline="0">
                <a:solidFill>
                  <a:schemeClr val="dk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lang="zh-TW" sz="1600" kern="1200" baseline="0">
                <a:solidFill>
                  <a:schemeClr val="dk1"/>
                </a:solidFill>
                <a:latin typeface="+mn-lt"/>
                <a:ea typeface="+mn-ea"/>
                <a:cs typeface="+mn-cs"/>
              </a:defRPr>
            </a:lvl9pPr>
          </a:lstStyle>
          <a:p>
            <a:pPr marL="0" indent="0">
              <a:lnSpc>
                <a:spcPct val="120000"/>
              </a:lnSpc>
              <a:spcBef>
                <a:spcPts val="0"/>
              </a:spcBef>
              <a:buFontTx/>
              <a:buNone/>
              <a:defRPr/>
            </a:pPr>
            <a:r>
              <a:rPr kumimoji="0" altLang="en-US" sz="3400" b="1" dirty="0">
                <a:solidFill>
                  <a:srgbClr val="FF0000"/>
                </a:solidFill>
                <a:effectLst>
                  <a:outerShdw blurRad="38100" dist="38100" dir="2700000" algn="tl">
                    <a:srgbClr val="000000">
                      <a:alpha val="43137"/>
                    </a:srgbClr>
                  </a:outerShdw>
                </a:effectLst>
                <a:cs typeface="Times New Roman" pitchFamily="18" charset="0"/>
              </a:rPr>
              <a:t>甲生</a:t>
            </a:r>
            <a:r>
              <a:rPr kumimoji="0" altLang="en-US" sz="3400" b="1" dirty="0">
                <a:solidFill>
                  <a:schemeClr val="tx1"/>
                </a:solidFill>
                <a:effectLst>
                  <a:outerShdw blurRad="38100" dist="38100" dir="2700000" algn="tl">
                    <a:srgbClr val="000000">
                      <a:alpha val="43137"/>
                    </a:srgbClr>
                  </a:outerShdw>
                </a:effectLst>
                <a:cs typeface="Times New Roman" pitchFamily="18" charset="0"/>
              </a:rPr>
              <a:t>先分發</a:t>
            </a:r>
            <a:endParaRPr kumimoji="0" altLang="en-US" sz="1600" dirty="0"/>
          </a:p>
        </p:txBody>
      </p:sp>
      <p:sp>
        <p:nvSpPr>
          <p:cNvPr id="8" name="文字方塊 8">
            <a:extLst>
              <a:ext uri="{FF2B5EF4-FFF2-40B4-BE49-F238E27FC236}">
                <a16:creationId xmlns:a16="http://schemas.microsoft.com/office/drawing/2014/main" id="{1E743314-3D7C-4AA9-A8D7-1D57B5947F02}"/>
              </a:ext>
            </a:extLst>
          </p:cNvPr>
          <p:cNvSpPr txBox="1">
            <a:spLocks noChangeArrowheads="1"/>
          </p:cNvSpPr>
          <p:nvPr/>
        </p:nvSpPr>
        <p:spPr bwMode="auto">
          <a:xfrm>
            <a:off x="2267744" y="3717032"/>
            <a:ext cx="1140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r>
              <a:rPr lang="en-US" altLang="zh-TW" sz="1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21+15=36</a:t>
            </a:r>
            <a:endParaRPr lang="zh-TW" altLang="en-US" sz="1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文字方塊 8">
            <a:extLst>
              <a:ext uri="{FF2B5EF4-FFF2-40B4-BE49-F238E27FC236}">
                <a16:creationId xmlns:a16="http://schemas.microsoft.com/office/drawing/2014/main" id="{7476B025-A704-446D-AE19-CAA03A053751}"/>
              </a:ext>
            </a:extLst>
          </p:cNvPr>
          <p:cNvSpPr txBox="1">
            <a:spLocks noChangeArrowheads="1"/>
          </p:cNvSpPr>
          <p:nvPr/>
        </p:nvSpPr>
        <p:spPr bwMode="auto">
          <a:xfrm>
            <a:off x="2267744" y="4388914"/>
            <a:ext cx="1140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r>
              <a:rPr lang="en-US" altLang="zh-TW" sz="1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21+15=36</a:t>
            </a:r>
            <a:endParaRPr lang="zh-TW" altLang="en-US" sz="1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869392036"/>
      </p:ext>
    </p:extLst>
  </p:cSld>
  <p:clrMapOvr>
    <a:masterClrMapping/>
  </p:clrMapOvr>
  <p:transition advTm="5000">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fill="hold"/>
                                        <p:tgtEl>
                                          <p:spTgt spid="7"/>
                                        </p:tgtEl>
                                        <p:attrNameLst>
                                          <p:attrName>ppt_x</p:attrName>
                                        </p:attrNameLst>
                                      </p:cBhvr>
                                      <p:tavLst>
                                        <p:tav tm="0">
                                          <p:val>
                                            <p:strVal val="1+#ppt_w/2"/>
                                          </p:val>
                                        </p:tav>
                                        <p:tav tm="100000">
                                          <p:val>
                                            <p:strVal val="#ppt_x"/>
                                          </p:val>
                                        </p:tav>
                                      </p:tavLst>
                                    </p:anim>
                                    <p:anim calcmode="lin" valueType="num">
                                      <p:cBhvr additive="base">
                                        <p:cTn id="3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內容版面配置區 2"/>
          <p:cNvSpPr>
            <a:spLocks noGrp="1"/>
          </p:cNvSpPr>
          <p:nvPr>
            <p:ph idx="1"/>
          </p:nvPr>
        </p:nvSpPr>
        <p:spPr>
          <a:xfrm>
            <a:off x="457200" y="1600200"/>
            <a:ext cx="8229600" cy="4852988"/>
          </a:xfrm>
        </p:spPr>
        <p:txBody>
          <a:bodyPr/>
          <a:lstStyle/>
          <a:p>
            <a:pPr eaLnBrk="1" hangingPunct="1"/>
            <a:r>
              <a:rPr lang="en-US" altLang="zh-TW" b="1" dirty="0">
                <a:solidFill>
                  <a:srgbClr val="3333FF"/>
                </a:solidFill>
                <a:effectLst>
                  <a:outerShdw blurRad="38100" dist="38100" dir="2700000" algn="tl">
                    <a:srgbClr val="000000">
                      <a:alpha val="43137"/>
                    </a:srgbClr>
                  </a:outerShdw>
                </a:effectLst>
              </a:rPr>
              <a:t>1.</a:t>
            </a:r>
            <a:r>
              <a:rPr lang="zh-TW" altLang="en-US" b="1" dirty="0">
                <a:solidFill>
                  <a:srgbClr val="3333FF"/>
                </a:solidFill>
                <a:effectLst>
                  <a:outerShdw blurRad="38100" dist="38100" dir="2700000" algn="tl">
                    <a:srgbClr val="000000">
                      <a:alpha val="43137"/>
                    </a:srgbClr>
                  </a:outerShdw>
                </a:effectLst>
              </a:rPr>
              <a:t>多元學習表現（含服務學習及競賽）</a:t>
            </a:r>
            <a:endParaRPr lang="en-US" altLang="zh-TW" b="1" dirty="0">
              <a:solidFill>
                <a:srgbClr val="3333FF"/>
              </a:solidFill>
              <a:effectLst>
                <a:outerShdw blurRad="38100" dist="38100" dir="2700000" algn="tl">
                  <a:srgbClr val="000000">
                    <a:alpha val="43137"/>
                  </a:srgbClr>
                </a:outerShdw>
              </a:effectLst>
            </a:endParaRPr>
          </a:p>
          <a:p>
            <a:pPr eaLnBrk="1" hangingPunct="1"/>
            <a:r>
              <a:rPr lang="en-US" altLang="zh-TW" b="1" dirty="0">
                <a:solidFill>
                  <a:srgbClr val="3333FF"/>
                </a:solidFill>
                <a:effectLst>
                  <a:outerShdw blurRad="38100" dist="38100" dir="2700000" algn="tl">
                    <a:srgbClr val="000000">
                      <a:alpha val="43137"/>
                    </a:srgbClr>
                  </a:outerShdw>
                </a:effectLst>
              </a:rPr>
              <a:t>2.</a:t>
            </a:r>
            <a:r>
              <a:rPr lang="zh-TW" altLang="en-US" b="1" dirty="0">
                <a:solidFill>
                  <a:srgbClr val="3333FF"/>
                </a:solidFill>
                <a:effectLst>
                  <a:outerShdw blurRad="38100" dist="38100" dir="2700000" algn="tl">
                    <a:srgbClr val="000000">
                      <a:alpha val="43137"/>
                    </a:srgbClr>
                  </a:outerShdw>
                </a:effectLst>
              </a:rPr>
              <a:t>技藝優良</a:t>
            </a:r>
            <a:endParaRPr lang="en-US" altLang="zh-TW" b="1" dirty="0">
              <a:solidFill>
                <a:srgbClr val="3333FF"/>
              </a:solidFill>
              <a:effectLst>
                <a:outerShdw blurRad="38100" dist="38100" dir="2700000" algn="tl">
                  <a:srgbClr val="000000">
                    <a:alpha val="43137"/>
                  </a:srgbClr>
                </a:outerShdw>
              </a:effectLst>
            </a:endParaRPr>
          </a:p>
          <a:p>
            <a:pPr eaLnBrk="1" hangingPunct="1"/>
            <a:r>
              <a:rPr lang="en-US" altLang="zh-TW" b="1" dirty="0">
                <a:solidFill>
                  <a:srgbClr val="3333FF"/>
                </a:solidFill>
                <a:effectLst>
                  <a:outerShdw blurRad="38100" dist="38100" dir="2700000" algn="tl">
                    <a:srgbClr val="000000">
                      <a:alpha val="43137"/>
                    </a:srgbClr>
                  </a:outerShdw>
                </a:effectLst>
              </a:rPr>
              <a:t>3.</a:t>
            </a:r>
            <a:r>
              <a:rPr lang="zh-TW" altLang="en-US" b="1" dirty="0">
                <a:solidFill>
                  <a:srgbClr val="3333FF"/>
                </a:solidFill>
                <a:effectLst>
                  <a:outerShdw blurRad="38100" dist="38100" dir="2700000" algn="tl">
                    <a:srgbClr val="000000">
                      <a:alpha val="43137"/>
                    </a:srgbClr>
                  </a:outerShdw>
                </a:effectLst>
              </a:rPr>
              <a:t>弱勢身分</a:t>
            </a:r>
            <a:endParaRPr lang="en-US" altLang="zh-TW" b="1" dirty="0">
              <a:solidFill>
                <a:srgbClr val="3333FF"/>
              </a:solidFill>
              <a:effectLst>
                <a:outerShdw blurRad="38100" dist="38100" dir="2700000" algn="tl">
                  <a:srgbClr val="000000">
                    <a:alpha val="43137"/>
                  </a:srgbClr>
                </a:outerShdw>
              </a:effectLst>
            </a:endParaRPr>
          </a:p>
          <a:p>
            <a:pPr eaLnBrk="1" hangingPunct="1"/>
            <a:r>
              <a:rPr lang="en-US" altLang="zh-TW" b="1" dirty="0">
                <a:solidFill>
                  <a:srgbClr val="3333FF"/>
                </a:solidFill>
                <a:effectLst>
                  <a:outerShdw blurRad="38100" dist="38100" dir="2700000" algn="tl">
                    <a:srgbClr val="000000">
                      <a:alpha val="43137"/>
                    </a:srgbClr>
                  </a:outerShdw>
                </a:effectLst>
              </a:rPr>
              <a:t>4.</a:t>
            </a:r>
            <a:r>
              <a:rPr lang="zh-TW" altLang="en-US" b="1" dirty="0">
                <a:solidFill>
                  <a:srgbClr val="3333FF"/>
                </a:solidFill>
                <a:effectLst>
                  <a:outerShdw blurRad="38100" dist="38100" dir="2700000" algn="tl">
                    <a:srgbClr val="000000">
                      <a:alpha val="43137"/>
                    </a:srgbClr>
                  </a:outerShdw>
                </a:effectLst>
              </a:rPr>
              <a:t>均衡學習</a:t>
            </a:r>
            <a:endParaRPr lang="en-US" altLang="zh-TW" b="1" dirty="0">
              <a:solidFill>
                <a:srgbClr val="3333FF"/>
              </a:solidFill>
              <a:effectLst>
                <a:outerShdw blurRad="38100" dist="38100" dir="2700000" algn="tl">
                  <a:srgbClr val="000000">
                    <a:alpha val="43137"/>
                  </a:srgbClr>
                </a:outerShdw>
              </a:effectLst>
            </a:endParaRPr>
          </a:p>
          <a:p>
            <a:pPr eaLnBrk="1" hangingPunct="1"/>
            <a:r>
              <a:rPr lang="en-US" altLang="zh-TW" b="1" dirty="0">
                <a:solidFill>
                  <a:srgbClr val="3333FF"/>
                </a:solidFill>
                <a:effectLst>
                  <a:outerShdw blurRad="38100" dist="38100" dir="2700000" algn="tl">
                    <a:srgbClr val="000000">
                      <a:alpha val="43137"/>
                    </a:srgbClr>
                  </a:outerShdw>
                </a:effectLst>
              </a:rPr>
              <a:t>5.</a:t>
            </a:r>
            <a:r>
              <a:rPr lang="zh-TW" altLang="en-US" b="1" dirty="0">
                <a:solidFill>
                  <a:srgbClr val="3333FF"/>
                </a:solidFill>
                <a:effectLst>
                  <a:outerShdw blurRad="38100" dist="38100" dir="2700000" algn="tl">
                    <a:srgbClr val="000000">
                      <a:alpha val="43137"/>
                    </a:srgbClr>
                  </a:outerShdw>
                </a:effectLst>
              </a:rPr>
              <a:t>國中教育會考（含寫作測驗）</a:t>
            </a:r>
            <a:endParaRPr lang="en-US" altLang="zh-TW" b="1" dirty="0">
              <a:solidFill>
                <a:srgbClr val="3333FF"/>
              </a:solidFill>
              <a:effectLst>
                <a:outerShdw blurRad="38100" dist="38100" dir="2700000" algn="tl">
                  <a:srgbClr val="000000">
                    <a:alpha val="43137"/>
                  </a:srgbClr>
                </a:outerShdw>
              </a:effectLst>
            </a:endParaRPr>
          </a:p>
          <a:p>
            <a:pPr eaLnBrk="1" hangingPunct="1"/>
            <a:r>
              <a:rPr lang="en-US" altLang="zh-TW" b="1" dirty="0">
                <a:solidFill>
                  <a:srgbClr val="3333FF"/>
                </a:solidFill>
                <a:effectLst>
                  <a:outerShdw blurRad="38100" dist="38100" dir="2700000" algn="tl">
                    <a:srgbClr val="000000">
                      <a:alpha val="43137"/>
                    </a:srgbClr>
                  </a:outerShdw>
                </a:effectLst>
              </a:rPr>
              <a:t>6.</a:t>
            </a:r>
            <a:r>
              <a:rPr lang="zh-TW" altLang="en-US" b="1" dirty="0">
                <a:solidFill>
                  <a:srgbClr val="3333FF"/>
                </a:solidFill>
                <a:effectLst>
                  <a:outerShdw blurRad="38100" dist="38100" dir="2700000" algn="tl">
                    <a:srgbClr val="000000">
                      <a:alpha val="43137"/>
                    </a:srgbClr>
                  </a:outerShdw>
                </a:effectLst>
              </a:rPr>
              <a:t>志願序</a:t>
            </a:r>
            <a:endParaRPr lang="en-US" altLang="zh-TW" b="1" dirty="0">
              <a:solidFill>
                <a:srgbClr val="3333FF"/>
              </a:solidFill>
              <a:effectLst>
                <a:outerShdw blurRad="38100" dist="38100" dir="2700000" algn="tl">
                  <a:srgbClr val="000000">
                    <a:alpha val="43137"/>
                  </a:srgbClr>
                </a:outerShdw>
              </a:effectLst>
            </a:endParaRPr>
          </a:p>
          <a:p>
            <a:pPr eaLnBrk="1" hangingPunct="1">
              <a:spcBef>
                <a:spcPts val="1200"/>
              </a:spcBef>
              <a:buNone/>
            </a:pPr>
            <a:r>
              <a:rPr lang="zh-TW" altLang="en-US" sz="2000" b="1" dirty="0">
                <a:solidFill>
                  <a:srgbClr val="FF0000"/>
                </a:solidFill>
                <a:effectLst>
                  <a:outerShdw blurRad="38100" dist="38100" dir="2700000" algn="tl">
                    <a:srgbClr val="000000">
                      <a:alpha val="43137"/>
                    </a:srgbClr>
                  </a:outerShdw>
                </a:effectLst>
              </a:rPr>
              <a:t>國立</a:t>
            </a:r>
            <a:r>
              <a:rPr lang="zh-TW" altLang="en-US" sz="2000" dirty="0"/>
              <a:t>學校及護理科、護理助產科</a:t>
            </a:r>
            <a:r>
              <a:rPr lang="zh-TW" altLang="en-US" sz="2000" b="1" dirty="0">
                <a:solidFill>
                  <a:srgbClr val="FF0000"/>
                </a:solidFill>
                <a:effectLst>
                  <a:outerShdw blurRad="38100" dist="38100" dir="2700000" algn="tl">
                    <a:srgbClr val="000000">
                      <a:alpha val="43137"/>
                    </a:srgbClr>
                  </a:outerShdw>
                </a:effectLst>
              </a:rPr>
              <a:t>均須採計</a:t>
            </a:r>
            <a:r>
              <a:rPr lang="zh-TW" altLang="en-US" sz="2000" dirty="0"/>
              <a:t>國中教育會考成績</a:t>
            </a:r>
            <a:r>
              <a:rPr lang="en-US" altLang="zh-TW" sz="2000" dirty="0"/>
              <a:t>(</a:t>
            </a:r>
            <a:r>
              <a:rPr lang="zh-TW" altLang="en-US" sz="2000" b="1" dirty="0">
                <a:solidFill>
                  <a:srgbClr val="008000"/>
                </a:solidFill>
                <a:effectLst>
                  <a:outerShdw blurRad="38100" dist="38100" dir="2700000" algn="tl">
                    <a:srgbClr val="000000">
                      <a:alpha val="43137"/>
                    </a:srgbClr>
                  </a:outerShdw>
                </a:effectLst>
              </a:rPr>
              <a:t>私立</a:t>
            </a:r>
            <a:r>
              <a:rPr lang="zh-TW" altLang="en-US" sz="2000" dirty="0"/>
              <a:t>學校</a:t>
            </a:r>
            <a:endParaRPr lang="en-US" altLang="zh-TW" sz="2000" dirty="0"/>
          </a:p>
          <a:p>
            <a:pPr marL="0" eaLnBrk="1" hangingPunct="1">
              <a:spcBef>
                <a:spcPts val="0"/>
              </a:spcBef>
              <a:buNone/>
            </a:pPr>
            <a:r>
              <a:rPr lang="zh-TW" altLang="en-US" sz="2000" b="1" dirty="0">
                <a:solidFill>
                  <a:srgbClr val="008000"/>
                </a:solidFill>
                <a:effectLst>
                  <a:outerShdw blurRad="38100" dist="38100" dir="2700000" algn="tl">
                    <a:srgbClr val="000000">
                      <a:alpha val="43137"/>
                    </a:srgbClr>
                  </a:outerShdw>
                </a:effectLst>
              </a:rPr>
              <a:t>除護理科、護理助產科外</a:t>
            </a:r>
            <a:r>
              <a:rPr lang="zh-TW" altLang="en-US" sz="2000" dirty="0"/>
              <a:t>，由</a:t>
            </a:r>
            <a:r>
              <a:rPr lang="zh-TW" altLang="en-US" sz="2000" b="1" dirty="0">
                <a:solidFill>
                  <a:srgbClr val="008000"/>
                </a:solidFill>
                <a:effectLst>
                  <a:outerShdw blurRad="38100" dist="38100" dir="2700000" algn="tl">
                    <a:srgbClr val="000000">
                      <a:alpha val="43137"/>
                    </a:srgbClr>
                  </a:outerShdw>
                </a:effectLst>
              </a:rPr>
              <a:t>各校自訂</a:t>
            </a:r>
            <a:r>
              <a:rPr lang="zh-TW" altLang="en-US" sz="2000" dirty="0"/>
              <a:t>是否採計國中教育會考成績</a:t>
            </a:r>
            <a:r>
              <a:rPr lang="en-US" altLang="zh-TW" sz="2000" dirty="0"/>
              <a:t>)</a:t>
            </a:r>
          </a:p>
        </p:txBody>
      </p:sp>
      <p:sp>
        <p:nvSpPr>
          <p:cNvPr id="4" name="Rectangle 7"/>
          <p:cNvSpPr>
            <a:spLocks noChangeArrowheads="1"/>
          </p:cNvSpPr>
          <p:nvPr/>
        </p:nvSpPr>
        <p:spPr bwMode="auto">
          <a:xfrm>
            <a:off x="2214546" y="642918"/>
            <a:ext cx="4248150" cy="400110"/>
          </a:xfrm>
          <a:prstGeom prst="rect">
            <a:avLst/>
          </a:prstGeom>
          <a:solidFill>
            <a:srgbClr val="FFCCFF"/>
          </a:solidFill>
          <a:ln w="9525">
            <a:noFill/>
            <a:miter lim="800000"/>
            <a:headEnd/>
            <a:tailEnd/>
          </a:ln>
        </p:spPr>
        <p:txBody>
          <a:bodyPr wrap="square">
            <a:spAutoFit/>
          </a:bodyPr>
          <a:lstStyle/>
          <a:p>
            <a:pPr algn="ctr">
              <a:defRPr/>
            </a:pPr>
            <a:r>
              <a:rPr lang="en-US" altLang="zh-TW" sz="2000" b="1" dirty="0">
                <a:solidFill>
                  <a:srgbClr val="0000FF"/>
                </a:solidFill>
                <a:effectLst>
                  <a:outerShdw blurRad="38100" dist="38100" dir="2700000" algn="tl">
                    <a:srgbClr val="000000"/>
                  </a:outerShdw>
                </a:effectLst>
                <a:latin typeface="Times New Roman" pitchFamily="18" charset="0"/>
                <a:ea typeface="華康儷中黑"/>
                <a:cs typeface="Times New Roman" pitchFamily="18" charset="0"/>
              </a:rPr>
              <a:t>B-1.</a:t>
            </a:r>
            <a:r>
              <a:rPr lang="zh-TW" altLang="en-US" sz="2000" b="1" dirty="0">
                <a:solidFill>
                  <a:srgbClr val="0000FF"/>
                </a:solidFill>
                <a:effectLst>
                  <a:outerShdw blurRad="38100" dist="38100" dir="2700000" algn="tl">
                    <a:srgbClr val="000000"/>
                  </a:outerShdw>
                </a:effectLst>
                <a:latin typeface="Times New Roman" pitchFamily="18" charset="0"/>
                <a:ea typeface="華康儷中黑"/>
                <a:cs typeface="Times New Roman" pitchFamily="18" charset="0"/>
              </a:rPr>
              <a:t>五專優先免試入學積分採計項目</a:t>
            </a:r>
            <a:endPar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p:txBody>
      </p:sp>
    </p:spTree>
  </p:cSld>
  <p:clrMapOvr>
    <a:masterClrMapping/>
  </p:clrMapOvr>
  <p:transition advTm="5000">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arn(inVertical)">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barn(inVertical)">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barn(inVertical)">
                                      <p:cBhvr>
                                        <p:cTn id="17" dur="5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barn(inVertical)">
                                      <p:cBhvr>
                                        <p:cTn id="22" dur="500"/>
                                        <p:tgtEl>
                                          <p:spTgt spid="235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barn(inVertical)">
                                      <p:cBhvr>
                                        <p:cTn id="27" dur="500"/>
                                        <p:tgtEl>
                                          <p:spTgt spid="235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3555">
                                            <p:txEl>
                                              <p:pRg st="5" end="5"/>
                                            </p:txEl>
                                          </p:spTgt>
                                        </p:tgtEl>
                                        <p:attrNameLst>
                                          <p:attrName>style.visibility</p:attrName>
                                        </p:attrNameLst>
                                      </p:cBhvr>
                                      <p:to>
                                        <p:strVal val="visible"/>
                                      </p:to>
                                    </p:set>
                                    <p:animEffect transition="in" filter="barn(inVertical)">
                                      <p:cBhvr>
                                        <p:cTn id="32" dur="500"/>
                                        <p:tgtEl>
                                          <p:spTgt spid="235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555">
                                            <p:txEl>
                                              <p:pRg st="6" end="6"/>
                                            </p:txEl>
                                          </p:spTgt>
                                        </p:tgtEl>
                                        <p:attrNameLst>
                                          <p:attrName>style.visibility</p:attrName>
                                        </p:attrNameLst>
                                      </p:cBhvr>
                                      <p:to>
                                        <p:strVal val="visible"/>
                                      </p:to>
                                    </p:set>
                                    <p:anim calcmode="lin" valueType="num">
                                      <p:cBhvr additive="base">
                                        <p:cTn id="37" dur="10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2355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3555">
                                            <p:txEl>
                                              <p:pRg st="7" end="7"/>
                                            </p:txEl>
                                          </p:spTgt>
                                        </p:tgtEl>
                                        <p:attrNameLst>
                                          <p:attrName>style.visibility</p:attrName>
                                        </p:attrNameLst>
                                      </p:cBhvr>
                                      <p:to>
                                        <p:strVal val="visible"/>
                                      </p:to>
                                    </p:set>
                                    <p:anim calcmode="lin" valueType="num">
                                      <p:cBhvr additive="base">
                                        <p:cTn id="41" dur="10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2355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nvPr>
        </p:nvGraphicFramePr>
        <p:xfrm>
          <a:off x="500034" y="1285860"/>
          <a:ext cx="8229601" cy="4999037"/>
        </p:xfrm>
        <a:graphic>
          <a:graphicData uri="http://schemas.openxmlformats.org/drawingml/2006/table">
            <a:tbl>
              <a:tblPr firstRow="1" bandRow="1">
                <a:tableStyleId>{5940675A-B579-460E-94D1-54222C63F5DA}</a:tableStyleId>
              </a:tblPr>
              <a:tblGrid>
                <a:gridCol w="946448">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2592288">
                  <a:extLst>
                    <a:ext uri="{9D8B030D-6E8A-4147-A177-3AD203B41FA5}">
                      <a16:colId xmlns:a16="http://schemas.microsoft.com/office/drawing/2014/main" val="20004"/>
                    </a:ext>
                  </a:extLst>
                </a:gridCol>
                <a:gridCol w="1090465">
                  <a:extLst>
                    <a:ext uri="{9D8B030D-6E8A-4147-A177-3AD203B41FA5}">
                      <a16:colId xmlns:a16="http://schemas.microsoft.com/office/drawing/2014/main" val="20005"/>
                    </a:ext>
                  </a:extLst>
                </a:gridCol>
              </a:tblGrid>
              <a:tr h="1371717">
                <a:tc>
                  <a:txBody>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主項目</a:t>
                      </a:r>
                    </a:p>
                  </a:txBody>
                  <a:tcPr marT="45721" marB="45721" anchor="ctr"/>
                </a:tc>
                <a:tc>
                  <a:txBody>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分項目</a:t>
                      </a:r>
                    </a:p>
                  </a:txBody>
                  <a:tcPr marT="45721" marB="45721" anchor="ctr"/>
                </a:tc>
                <a:tc>
                  <a:txBody>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單項積分上限</a:t>
                      </a:r>
                    </a:p>
                  </a:txBody>
                  <a:tcPr marT="45721" marB="45721" anchor="ctr"/>
                </a:tc>
                <a:tc>
                  <a:txBody>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積分上限</a:t>
                      </a:r>
                    </a:p>
                  </a:txBody>
                  <a:tcPr marT="45721" marB="45721" anchor="ctr"/>
                </a:tc>
                <a:tc>
                  <a:txBody>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主項目</a:t>
                      </a:r>
                    </a:p>
                  </a:txBody>
                  <a:tcPr marT="45721" marB="45721" anchor="ctr"/>
                </a:tc>
                <a:tc>
                  <a:txBody>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積分上限</a:t>
                      </a:r>
                    </a:p>
                  </a:txBody>
                  <a:tcPr marT="45721" marB="45721" anchor="ctr"/>
                </a:tc>
                <a:extLst>
                  <a:ext uri="{0D108BD9-81ED-4DB2-BD59-A6C34878D82A}">
                    <a16:rowId xmlns:a16="http://schemas.microsoft.com/office/drawing/2014/main" val="10000"/>
                  </a:ext>
                </a:extLst>
              </a:tr>
              <a:tr h="518200">
                <a:tc rowSpan="4">
                  <a:txBody>
                    <a:bodyPr/>
                    <a:lstStyle/>
                    <a:p>
                      <a:r>
                        <a:rPr lang="zh-TW" altLang="en-US" sz="28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多元學習表現</a:t>
                      </a:r>
                    </a:p>
                  </a:txBody>
                  <a:tcPr marT="45721" marB="45721" anchor="ctr"/>
                </a:tc>
                <a:tc rowSpan="2">
                  <a:txBody>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競賽</a:t>
                      </a:r>
                    </a:p>
                  </a:txBody>
                  <a:tcPr marT="45721" marB="45721" anchor="ctr"/>
                </a:tc>
                <a:tc rowSpan="2">
                  <a:txBody>
                    <a:bodyPr/>
                    <a:lstStyle/>
                    <a:p>
                      <a:pPr algn="ct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1" marB="45721" anchor="ctr"/>
                </a:tc>
                <a:tc rowSpan="4">
                  <a:txBody>
                    <a:bodyPr/>
                    <a:lstStyle/>
                    <a:p>
                      <a:pPr algn="ct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1" marB="4572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技藝優良</a:t>
                      </a:r>
                    </a:p>
                  </a:txBody>
                  <a:tcPr marT="45721" marB="45721" anchor="ctr"/>
                </a:tc>
                <a:tc>
                  <a:txBody>
                    <a:bodyPr/>
                    <a:lstStyle/>
                    <a:p>
                      <a:pPr algn="ct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1" marB="45721" anchor="ctr"/>
                </a:tc>
                <a:extLst>
                  <a:ext uri="{0D108BD9-81ED-4DB2-BD59-A6C34878D82A}">
                    <a16:rowId xmlns:a16="http://schemas.microsoft.com/office/drawing/2014/main" val="10001"/>
                  </a:ext>
                </a:extLst>
              </a:tr>
              <a:tr h="227104">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弱勢身分</a:t>
                      </a:r>
                    </a:p>
                  </a:txBody>
                  <a:tcPr marT="45721" marB="45721" anchor="ctr"/>
                </a:tc>
                <a:tc rowSpan="2">
                  <a:txBody>
                    <a:bodyPr/>
                    <a:lstStyle/>
                    <a:p>
                      <a:pPr algn="ct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1" marB="45721" anchor="ctr"/>
                </a:tc>
                <a:extLst>
                  <a:ext uri="{0D108BD9-81ED-4DB2-BD59-A6C34878D82A}">
                    <a16:rowId xmlns:a16="http://schemas.microsoft.com/office/drawing/2014/main" val="10002"/>
                  </a:ext>
                </a:extLst>
              </a:tr>
              <a:tr h="291096">
                <a:tc vMerge="1">
                  <a:txBody>
                    <a:bodyPr/>
                    <a:lstStyle/>
                    <a:p>
                      <a:endParaRPr lang="zh-TW" altLang="en-US"/>
                    </a:p>
                  </a:txBody>
                  <a:tcPr/>
                </a:tc>
                <a:tc rowSpan="2">
                  <a:txBody>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服務學習</a:t>
                      </a:r>
                    </a:p>
                  </a:txBody>
                  <a:tcPr marT="45721" marB="45721" anchor="ctr"/>
                </a:tc>
                <a:tc rowSpan="2">
                  <a:txBody>
                    <a:bodyPr/>
                    <a:lstStyle/>
                    <a:p>
                      <a:pPr algn="ct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1" marB="45721"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51820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均衡學習</a:t>
                      </a:r>
                    </a:p>
                  </a:txBody>
                  <a:tcPr marT="45721" marB="45721" anchor="ctr"/>
                </a:tc>
                <a:tc>
                  <a:txBody>
                    <a:bodyPr/>
                    <a:lstStyle/>
                    <a:p>
                      <a:pPr algn="ct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1" marB="45721" anchor="ctr"/>
                </a:tc>
                <a:extLst>
                  <a:ext uri="{0D108BD9-81ED-4DB2-BD59-A6C34878D82A}">
                    <a16:rowId xmlns:a16="http://schemas.microsoft.com/office/drawing/2014/main" val="10004"/>
                  </a:ext>
                </a:extLst>
              </a:tr>
              <a:tr h="155452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國中教育會考</a:t>
                      </a:r>
                    </a:p>
                  </a:txBody>
                  <a:tcPr marT="45721" marB="45721" anchor="ctr"/>
                </a:tc>
                <a:tc>
                  <a:txBody>
                    <a:bodyPr/>
                    <a:lstStyle/>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國文、數學、英語、自然、社會</a:t>
                      </a:r>
                    </a:p>
                  </a:txBody>
                  <a:tcPr marT="45721" marB="45721" anchor="ctr"/>
                </a:tc>
                <a:tc>
                  <a:txBody>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各科</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6.4</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1" marB="45721" anchor="ctr"/>
                </a:tc>
                <a:tc>
                  <a:txBody>
                    <a:bodyPr/>
                    <a:lstStyle/>
                    <a:p>
                      <a:pPr algn="ct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32</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1" marB="45721" anchor="ctr"/>
                </a:tc>
                <a:tc>
                  <a:txBody>
                    <a:bodyPr/>
                    <a:lstStyle/>
                    <a:p>
                      <a:r>
                        <a:rPr lang="zh-TW" altLang="en-US" sz="2800" b="1" kern="1200"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志願序</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(1~30)</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tc>
                <a:tc>
                  <a:txBody>
                    <a:bodyPr/>
                    <a:lstStyle/>
                    <a:p>
                      <a:pPr algn="ct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26</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1" marB="45721" anchor="ctr"/>
                </a:tc>
                <a:extLst>
                  <a:ext uri="{0D108BD9-81ED-4DB2-BD59-A6C34878D82A}">
                    <a16:rowId xmlns:a16="http://schemas.microsoft.com/office/drawing/2014/main" val="10005"/>
                  </a:ext>
                </a:extLst>
              </a:tr>
              <a:tr h="51820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nchor="ctr"/>
                </a:tc>
                <a:tc>
                  <a:txBody>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寫作測驗</a:t>
                      </a:r>
                    </a:p>
                  </a:txBody>
                  <a:tcPr marT="45721" marB="45721" anchor="ctr"/>
                </a:tc>
                <a:tc>
                  <a:txBody>
                    <a:bodyPr/>
                    <a:lstStyle/>
                    <a:p>
                      <a:pPr algn="ct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1" marB="45721" anchor="ctr"/>
                </a:tc>
                <a:tc>
                  <a:txBody>
                    <a:bodyPr/>
                    <a:lstStyle/>
                    <a:p>
                      <a:pPr algn="ct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1" marB="45721" anchor="ctr"/>
                </a:tc>
                <a:tc>
                  <a:txBody>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總積分</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上限</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solidFill>
                      <a:srgbClr val="FFC000"/>
                    </a:solidFill>
                  </a:tcPr>
                </a:tc>
                <a:tc>
                  <a:txBody>
                    <a:bodyPr/>
                    <a:lstStyle/>
                    <a:p>
                      <a:pPr algn="ct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101</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分</a:t>
                      </a:r>
                    </a:p>
                  </a:txBody>
                  <a:tcPr marT="45721" marB="45721" anchor="ctr">
                    <a:solidFill>
                      <a:srgbClr val="FFC000"/>
                    </a:solidFill>
                  </a:tcPr>
                </a:tc>
                <a:extLst>
                  <a:ext uri="{0D108BD9-81ED-4DB2-BD59-A6C34878D82A}">
                    <a16:rowId xmlns:a16="http://schemas.microsoft.com/office/drawing/2014/main" val="10006"/>
                  </a:ext>
                </a:extLst>
              </a:tr>
            </a:tbl>
          </a:graphicData>
        </a:graphic>
      </p:graphicFrame>
      <p:sp>
        <p:nvSpPr>
          <p:cNvPr id="4" name="Rectangle 7"/>
          <p:cNvSpPr>
            <a:spLocks noChangeArrowheads="1"/>
          </p:cNvSpPr>
          <p:nvPr/>
        </p:nvSpPr>
        <p:spPr bwMode="auto">
          <a:xfrm>
            <a:off x="2786050" y="642918"/>
            <a:ext cx="3676646" cy="400110"/>
          </a:xfrm>
          <a:prstGeom prst="rect">
            <a:avLst/>
          </a:prstGeom>
          <a:solidFill>
            <a:srgbClr val="FFCCFF"/>
          </a:solidFill>
          <a:ln w="9525">
            <a:noFill/>
            <a:miter lim="800000"/>
            <a:headEnd/>
            <a:tailEnd/>
          </a:ln>
        </p:spPr>
        <p:txBody>
          <a:bodyPr wrap="square">
            <a:spAutoFit/>
          </a:bodyPr>
          <a:lstStyle/>
          <a:p>
            <a:pPr algn="ctr">
              <a:defRPr/>
            </a:pPr>
            <a:r>
              <a:rPr lang="en-US" altLang="zh-TW" sz="2000" b="1" dirty="0">
                <a:solidFill>
                  <a:srgbClr val="0000FF"/>
                </a:solidFill>
                <a:effectLst>
                  <a:outerShdw blurRad="38100" dist="38100" dir="2700000" algn="tl">
                    <a:srgbClr val="000000"/>
                  </a:outerShdw>
                </a:effectLst>
                <a:latin typeface="Times New Roman" pitchFamily="18" charset="0"/>
                <a:ea typeface="華康儷中黑"/>
                <a:cs typeface="Times New Roman" pitchFamily="18" charset="0"/>
              </a:rPr>
              <a:t>B-2.</a:t>
            </a:r>
            <a:r>
              <a:rPr lang="zh-TW" altLang="en-US" sz="2000" b="1" dirty="0">
                <a:solidFill>
                  <a:srgbClr val="0000FF"/>
                </a:solidFill>
                <a:effectLst>
                  <a:outerShdw blurRad="38100" dist="38100" dir="2700000" algn="tl">
                    <a:srgbClr val="000000"/>
                  </a:outerShdw>
                </a:effectLst>
                <a:latin typeface="Times New Roman" pitchFamily="18" charset="0"/>
                <a:ea typeface="華康儷中黑"/>
                <a:cs typeface="Times New Roman" pitchFamily="18" charset="0"/>
              </a:rPr>
              <a:t>五專優先免試入學積分採計</a:t>
            </a:r>
            <a:endPar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p:txBody>
      </p:sp>
    </p:spTree>
  </p:cSld>
  <p:clrMapOvr>
    <a:masterClrMapping/>
  </p:clrMapOvr>
  <p:transition advTm="5000">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187450" y="857232"/>
            <a:ext cx="6769100" cy="4929221"/>
          </a:xfrm>
          <a:prstGeom prst="rect">
            <a:avLst/>
          </a:prstGeom>
          <a:noFill/>
          <a:ln w="9525">
            <a:noFill/>
            <a:miter lim="800000"/>
            <a:headEnd/>
            <a:tailEnd/>
          </a:ln>
        </p:spPr>
        <p:txBody>
          <a:bodyPr/>
          <a:lstStyle/>
          <a:p>
            <a:pPr marL="342900" indent="-342900" algn="ctr" eaLnBrk="0" hangingPunct="0">
              <a:spcBef>
                <a:spcPct val="20000"/>
              </a:spcBef>
            </a:pPr>
            <a:r>
              <a:rPr lang="en-US" altLang="zh-TW" sz="4800" b="1" u="sng" dirty="0">
                <a:solidFill>
                  <a:srgbClr val="9933FF"/>
                </a:solidFill>
                <a:effectLst>
                  <a:outerShdw blurRad="38100" dist="38100" dir="2700000" algn="tl">
                    <a:srgbClr val="000000"/>
                  </a:outerShdw>
                </a:effectLst>
                <a:latin typeface="Times New Roman" pitchFamily="18" charset="0"/>
                <a:ea typeface="標楷體" pitchFamily="65" charset="-120"/>
                <a:cs typeface="Times New Roman" pitchFamily="18" charset="0"/>
              </a:rPr>
              <a:t>Outline</a:t>
            </a:r>
          </a:p>
          <a:p>
            <a:pPr marL="342900" indent="-342900" eaLnBrk="0" hangingPunct="0">
              <a:spcBef>
                <a:spcPts val="2400"/>
              </a:spcBef>
            </a:pPr>
            <a:r>
              <a:rPr lang="zh-TW" altLang="en-US" sz="44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壹、前言</a:t>
            </a:r>
            <a:r>
              <a:rPr lang="en-US" altLang="zh-TW" sz="28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a:t>
            </a:r>
            <a:r>
              <a:rPr lang="zh-TW" altLang="en-US" sz="28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重大變革</a:t>
            </a:r>
            <a:r>
              <a:rPr lang="en-US" altLang="zh-TW" sz="28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&amp;</a:t>
            </a:r>
            <a:r>
              <a:rPr lang="zh-TW" altLang="en-US" sz="28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重要提醒</a:t>
            </a:r>
            <a:r>
              <a:rPr lang="en-US" altLang="zh-TW" sz="28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a:t>
            </a:r>
            <a:endParaRPr lang="en-US" altLang="zh-TW" sz="28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a:p>
            <a:pPr marL="342900" indent="-342900" eaLnBrk="0" hangingPunct="0">
              <a:spcBef>
                <a:spcPts val="2400"/>
              </a:spcBef>
            </a:pPr>
            <a:r>
              <a:rPr lang="zh-TW" altLang="en-US" sz="4400" b="1" dirty="0">
                <a:solidFill>
                  <a:srgbClr val="0000FF"/>
                </a:solidFill>
                <a:effectLst>
                  <a:outerShdw blurRad="38100" dist="38100" dir="2700000" algn="tl">
                    <a:srgbClr val="000000"/>
                  </a:outerShdw>
                </a:effectLst>
                <a:latin typeface="Times New Roman" pitchFamily="18" charset="0"/>
                <a:ea typeface="標楷體" pitchFamily="65" charset="-120"/>
                <a:cs typeface="Times New Roman" pitchFamily="18" charset="0"/>
              </a:rPr>
              <a:t>貳、適性入學</a:t>
            </a:r>
            <a:r>
              <a:rPr lang="en-US" altLang="zh-TW" sz="2800" b="1" dirty="0">
                <a:solidFill>
                  <a:srgbClr val="0000FF"/>
                </a:solidFill>
                <a:effectLst>
                  <a:outerShdw blurRad="38100" dist="38100" dir="2700000" algn="tl">
                    <a:srgbClr val="000000"/>
                  </a:outerShdw>
                </a:effectLst>
                <a:latin typeface="Times New Roman" pitchFamily="18" charset="0"/>
                <a:ea typeface="標楷體" pitchFamily="65" charset="-120"/>
                <a:cs typeface="Times New Roman" pitchFamily="18" charset="0"/>
              </a:rPr>
              <a:t>(</a:t>
            </a:r>
            <a:r>
              <a:rPr lang="zh-TW" altLang="en-US" sz="2800" b="1" dirty="0">
                <a:solidFill>
                  <a:srgbClr val="0000FF"/>
                </a:solidFill>
                <a:effectLst>
                  <a:outerShdw blurRad="38100" dist="38100" dir="2700000" algn="tl">
                    <a:srgbClr val="000000"/>
                  </a:outerShdw>
                </a:effectLst>
                <a:latin typeface="Times New Roman" pitchFamily="18" charset="0"/>
                <a:ea typeface="標楷體" pitchFamily="65" charset="-120"/>
                <a:cs typeface="Times New Roman" pitchFamily="18" charset="0"/>
              </a:rPr>
              <a:t>基北區</a:t>
            </a:r>
            <a:r>
              <a:rPr lang="en-US" altLang="zh-TW" sz="2800" b="1" dirty="0">
                <a:solidFill>
                  <a:srgbClr val="0000FF"/>
                </a:solidFill>
                <a:effectLst>
                  <a:outerShdw blurRad="38100" dist="38100" dir="2700000" algn="tl">
                    <a:srgbClr val="000000"/>
                  </a:outerShdw>
                </a:effectLst>
                <a:latin typeface="Times New Roman" pitchFamily="18" charset="0"/>
                <a:ea typeface="標楷體" pitchFamily="65" charset="-120"/>
                <a:cs typeface="Times New Roman" pitchFamily="18" charset="0"/>
              </a:rPr>
              <a:t>110</a:t>
            </a:r>
            <a:r>
              <a:rPr lang="zh-TW" altLang="en-US" sz="2800" b="1" dirty="0">
                <a:solidFill>
                  <a:srgbClr val="0000FF"/>
                </a:solidFill>
                <a:effectLst>
                  <a:outerShdw blurRad="38100" dist="38100" dir="2700000" algn="tl">
                    <a:srgbClr val="000000"/>
                  </a:outerShdw>
                </a:effectLst>
                <a:latin typeface="Times New Roman" pitchFamily="18" charset="0"/>
                <a:ea typeface="標楷體" pitchFamily="65" charset="-120"/>
                <a:cs typeface="Times New Roman" pitchFamily="18" charset="0"/>
              </a:rPr>
              <a:t>學年度</a:t>
            </a:r>
            <a:r>
              <a:rPr lang="en-US" altLang="zh-TW" sz="2800" b="1" dirty="0">
                <a:solidFill>
                  <a:srgbClr val="0000FF"/>
                </a:solidFill>
                <a:effectLst>
                  <a:outerShdw blurRad="38100" dist="38100" dir="2700000" algn="tl">
                    <a:srgbClr val="000000"/>
                  </a:outerShdw>
                </a:effectLst>
                <a:latin typeface="Times New Roman" pitchFamily="18" charset="0"/>
                <a:ea typeface="標楷體" pitchFamily="65" charset="-120"/>
                <a:cs typeface="Times New Roman" pitchFamily="18" charset="0"/>
              </a:rPr>
              <a:t>)</a:t>
            </a:r>
          </a:p>
          <a:p>
            <a:pPr marL="342900" indent="-342900" eaLnBrk="0" hangingPunct="0">
              <a:spcBef>
                <a:spcPts val="2400"/>
              </a:spcBef>
            </a:pPr>
            <a:r>
              <a:rPr lang="zh-TW" altLang="en-US" sz="44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叁、基隆市特惠專案</a:t>
            </a:r>
            <a:endParaRPr lang="en-US" altLang="zh-TW" sz="44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a:p>
            <a:pPr marL="342900" indent="-342900" eaLnBrk="0" hangingPunct="0">
              <a:spcBef>
                <a:spcPts val="2400"/>
              </a:spcBef>
            </a:pPr>
            <a:r>
              <a:rPr lang="zh-TW" altLang="en-US" sz="4400" b="1" dirty="0">
                <a:solidFill>
                  <a:srgbClr val="0000FF"/>
                </a:solidFill>
                <a:effectLst>
                  <a:outerShdw blurRad="38100" dist="38100" dir="2700000" algn="tl">
                    <a:srgbClr val="000000"/>
                  </a:outerShdw>
                </a:effectLst>
                <a:latin typeface="Times New Roman" pitchFamily="18" charset="0"/>
                <a:ea typeface="標楷體" pitchFamily="65" charset="-120"/>
                <a:cs typeface="Times New Roman" pitchFamily="18" charset="0"/>
              </a:rPr>
              <a:t>肆、分享與建議</a:t>
            </a:r>
            <a:endParaRPr lang="en-US" altLang="zh-TW" sz="4400" b="1" dirty="0">
              <a:solidFill>
                <a:srgbClr val="0000FF"/>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p:txBody>
      </p:sp>
    </p:spTree>
  </p:cSld>
  <p:clrMapOvr>
    <a:masterClrMapping/>
  </p:clrMapOvr>
  <p:transition advTm="5000">
    <p:cut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文字方塊 4"/>
          <p:cNvSpPr txBox="1">
            <a:spLocks noChangeArrowheads="1"/>
          </p:cNvSpPr>
          <p:nvPr/>
        </p:nvSpPr>
        <p:spPr bwMode="auto">
          <a:xfrm>
            <a:off x="468313" y="5516563"/>
            <a:ext cx="8207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註：積分採計</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無論是否採計會考成績，但同分比序項目皆為一致標準，且均包含會考相關科目之比序。</a:t>
            </a:r>
          </a:p>
        </p:txBody>
      </p:sp>
      <p:pic>
        <p:nvPicPr>
          <p:cNvPr id="45060" name="圖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250" y="1976438"/>
            <a:ext cx="8669338" cy="325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2571736" y="1000108"/>
            <a:ext cx="3676646" cy="400110"/>
          </a:xfrm>
          <a:prstGeom prst="rect">
            <a:avLst/>
          </a:prstGeom>
          <a:solidFill>
            <a:srgbClr val="FFCCFF"/>
          </a:solidFill>
          <a:ln w="9525">
            <a:noFill/>
            <a:miter lim="800000"/>
            <a:headEnd/>
            <a:tailEnd/>
          </a:ln>
        </p:spPr>
        <p:txBody>
          <a:bodyPr wrap="square">
            <a:spAutoFit/>
          </a:bodyPr>
          <a:lstStyle/>
          <a:p>
            <a:pPr algn="ctr">
              <a:defRPr/>
            </a:pPr>
            <a:r>
              <a:rPr lang="en-US" altLang="zh-TW" sz="2000" b="1" dirty="0">
                <a:solidFill>
                  <a:srgbClr val="0000FF"/>
                </a:solidFill>
                <a:effectLst>
                  <a:outerShdw blurRad="38100" dist="38100" dir="2700000" algn="tl">
                    <a:srgbClr val="000000"/>
                  </a:outerShdw>
                </a:effectLst>
                <a:latin typeface="Times New Roman" pitchFamily="18" charset="0"/>
                <a:ea typeface="華康儷中黑"/>
                <a:cs typeface="Times New Roman" pitchFamily="18" charset="0"/>
              </a:rPr>
              <a:t>B-3.</a:t>
            </a:r>
            <a:r>
              <a:rPr lang="zh-TW" altLang="en-US" sz="2000" b="1" dirty="0">
                <a:solidFill>
                  <a:srgbClr val="0000FF"/>
                </a:solidFill>
                <a:effectLst>
                  <a:outerShdw blurRad="38100" dist="38100" dir="2700000" algn="tl">
                    <a:srgbClr val="000000"/>
                  </a:outerShdw>
                </a:effectLst>
                <a:latin typeface="Times New Roman" pitchFamily="18" charset="0"/>
                <a:ea typeface="華康儷中黑"/>
                <a:cs typeface="Times New Roman" pitchFamily="18" charset="0"/>
              </a:rPr>
              <a:t>五專優先免試入學比序順次</a:t>
            </a:r>
            <a:endPar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p:txBody>
      </p:sp>
    </p:spTree>
  </p:cSld>
  <p:clrMapOvr>
    <a:masterClrMapping/>
  </p:clrMapOvr>
  <p:transition advTm="5000">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diamond(in)">
                                      <p:cBhvr>
                                        <p:cTn id="7" dur="2000"/>
                                        <p:tgtEl>
                                          <p:spTgt spid="450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Effect transition="in" filter="blinds(horizontal)">
                                      <p:cBhvr>
                                        <p:cTn id="12" dur="500"/>
                                        <p:tgtEl>
                                          <p:spTgt spid="450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7"/>
          <p:cNvSpPr>
            <a:spLocks noChangeArrowheads="1"/>
          </p:cNvSpPr>
          <p:nvPr/>
        </p:nvSpPr>
        <p:spPr bwMode="auto">
          <a:xfrm>
            <a:off x="1714480" y="1071546"/>
            <a:ext cx="3248018" cy="400110"/>
          </a:xfrm>
          <a:prstGeom prst="rect">
            <a:avLst/>
          </a:prstGeom>
          <a:solidFill>
            <a:srgbClr val="FFCCFF"/>
          </a:solidFill>
          <a:ln w="9525">
            <a:noFill/>
            <a:miter lim="800000"/>
            <a:headEnd/>
            <a:tailEnd/>
          </a:ln>
        </p:spPr>
        <p:txBody>
          <a:bodyPr wrap="square">
            <a:spAutoFit/>
          </a:bodyPr>
          <a:lstStyle/>
          <a:p>
            <a:pPr algn="ctr">
              <a:defRPr/>
            </a:pPr>
            <a:r>
              <a:rPr lang="en-US" altLang="zh-TW" sz="2000" b="1" dirty="0">
                <a:solidFill>
                  <a:srgbClr val="0000FF"/>
                </a:solidFill>
                <a:effectLst>
                  <a:outerShdw blurRad="38100" dist="38100" dir="2700000" algn="tl">
                    <a:srgbClr val="000000"/>
                  </a:outerShdw>
                </a:effectLst>
                <a:latin typeface="Times New Roman" pitchFamily="18" charset="0"/>
                <a:ea typeface="華康儷中黑"/>
                <a:cs typeface="Times New Roman" pitchFamily="18" charset="0"/>
              </a:rPr>
              <a:t>C-1.</a:t>
            </a:r>
            <a:r>
              <a:rPr lang="zh-TW" altLang="en-US" sz="2000" b="1" dirty="0">
                <a:solidFill>
                  <a:srgbClr val="0000FF"/>
                </a:solidFill>
                <a:effectLst>
                  <a:outerShdw blurRad="38100" dist="38100" dir="2700000" algn="tl">
                    <a:srgbClr val="000000"/>
                  </a:outerShdw>
                </a:effectLst>
                <a:latin typeface="Times New Roman" pitchFamily="18" charset="0"/>
                <a:ea typeface="華康儷中黑"/>
                <a:cs typeface="Times New Roman" pitchFamily="18" charset="0"/>
              </a:rPr>
              <a:t>五專免試入學積分採計</a:t>
            </a:r>
            <a:endPar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p:txBody>
      </p:sp>
      <p:graphicFrame>
        <p:nvGraphicFramePr>
          <p:cNvPr id="417861" name="Group 69"/>
          <p:cNvGraphicFramePr>
            <a:graphicFrameLocks noGrp="1"/>
          </p:cNvGraphicFramePr>
          <p:nvPr/>
        </p:nvGraphicFramePr>
        <p:xfrm>
          <a:off x="107950" y="2101850"/>
          <a:ext cx="3095625" cy="5089526"/>
        </p:xfrm>
        <a:graphic>
          <a:graphicData uri="http://schemas.openxmlformats.org/drawingml/2006/table">
            <a:tbl>
              <a:tblPr/>
              <a:tblGrid>
                <a:gridCol w="3095625">
                  <a:extLst>
                    <a:ext uri="{9D8B030D-6E8A-4147-A177-3AD203B41FA5}">
                      <a16:colId xmlns:a16="http://schemas.microsoft.com/office/drawing/2014/main" val="20000"/>
                    </a:ext>
                  </a:extLst>
                </a:gridCol>
              </a:tblGrid>
              <a:tr h="606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3200" b="1" i="0" u="none" strike="noStrike" cap="none" normalizeH="0" baseline="0">
                          <a:ln>
                            <a:noFill/>
                          </a:ln>
                          <a:solidFill>
                            <a:srgbClr val="0000FF"/>
                          </a:solidFill>
                          <a:effectLst/>
                          <a:latin typeface="標楷體" pitchFamily="65" charset="-120"/>
                          <a:ea typeface="標楷體" pitchFamily="65" charset="-120"/>
                        </a:rPr>
                        <a:t>1.</a:t>
                      </a:r>
                      <a:r>
                        <a:rPr kumimoji="1" lang="zh-TW" altLang="en-US" sz="3200" b="1" i="0" u="none" strike="noStrike" cap="none" normalizeH="0" baseline="0">
                          <a:ln>
                            <a:noFill/>
                          </a:ln>
                          <a:solidFill>
                            <a:srgbClr val="FF0000"/>
                          </a:solidFill>
                          <a:effectLst>
                            <a:outerShdw blurRad="38100" dist="38100" dir="2700000" algn="tl">
                              <a:srgbClr val="000000"/>
                            </a:outerShdw>
                          </a:effectLst>
                          <a:latin typeface="標楷體" pitchFamily="65" charset="-120"/>
                          <a:ea typeface="標楷體" pitchFamily="65" charset="-120"/>
                        </a:rPr>
                        <a:t>多元學習表現</a:t>
                      </a:r>
                    </a:p>
                  </a:txBody>
                  <a:tcPr marL="91433" marR="91433" marT="45719" marB="45719"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extLst>
                  <a:ext uri="{0D108BD9-81ED-4DB2-BD59-A6C34878D82A}">
                    <a16:rowId xmlns:a16="http://schemas.microsoft.com/office/drawing/2014/main" val="10000"/>
                  </a:ext>
                </a:extLst>
              </a:tr>
              <a:tr h="676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3200" b="1" i="0" u="none" strike="noStrike" cap="none" normalizeH="0" baseline="0">
                          <a:ln>
                            <a:noFill/>
                          </a:ln>
                          <a:solidFill>
                            <a:srgbClr val="0000FF"/>
                          </a:solidFill>
                          <a:effectLst/>
                          <a:latin typeface="標楷體" pitchFamily="65" charset="-120"/>
                          <a:ea typeface="標楷體" pitchFamily="65" charset="-120"/>
                        </a:rPr>
                        <a:t>2.</a:t>
                      </a:r>
                      <a:r>
                        <a:rPr kumimoji="1" lang="zh-TW" altLang="en-US" sz="3200" b="1" i="0" u="none" strike="noStrike" cap="none" normalizeH="0" baseline="0">
                          <a:ln>
                            <a:noFill/>
                          </a:ln>
                          <a:solidFill>
                            <a:srgbClr val="0000FF"/>
                          </a:solidFill>
                          <a:effectLst/>
                          <a:latin typeface="標楷體" pitchFamily="65" charset="-120"/>
                          <a:ea typeface="標楷體" pitchFamily="65" charset="-120"/>
                        </a:rPr>
                        <a:t>技藝優良</a:t>
                      </a:r>
                    </a:p>
                  </a:txBody>
                  <a:tcPr marL="91433" marR="91433" marT="45719" marB="45719"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6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3200" b="1" i="0" u="none" strike="noStrike" cap="none" normalizeH="0" baseline="0">
                          <a:ln>
                            <a:noFill/>
                          </a:ln>
                          <a:solidFill>
                            <a:srgbClr val="0000FF"/>
                          </a:solidFill>
                          <a:effectLst/>
                          <a:latin typeface="標楷體" pitchFamily="65" charset="-120"/>
                          <a:ea typeface="標楷體" pitchFamily="65" charset="-120"/>
                        </a:rPr>
                        <a:t>3.</a:t>
                      </a:r>
                      <a:r>
                        <a:rPr kumimoji="1" lang="zh-TW" altLang="en-US" sz="3200" b="1" i="0" u="none" strike="noStrike" cap="none" normalizeH="0" baseline="0">
                          <a:ln>
                            <a:noFill/>
                          </a:ln>
                          <a:solidFill>
                            <a:srgbClr val="0000FF"/>
                          </a:solidFill>
                          <a:effectLst/>
                          <a:latin typeface="標楷體" pitchFamily="65" charset="-120"/>
                          <a:ea typeface="標楷體" pitchFamily="65" charset="-120"/>
                        </a:rPr>
                        <a:t>弱勢身分</a:t>
                      </a:r>
                    </a:p>
                  </a:txBody>
                  <a:tcPr marL="91433" marR="91433" marT="45719" marB="45719"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extLst>
                  <a:ext uri="{0D108BD9-81ED-4DB2-BD59-A6C34878D82A}">
                    <a16:rowId xmlns:a16="http://schemas.microsoft.com/office/drawing/2014/main" val="10002"/>
                  </a:ext>
                </a:extLst>
              </a:tr>
              <a:tr h="676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3000" b="1" i="0" u="none" strike="noStrike" cap="none" normalizeH="0" baseline="0">
                          <a:ln>
                            <a:noFill/>
                          </a:ln>
                          <a:solidFill>
                            <a:srgbClr val="0000FF"/>
                          </a:solidFill>
                          <a:effectLst/>
                          <a:latin typeface="標楷體" pitchFamily="65" charset="-120"/>
                          <a:ea typeface="標楷體" pitchFamily="65" charset="-120"/>
                        </a:rPr>
                        <a:t>4.</a:t>
                      </a:r>
                      <a:r>
                        <a:rPr kumimoji="1" lang="zh-TW" altLang="en-US" sz="3000" b="1" i="0" u="none" strike="noStrike" cap="none" normalizeH="0" baseline="0">
                          <a:ln>
                            <a:noFill/>
                          </a:ln>
                          <a:solidFill>
                            <a:srgbClr val="FF0000"/>
                          </a:solidFill>
                          <a:effectLst>
                            <a:outerShdw blurRad="38100" dist="38100" dir="2700000" algn="tl">
                              <a:srgbClr val="C0C0C0"/>
                            </a:outerShdw>
                          </a:effectLst>
                          <a:latin typeface="標楷體" pitchFamily="65" charset="-120"/>
                          <a:ea typeface="標楷體" pitchFamily="65" charset="-120"/>
                        </a:rPr>
                        <a:t>均衡學習</a:t>
                      </a:r>
                    </a:p>
                  </a:txBody>
                  <a:tcPr marL="91433" marR="91433" marT="45719" marB="45719"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5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3200" b="1" i="0" u="none" strike="noStrike" cap="none" normalizeH="0" baseline="0">
                          <a:ln>
                            <a:noFill/>
                          </a:ln>
                          <a:solidFill>
                            <a:srgbClr val="0000FF"/>
                          </a:solidFill>
                          <a:effectLst/>
                          <a:latin typeface="標楷體" pitchFamily="65" charset="-120"/>
                          <a:ea typeface="標楷體" pitchFamily="65" charset="-120"/>
                        </a:rPr>
                        <a:t>5.</a:t>
                      </a:r>
                      <a:r>
                        <a:rPr kumimoji="1" lang="zh-TW" altLang="en-US" sz="3200" b="1" i="0" u="none" strike="noStrike" cap="none" normalizeH="0" baseline="0">
                          <a:ln>
                            <a:noFill/>
                          </a:ln>
                          <a:solidFill>
                            <a:srgbClr val="0000FF"/>
                          </a:solidFill>
                          <a:effectLst/>
                          <a:latin typeface="標楷體" pitchFamily="65" charset="-120"/>
                          <a:ea typeface="標楷體" pitchFamily="65" charset="-120"/>
                        </a:rPr>
                        <a:t>適性輔導</a:t>
                      </a:r>
                    </a:p>
                  </a:txBody>
                  <a:tcPr marL="91433" marR="91433" marT="45719" marB="45719"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extLst>
                  <a:ext uri="{0D108BD9-81ED-4DB2-BD59-A6C34878D82A}">
                    <a16:rowId xmlns:a16="http://schemas.microsoft.com/office/drawing/2014/main" val="10004"/>
                  </a:ext>
                </a:extLst>
              </a:tr>
              <a:tr h="1223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3200" b="1" i="0" u="none" strike="noStrike" cap="none" normalizeH="0" baseline="0">
                          <a:ln>
                            <a:noFill/>
                          </a:ln>
                          <a:solidFill>
                            <a:srgbClr val="0000FF"/>
                          </a:solidFill>
                          <a:effectLst/>
                          <a:latin typeface="標楷體" pitchFamily="65" charset="-120"/>
                          <a:ea typeface="標楷體" pitchFamily="65" charset="-120"/>
                        </a:rPr>
                        <a:t>6.</a:t>
                      </a:r>
                      <a:r>
                        <a:rPr kumimoji="1" lang="zh-TW" altLang="en-US" sz="3200" b="1" i="0" u="none" strike="noStrike" cap="none" normalizeH="0" baseline="0">
                          <a:ln>
                            <a:noFill/>
                          </a:ln>
                          <a:solidFill>
                            <a:srgbClr val="FF0000"/>
                          </a:solidFill>
                          <a:effectLst>
                            <a:outerShdw blurRad="38100" dist="38100" dir="2700000" algn="tl">
                              <a:srgbClr val="C0C0C0"/>
                            </a:outerShdw>
                          </a:effectLst>
                          <a:latin typeface="標楷體" pitchFamily="65" charset="-120"/>
                          <a:ea typeface="標楷體" pitchFamily="65" charset="-120"/>
                        </a:rPr>
                        <a:t>教育會考</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3200" b="1" i="0" u="none" strike="noStrike" cap="none" normalizeH="0" baseline="0">
                          <a:ln>
                            <a:noFill/>
                          </a:ln>
                          <a:solidFill>
                            <a:srgbClr val="0000FF"/>
                          </a:solidFill>
                          <a:effectLst/>
                          <a:latin typeface="標楷體" pitchFamily="65" charset="-120"/>
                          <a:ea typeface="標楷體" pitchFamily="65" charset="-120"/>
                        </a:rPr>
                        <a:t>7.</a:t>
                      </a:r>
                      <a:r>
                        <a:rPr kumimoji="1" lang="zh-TW" altLang="en-US" sz="3200" b="1" i="0" u="none" strike="noStrike" cap="none" normalizeH="0" baseline="0">
                          <a:ln>
                            <a:noFill/>
                          </a:ln>
                          <a:solidFill>
                            <a:srgbClr val="0000FF"/>
                          </a:solidFill>
                          <a:effectLst/>
                          <a:latin typeface="標楷體" pitchFamily="65" charset="-120"/>
                          <a:ea typeface="標楷體" pitchFamily="65" charset="-120"/>
                        </a:rPr>
                        <a:t>其它比序項目</a:t>
                      </a:r>
                    </a:p>
                  </a:txBody>
                  <a:tcPr marL="91433" marR="91433" marT="45719" marB="45719"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5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en-US" sz="3200" b="1" i="0" u="none" strike="noStrike" cap="none" normalizeH="0" baseline="0">
                        <a:ln>
                          <a:noFill/>
                        </a:ln>
                        <a:solidFill>
                          <a:srgbClr val="0000FF"/>
                        </a:solidFill>
                        <a:effectLst/>
                        <a:latin typeface="標楷體" pitchFamily="65" charset="-120"/>
                        <a:ea typeface="標楷體" pitchFamily="65" charset="-120"/>
                      </a:endParaRPr>
                    </a:p>
                  </a:txBody>
                  <a:tcPr marL="91433" marR="91433" marT="45719" marB="45719"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extLst>
                  <a:ext uri="{0D108BD9-81ED-4DB2-BD59-A6C34878D82A}">
                    <a16:rowId xmlns:a16="http://schemas.microsoft.com/office/drawing/2014/main" val="10006"/>
                  </a:ext>
                </a:extLst>
              </a:tr>
            </a:tbl>
          </a:graphicData>
        </a:graphic>
      </p:graphicFrame>
      <p:grpSp>
        <p:nvGrpSpPr>
          <p:cNvPr id="2" name="群組 2"/>
          <p:cNvGrpSpPr>
            <a:grpSpLocks/>
          </p:cNvGrpSpPr>
          <p:nvPr/>
        </p:nvGrpSpPr>
        <p:grpSpPr bwMode="auto">
          <a:xfrm>
            <a:off x="2555875" y="4149725"/>
            <a:ext cx="539750" cy="1728788"/>
            <a:chOff x="2592388" y="3213100"/>
            <a:chExt cx="539452" cy="1728391"/>
          </a:xfrm>
        </p:grpSpPr>
        <p:sp>
          <p:nvSpPr>
            <p:cNvPr id="6" name="向右箭號 5"/>
            <p:cNvSpPr/>
            <p:nvPr/>
          </p:nvSpPr>
          <p:spPr bwMode="auto">
            <a:xfrm>
              <a:off x="2592388" y="3906679"/>
              <a:ext cx="539452" cy="358693"/>
            </a:xfrm>
            <a:prstGeom prst="rightArrow">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 name="向右箭號 6"/>
            <p:cNvSpPr/>
            <p:nvPr/>
          </p:nvSpPr>
          <p:spPr bwMode="auto">
            <a:xfrm>
              <a:off x="2592388" y="3213100"/>
              <a:ext cx="539452" cy="360280"/>
            </a:xfrm>
            <a:prstGeom prst="rightArrow">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 name="向右箭號 8"/>
            <p:cNvSpPr/>
            <p:nvPr/>
          </p:nvSpPr>
          <p:spPr bwMode="auto">
            <a:xfrm>
              <a:off x="2592388" y="4581211"/>
              <a:ext cx="539452" cy="360280"/>
            </a:xfrm>
            <a:prstGeom prst="rightArrow">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kumimoji="0" lang="zh-TW" altLang="en-US"/>
            </a:p>
          </p:txBody>
        </p:sp>
      </p:grpSp>
      <p:grpSp>
        <p:nvGrpSpPr>
          <p:cNvPr id="3" name="群組 1"/>
          <p:cNvGrpSpPr>
            <a:grpSpLocks/>
          </p:cNvGrpSpPr>
          <p:nvPr/>
        </p:nvGrpSpPr>
        <p:grpSpPr bwMode="auto">
          <a:xfrm>
            <a:off x="3348038" y="1989138"/>
            <a:ext cx="5272087" cy="3917950"/>
            <a:chOff x="3349438" y="1739244"/>
            <a:chExt cx="5271881" cy="3918101"/>
          </a:xfrm>
        </p:grpSpPr>
        <p:sp>
          <p:nvSpPr>
            <p:cNvPr id="10" name="文字方塊 9"/>
            <p:cNvSpPr txBox="1"/>
            <p:nvPr/>
          </p:nvSpPr>
          <p:spPr bwMode="auto">
            <a:xfrm>
              <a:off x="6013159" y="1739244"/>
              <a:ext cx="1455680" cy="830294"/>
            </a:xfrm>
            <a:prstGeom prst="rect">
              <a:avLst/>
            </a:prstGeom>
            <a:ln>
              <a:noFill/>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kumimoji="0" lang="zh-TW" altLang="en-US" sz="2400" b="1" dirty="0">
                  <a:solidFill>
                    <a:schemeClr val="tx1"/>
                  </a:solidFill>
                  <a:latin typeface="標楷體" pitchFamily="65" charset="-120"/>
                  <a:ea typeface="標楷體" pitchFamily="65" charset="-120"/>
                </a:rPr>
                <a:t>日常生活表現評量</a:t>
              </a:r>
            </a:p>
          </p:txBody>
        </p:sp>
        <p:sp>
          <p:nvSpPr>
            <p:cNvPr id="11" name="文字方塊 10"/>
            <p:cNvSpPr txBox="1"/>
            <p:nvPr/>
          </p:nvSpPr>
          <p:spPr bwMode="auto">
            <a:xfrm>
              <a:off x="3349438" y="3826886"/>
              <a:ext cx="1870002" cy="461981"/>
            </a:xfrm>
            <a:prstGeom prst="rect">
              <a:avLst/>
            </a:prstGeom>
            <a:ln>
              <a:noFill/>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kumimoji="0" lang="zh-TW" altLang="en-US" sz="2400" b="1" dirty="0">
                  <a:solidFill>
                    <a:schemeClr val="tx1"/>
                  </a:solidFill>
                  <a:latin typeface="標楷體" pitchFamily="65" charset="-120"/>
                  <a:ea typeface="標楷體" pitchFamily="65" charset="-120"/>
                </a:rPr>
                <a:t>健康與體育</a:t>
              </a:r>
            </a:p>
          </p:txBody>
        </p:sp>
        <p:sp>
          <p:nvSpPr>
            <p:cNvPr id="12" name="文字方塊 11"/>
            <p:cNvSpPr txBox="1"/>
            <p:nvPr/>
          </p:nvSpPr>
          <p:spPr bwMode="auto">
            <a:xfrm>
              <a:off x="7165639" y="3826886"/>
              <a:ext cx="1455680" cy="460393"/>
            </a:xfrm>
            <a:prstGeom prst="rect">
              <a:avLst/>
            </a:prstGeom>
            <a:ln>
              <a:noFill/>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kumimoji="0" lang="zh-TW" altLang="en-US" sz="2400" b="1" dirty="0">
                  <a:solidFill>
                    <a:schemeClr val="tx1"/>
                  </a:solidFill>
                  <a:latin typeface="標楷體" pitchFamily="65" charset="-120"/>
                  <a:ea typeface="標楷體" pitchFamily="65" charset="-120"/>
                </a:rPr>
                <a:t>綜合活動</a:t>
              </a:r>
            </a:p>
          </p:txBody>
        </p:sp>
        <p:sp>
          <p:nvSpPr>
            <p:cNvPr id="13" name="文字方塊 12"/>
            <p:cNvSpPr txBox="1"/>
            <p:nvPr/>
          </p:nvSpPr>
          <p:spPr bwMode="auto">
            <a:xfrm>
              <a:off x="5294049" y="3826886"/>
              <a:ext cx="1800155" cy="461981"/>
            </a:xfrm>
            <a:prstGeom prst="rect">
              <a:avLst/>
            </a:prstGeom>
            <a:ln>
              <a:noFill/>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kumimoji="0" lang="zh-TW" altLang="en-US" sz="2400" b="1" dirty="0">
                  <a:solidFill>
                    <a:schemeClr val="tx1"/>
                  </a:solidFill>
                  <a:latin typeface="標楷體" pitchFamily="65" charset="-120"/>
                  <a:ea typeface="標楷體" pitchFamily="65" charset="-120"/>
                </a:rPr>
                <a:t>藝術與人文</a:t>
              </a:r>
            </a:p>
          </p:txBody>
        </p:sp>
        <p:sp>
          <p:nvSpPr>
            <p:cNvPr id="18" name="文字方塊 17"/>
            <p:cNvSpPr txBox="1"/>
            <p:nvPr/>
          </p:nvSpPr>
          <p:spPr bwMode="auto">
            <a:xfrm>
              <a:off x="3349438" y="5195364"/>
              <a:ext cx="3455852" cy="460393"/>
            </a:xfrm>
            <a:prstGeom prst="rect">
              <a:avLst/>
            </a:prstGeom>
            <a:ln>
              <a:noFill/>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kumimoji="0" lang="zh-TW" altLang="en-US" sz="2400" b="1" dirty="0">
                  <a:solidFill>
                    <a:schemeClr val="tx1"/>
                  </a:solidFill>
                  <a:latin typeface="標楷體" pitchFamily="65" charset="-120"/>
                  <a:ea typeface="標楷體" pitchFamily="65" charset="-120"/>
                </a:rPr>
                <a:t>國、英、數、社、自</a:t>
              </a:r>
            </a:p>
          </p:txBody>
        </p:sp>
        <p:sp>
          <p:nvSpPr>
            <p:cNvPr id="19" name="文字方塊 18"/>
            <p:cNvSpPr txBox="1"/>
            <p:nvPr/>
          </p:nvSpPr>
          <p:spPr bwMode="auto">
            <a:xfrm>
              <a:off x="6878312" y="5195364"/>
              <a:ext cx="950876" cy="461981"/>
            </a:xfrm>
            <a:prstGeom prst="rect">
              <a:avLst/>
            </a:prstGeom>
            <a:ln>
              <a:noFill/>
            </a:ln>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kumimoji="0" lang="zh-TW" altLang="en-US" sz="2400" b="1" dirty="0">
                  <a:solidFill>
                    <a:schemeClr val="tx1"/>
                  </a:solidFill>
                  <a:latin typeface="標楷體" pitchFamily="65" charset="-120"/>
                  <a:ea typeface="標楷體" pitchFamily="65" charset="-120"/>
                </a:rPr>
                <a:t>作文</a:t>
              </a:r>
            </a:p>
          </p:txBody>
        </p:sp>
      </p:grpSp>
      <p:sp>
        <p:nvSpPr>
          <p:cNvPr id="20" name="向右箭號 19"/>
          <p:cNvSpPr/>
          <p:nvPr/>
        </p:nvSpPr>
        <p:spPr bwMode="auto">
          <a:xfrm>
            <a:off x="3059113" y="2276475"/>
            <a:ext cx="539750" cy="360363"/>
          </a:xfrm>
          <a:prstGeom prst="rightArrow">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2" name="文字方塊 21"/>
          <p:cNvSpPr txBox="1"/>
          <p:nvPr/>
        </p:nvSpPr>
        <p:spPr bwMode="auto">
          <a:xfrm>
            <a:off x="3708400" y="2205038"/>
            <a:ext cx="1295400" cy="461962"/>
          </a:xfrm>
          <a:prstGeom prst="rect">
            <a:avLst/>
          </a:prstGeom>
          <a:ln>
            <a:noFill/>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kumimoji="0" lang="zh-TW" altLang="en-US" sz="2400" b="1" dirty="0">
                <a:solidFill>
                  <a:schemeClr val="tx1"/>
                </a:solidFill>
                <a:latin typeface="標楷體" pitchFamily="65" charset="-120"/>
                <a:ea typeface="標楷體" pitchFamily="65" charset="-120"/>
              </a:rPr>
              <a:t>競賽</a:t>
            </a:r>
          </a:p>
        </p:txBody>
      </p:sp>
      <p:sp>
        <p:nvSpPr>
          <p:cNvPr id="23" name="文字方塊 22"/>
          <p:cNvSpPr txBox="1"/>
          <p:nvPr/>
        </p:nvSpPr>
        <p:spPr bwMode="auto">
          <a:xfrm>
            <a:off x="4572000" y="2205038"/>
            <a:ext cx="1455738" cy="457200"/>
          </a:xfrm>
          <a:prstGeom prst="rect">
            <a:avLst/>
          </a:prstGeom>
          <a:ln>
            <a:noFill/>
          </a:ln>
        </p:spPr>
        <p:style>
          <a:lnRef idx="1">
            <a:schemeClr val="dk1"/>
          </a:lnRef>
          <a:fillRef idx="2">
            <a:schemeClr val="dk1"/>
          </a:fillRef>
          <a:effectRef idx="1">
            <a:schemeClr val="dk1"/>
          </a:effectRef>
          <a:fontRef idx="minor">
            <a:schemeClr val="dk1"/>
          </a:fontRef>
        </p:style>
        <p:txBody>
          <a:bodyPr>
            <a:spAutoFit/>
          </a:bodyPr>
          <a:lstStyle/>
          <a:p>
            <a:r>
              <a:rPr kumimoji="0" lang="zh-TW" altLang="en-US" sz="2400" b="1">
                <a:solidFill>
                  <a:srgbClr val="FF0000"/>
                </a:solidFill>
                <a:effectLst>
                  <a:outerShdw blurRad="38100" dist="38100" dir="2700000" algn="tl">
                    <a:srgbClr val="000000"/>
                  </a:outerShdw>
                </a:effectLst>
                <a:latin typeface="標楷體" pitchFamily="65" charset="-120"/>
                <a:ea typeface="標楷體" pitchFamily="65" charset="-120"/>
              </a:rPr>
              <a:t>服務學習</a:t>
            </a:r>
          </a:p>
        </p:txBody>
      </p:sp>
      <p:sp>
        <p:nvSpPr>
          <p:cNvPr id="24" name="文字方塊 23"/>
          <p:cNvSpPr txBox="1"/>
          <p:nvPr/>
        </p:nvSpPr>
        <p:spPr bwMode="auto">
          <a:xfrm>
            <a:off x="7451725" y="2205038"/>
            <a:ext cx="1455738" cy="461962"/>
          </a:xfrm>
          <a:prstGeom prst="rect">
            <a:avLst/>
          </a:prstGeom>
          <a:ln>
            <a:noFill/>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kumimoji="0" lang="zh-TW" altLang="en-US" sz="2400" b="1" dirty="0">
                <a:solidFill>
                  <a:schemeClr val="tx1"/>
                </a:solidFill>
                <a:latin typeface="標楷體" pitchFamily="65" charset="-120"/>
                <a:ea typeface="標楷體" pitchFamily="65" charset="-120"/>
              </a:rPr>
              <a:t>體適能</a:t>
            </a:r>
          </a:p>
        </p:txBody>
      </p:sp>
      <p:sp>
        <p:nvSpPr>
          <p:cNvPr id="25" name="向右箭號 24"/>
          <p:cNvSpPr/>
          <p:nvPr/>
        </p:nvSpPr>
        <p:spPr bwMode="auto">
          <a:xfrm>
            <a:off x="2555875" y="2852738"/>
            <a:ext cx="539750" cy="360362"/>
          </a:xfrm>
          <a:prstGeom prst="rightArrow">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6" name="文字方塊 25"/>
          <p:cNvSpPr txBox="1"/>
          <p:nvPr/>
        </p:nvSpPr>
        <p:spPr bwMode="auto">
          <a:xfrm>
            <a:off x="3348038" y="2781300"/>
            <a:ext cx="1800225" cy="461963"/>
          </a:xfrm>
          <a:prstGeom prst="rect">
            <a:avLst/>
          </a:prstGeom>
          <a:ln>
            <a:noFill/>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kumimoji="0" lang="zh-TW" altLang="en-US" sz="2400" b="1" dirty="0">
                <a:solidFill>
                  <a:schemeClr val="tx1"/>
                </a:solidFill>
                <a:latin typeface="標楷體" pitchFamily="65" charset="-120"/>
                <a:ea typeface="標楷體" pitchFamily="65" charset="-120"/>
              </a:rPr>
              <a:t>技藝班成績</a:t>
            </a:r>
          </a:p>
        </p:txBody>
      </p:sp>
      <p:sp>
        <p:nvSpPr>
          <p:cNvPr id="27" name="文字方塊 26"/>
          <p:cNvSpPr txBox="1"/>
          <p:nvPr/>
        </p:nvSpPr>
        <p:spPr bwMode="auto">
          <a:xfrm>
            <a:off x="3348038" y="3284538"/>
            <a:ext cx="5545137" cy="831850"/>
          </a:xfrm>
          <a:prstGeom prst="rect">
            <a:avLst/>
          </a:prstGeom>
          <a:ln>
            <a:noFill/>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kumimoji="0" lang="zh-TW" altLang="en-US" sz="2400" b="1" dirty="0">
                <a:solidFill>
                  <a:schemeClr val="tx1"/>
                </a:solidFill>
                <a:latin typeface="標楷體" pitchFamily="65" charset="-120"/>
                <a:ea typeface="標楷體" pitchFamily="65" charset="-120"/>
              </a:rPr>
              <a:t>低收入戶、中低收入戶、領失業給付者之子女</a:t>
            </a:r>
          </a:p>
        </p:txBody>
      </p:sp>
      <p:sp>
        <p:nvSpPr>
          <p:cNvPr id="31" name="向右箭號 30"/>
          <p:cNvSpPr/>
          <p:nvPr/>
        </p:nvSpPr>
        <p:spPr bwMode="auto">
          <a:xfrm>
            <a:off x="2555875" y="3500438"/>
            <a:ext cx="539750" cy="360362"/>
          </a:xfrm>
          <a:prstGeom prst="rightArrow">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2" name="文字方塊 31"/>
          <p:cNvSpPr txBox="1"/>
          <p:nvPr/>
        </p:nvSpPr>
        <p:spPr bwMode="auto">
          <a:xfrm>
            <a:off x="3419475" y="4797425"/>
            <a:ext cx="3024188" cy="461963"/>
          </a:xfrm>
          <a:prstGeom prst="rect">
            <a:avLst/>
          </a:prstGeom>
          <a:ln>
            <a:noFill/>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kumimoji="0" lang="zh-TW" altLang="en-US" sz="2400" b="1" dirty="0">
                <a:solidFill>
                  <a:schemeClr val="tx1"/>
                </a:solidFill>
                <a:latin typeface="標楷體" pitchFamily="65" charset="-120"/>
                <a:ea typeface="標楷體" pitchFamily="65" charset="-120"/>
              </a:rPr>
              <a:t>生涯發展規劃書</a:t>
            </a:r>
          </a:p>
        </p:txBody>
      </p:sp>
      <p:sp>
        <p:nvSpPr>
          <p:cNvPr id="33" name="向右箭號 32"/>
          <p:cNvSpPr/>
          <p:nvPr/>
        </p:nvSpPr>
        <p:spPr bwMode="auto">
          <a:xfrm>
            <a:off x="3059113" y="6092825"/>
            <a:ext cx="539750" cy="360363"/>
          </a:xfrm>
          <a:prstGeom prst="rightArrow">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4" name="文字方塊 33"/>
          <p:cNvSpPr txBox="1"/>
          <p:nvPr/>
        </p:nvSpPr>
        <p:spPr bwMode="auto">
          <a:xfrm>
            <a:off x="3635375" y="6021388"/>
            <a:ext cx="1454150" cy="460375"/>
          </a:xfrm>
          <a:prstGeom prst="rect">
            <a:avLst/>
          </a:prstGeom>
          <a:ln>
            <a:noFill/>
          </a:ln>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kumimoji="0" lang="zh-TW" altLang="en-US" sz="2400" b="1" dirty="0">
                <a:solidFill>
                  <a:schemeClr val="tx1"/>
                </a:solidFill>
                <a:latin typeface="標楷體" pitchFamily="65" charset="-120"/>
                <a:ea typeface="標楷體" pitchFamily="65" charset="-120"/>
              </a:rPr>
              <a:t>各校自訂</a:t>
            </a:r>
          </a:p>
        </p:txBody>
      </p:sp>
      <p:grpSp>
        <p:nvGrpSpPr>
          <p:cNvPr id="4" name="Group 46"/>
          <p:cNvGrpSpPr>
            <a:grpSpLocks/>
          </p:cNvGrpSpPr>
          <p:nvPr/>
        </p:nvGrpSpPr>
        <p:grpSpPr bwMode="auto">
          <a:xfrm>
            <a:off x="6516688" y="549275"/>
            <a:ext cx="2232025" cy="1079500"/>
            <a:chOff x="204" y="482"/>
            <a:chExt cx="1406" cy="680"/>
          </a:xfrm>
        </p:grpSpPr>
        <p:sp>
          <p:nvSpPr>
            <p:cNvPr id="417836" name="Oval 44"/>
            <p:cNvSpPr>
              <a:spLocks noChangeArrowheads="1"/>
            </p:cNvSpPr>
            <p:nvPr/>
          </p:nvSpPr>
          <p:spPr bwMode="auto">
            <a:xfrm>
              <a:off x="204" y="482"/>
              <a:ext cx="1406" cy="680"/>
            </a:xfrm>
            <a:prstGeom prst="ellipse">
              <a:avLst/>
            </a:prstGeom>
            <a:solidFill>
              <a:srgbClr val="CCFFFF"/>
            </a:solidFill>
            <a:ln w="25400">
              <a:solidFill>
                <a:srgbClr val="FF0000"/>
              </a:solidFill>
              <a:round/>
              <a:headEnd/>
              <a:tailEnd/>
            </a:ln>
            <a:effectLst>
              <a:prstShdw prst="shdw17" dist="17961" dir="2700000">
                <a:srgbClr val="FF0000">
                  <a:gamma/>
                  <a:shade val="60000"/>
                  <a:invGamma/>
                </a:srgbClr>
              </a:prstShdw>
            </a:effectLst>
          </p:spPr>
          <p:txBody>
            <a:bodyPr wrap="none" anchor="ctr"/>
            <a:lstStyle/>
            <a:p>
              <a:endParaRPr lang="zh-TW" altLang="en-US"/>
            </a:p>
          </p:txBody>
        </p:sp>
        <p:sp>
          <p:nvSpPr>
            <p:cNvPr id="417837" name="Text Box 45"/>
            <p:cNvSpPr txBox="1">
              <a:spLocks noChangeArrowheads="1"/>
            </p:cNvSpPr>
            <p:nvPr/>
          </p:nvSpPr>
          <p:spPr bwMode="auto">
            <a:xfrm>
              <a:off x="295" y="618"/>
              <a:ext cx="1179" cy="36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pPr>
              <a:r>
                <a:rPr lang="zh-TW" altLang="en-US" sz="3200" b="1" dirty="0">
                  <a:solidFill>
                    <a:srgbClr val="3333FF"/>
                  </a:solidFill>
                  <a:effectLst>
                    <a:outerShdw blurRad="38100" dist="38100" dir="2700000" algn="tl">
                      <a:srgbClr val="C0C0C0"/>
                    </a:outerShdw>
                  </a:effectLst>
                  <a:latin typeface="標楷體" panose="03000509000000000000" pitchFamily="65" charset="-120"/>
                  <a:ea typeface="標楷體" panose="03000509000000000000" pitchFamily="65" charset="-120"/>
                </a:rPr>
                <a:t>滿分</a:t>
              </a:r>
              <a:r>
                <a:rPr lang="en-US" altLang="zh-TW" sz="3200" b="1" dirty="0">
                  <a:solidFill>
                    <a:srgbClr val="3333FF"/>
                  </a:solidFill>
                  <a:effectLst>
                    <a:outerShdw blurRad="38100" dist="38100" dir="2700000" algn="tl">
                      <a:srgbClr val="C0C0C0"/>
                    </a:outerShdw>
                  </a:effectLst>
                  <a:latin typeface="標楷體" panose="03000509000000000000" pitchFamily="65" charset="-120"/>
                  <a:ea typeface="標楷體" panose="03000509000000000000" pitchFamily="65" charset="-120"/>
                </a:rPr>
                <a:t>50</a:t>
              </a:r>
              <a:r>
                <a:rPr lang="zh-TW" altLang="en-US" sz="3200" b="1" dirty="0">
                  <a:solidFill>
                    <a:srgbClr val="3333FF"/>
                  </a:solidFill>
                  <a:effectLst>
                    <a:outerShdw blurRad="38100" dist="38100" dir="2700000" algn="tl">
                      <a:srgbClr val="C0C0C0"/>
                    </a:outerShdw>
                  </a:effectLst>
                  <a:latin typeface="標楷體" panose="03000509000000000000" pitchFamily="65" charset="-120"/>
                  <a:ea typeface="標楷體" panose="03000509000000000000" pitchFamily="65" charset="-120"/>
                </a:rPr>
                <a:t>分</a:t>
              </a:r>
              <a:endParaRPr lang="en-US" altLang="zh-TW" sz="3200" b="1" dirty="0">
                <a:solidFill>
                  <a:srgbClr val="3333FF"/>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grpSp>
      <p:grpSp>
        <p:nvGrpSpPr>
          <p:cNvPr id="5" name="Group 50"/>
          <p:cNvGrpSpPr>
            <a:grpSpLocks/>
          </p:cNvGrpSpPr>
          <p:nvPr/>
        </p:nvGrpSpPr>
        <p:grpSpPr bwMode="auto">
          <a:xfrm>
            <a:off x="7724775" y="2060575"/>
            <a:ext cx="1419225" cy="719138"/>
            <a:chOff x="567" y="210"/>
            <a:chExt cx="894" cy="453"/>
          </a:xfrm>
        </p:grpSpPr>
        <p:sp>
          <p:nvSpPr>
            <p:cNvPr id="417840" name="Oval 48"/>
            <p:cNvSpPr>
              <a:spLocks noChangeArrowheads="1"/>
            </p:cNvSpPr>
            <p:nvPr/>
          </p:nvSpPr>
          <p:spPr bwMode="auto">
            <a:xfrm>
              <a:off x="703" y="210"/>
              <a:ext cx="635" cy="453"/>
            </a:xfrm>
            <a:prstGeom prst="ellipse">
              <a:avLst/>
            </a:prstGeom>
            <a:solidFill>
              <a:srgbClr val="FFFF99"/>
            </a:solidFill>
            <a:ln w="25400">
              <a:solidFill>
                <a:srgbClr val="008000"/>
              </a:solidFill>
              <a:round/>
              <a:headEnd/>
              <a:tailEnd/>
            </a:ln>
            <a:effectLst>
              <a:prstShdw prst="shdw17" dist="17961" dir="2700000">
                <a:srgbClr val="008000">
                  <a:gamma/>
                  <a:shade val="60000"/>
                  <a:invGamma/>
                </a:srgbClr>
              </a:prstShdw>
            </a:effectLst>
          </p:spPr>
          <p:txBody>
            <a:bodyPr wrap="none" anchor="ctr"/>
            <a:lstStyle/>
            <a:p>
              <a:endParaRPr lang="zh-TW" altLang="en-US"/>
            </a:p>
          </p:txBody>
        </p:sp>
        <p:sp>
          <p:nvSpPr>
            <p:cNvPr id="417841" name="Text Box 49"/>
            <p:cNvSpPr txBox="1">
              <a:spLocks noChangeArrowheads="1"/>
            </p:cNvSpPr>
            <p:nvPr/>
          </p:nvSpPr>
          <p:spPr bwMode="auto">
            <a:xfrm>
              <a:off x="567" y="300"/>
              <a:ext cx="894" cy="28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pPr>
              <a:r>
                <a:rPr lang="en-US" altLang="zh-TW" sz="2400" b="1">
                  <a:solidFill>
                    <a:srgbClr val="3333FF"/>
                  </a:solidFill>
                  <a:effectLst>
                    <a:outerShdw blurRad="38100" dist="38100" dir="2700000" algn="tl">
                      <a:srgbClr val="C0C0C0"/>
                    </a:outerShdw>
                  </a:effectLst>
                  <a:latin typeface="Times New Roman" pitchFamily="18" charset="0"/>
                </a:rPr>
                <a:t>16</a:t>
              </a:r>
              <a:r>
                <a:rPr lang="zh-TW" altLang="en-US" sz="2400" b="1">
                  <a:solidFill>
                    <a:srgbClr val="3333FF"/>
                  </a:solidFill>
                  <a:effectLst>
                    <a:outerShdw blurRad="38100" dist="38100" dir="2700000" algn="tl">
                      <a:srgbClr val="C0C0C0"/>
                    </a:outerShdw>
                  </a:effectLst>
                  <a:latin typeface="Times New Roman" pitchFamily="18" charset="0"/>
                </a:rPr>
                <a:t>分</a:t>
              </a:r>
              <a:endParaRPr lang="en-US" altLang="zh-TW" sz="2400" b="1">
                <a:solidFill>
                  <a:srgbClr val="3333FF"/>
                </a:solidFill>
                <a:effectLst>
                  <a:outerShdw blurRad="38100" dist="38100" dir="2700000" algn="tl">
                    <a:srgbClr val="C0C0C0"/>
                  </a:outerShdw>
                </a:effectLst>
                <a:latin typeface="Times New Roman" pitchFamily="18" charset="0"/>
              </a:endParaRPr>
            </a:p>
          </p:txBody>
        </p:sp>
      </p:grpSp>
      <p:grpSp>
        <p:nvGrpSpPr>
          <p:cNvPr id="8" name="Group 51"/>
          <p:cNvGrpSpPr>
            <a:grpSpLocks/>
          </p:cNvGrpSpPr>
          <p:nvPr/>
        </p:nvGrpSpPr>
        <p:grpSpPr bwMode="auto">
          <a:xfrm>
            <a:off x="5148263" y="2636838"/>
            <a:ext cx="1419225" cy="719137"/>
            <a:chOff x="567" y="210"/>
            <a:chExt cx="894" cy="453"/>
          </a:xfrm>
        </p:grpSpPr>
        <p:sp>
          <p:nvSpPr>
            <p:cNvPr id="417844" name="Oval 52"/>
            <p:cNvSpPr>
              <a:spLocks noChangeArrowheads="1"/>
            </p:cNvSpPr>
            <p:nvPr/>
          </p:nvSpPr>
          <p:spPr bwMode="auto">
            <a:xfrm>
              <a:off x="703" y="210"/>
              <a:ext cx="635" cy="453"/>
            </a:xfrm>
            <a:prstGeom prst="ellipse">
              <a:avLst/>
            </a:prstGeom>
            <a:solidFill>
              <a:srgbClr val="FFFF99"/>
            </a:solidFill>
            <a:ln w="25400">
              <a:solidFill>
                <a:srgbClr val="008000"/>
              </a:solidFill>
              <a:round/>
              <a:headEnd/>
              <a:tailEnd/>
            </a:ln>
            <a:effectLst>
              <a:prstShdw prst="shdw17" dist="17961" dir="2700000">
                <a:srgbClr val="008000">
                  <a:gamma/>
                  <a:shade val="60000"/>
                  <a:invGamma/>
                </a:srgbClr>
              </a:prstShdw>
            </a:effectLst>
          </p:spPr>
          <p:txBody>
            <a:bodyPr wrap="none" anchor="ctr"/>
            <a:lstStyle/>
            <a:p>
              <a:endParaRPr lang="zh-TW" altLang="en-US"/>
            </a:p>
          </p:txBody>
        </p:sp>
        <p:sp>
          <p:nvSpPr>
            <p:cNvPr id="417845" name="Text Box 53"/>
            <p:cNvSpPr txBox="1">
              <a:spLocks noChangeArrowheads="1"/>
            </p:cNvSpPr>
            <p:nvPr/>
          </p:nvSpPr>
          <p:spPr bwMode="auto">
            <a:xfrm>
              <a:off x="567" y="300"/>
              <a:ext cx="894" cy="28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pPr>
              <a:r>
                <a:rPr lang="en-US" altLang="zh-TW" sz="2400" b="1">
                  <a:solidFill>
                    <a:srgbClr val="3333FF"/>
                  </a:solidFill>
                  <a:effectLst>
                    <a:outerShdw blurRad="38100" dist="38100" dir="2700000" algn="tl">
                      <a:srgbClr val="C0C0C0"/>
                    </a:outerShdw>
                  </a:effectLst>
                  <a:latin typeface="Times New Roman" pitchFamily="18" charset="0"/>
                </a:rPr>
                <a:t>3</a:t>
              </a:r>
              <a:r>
                <a:rPr lang="zh-TW" altLang="en-US" sz="2400" b="1">
                  <a:solidFill>
                    <a:srgbClr val="3333FF"/>
                  </a:solidFill>
                  <a:effectLst>
                    <a:outerShdw blurRad="38100" dist="38100" dir="2700000" algn="tl">
                      <a:srgbClr val="C0C0C0"/>
                    </a:outerShdw>
                  </a:effectLst>
                  <a:latin typeface="Times New Roman" pitchFamily="18" charset="0"/>
                </a:rPr>
                <a:t>分</a:t>
              </a:r>
              <a:endParaRPr lang="en-US" altLang="zh-TW" sz="2400" b="1">
                <a:solidFill>
                  <a:srgbClr val="3333FF"/>
                </a:solidFill>
                <a:effectLst>
                  <a:outerShdw blurRad="38100" dist="38100" dir="2700000" algn="tl">
                    <a:srgbClr val="C0C0C0"/>
                  </a:outerShdw>
                </a:effectLst>
                <a:latin typeface="Times New Roman" pitchFamily="18" charset="0"/>
              </a:endParaRPr>
            </a:p>
          </p:txBody>
        </p:sp>
      </p:grpSp>
      <p:grpSp>
        <p:nvGrpSpPr>
          <p:cNvPr id="14" name="Group 54"/>
          <p:cNvGrpSpPr>
            <a:grpSpLocks/>
          </p:cNvGrpSpPr>
          <p:nvPr/>
        </p:nvGrpSpPr>
        <p:grpSpPr bwMode="auto">
          <a:xfrm>
            <a:off x="7724775" y="3357563"/>
            <a:ext cx="1419225" cy="719137"/>
            <a:chOff x="567" y="210"/>
            <a:chExt cx="894" cy="453"/>
          </a:xfrm>
        </p:grpSpPr>
        <p:sp>
          <p:nvSpPr>
            <p:cNvPr id="417847" name="Oval 55"/>
            <p:cNvSpPr>
              <a:spLocks noChangeArrowheads="1"/>
            </p:cNvSpPr>
            <p:nvPr/>
          </p:nvSpPr>
          <p:spPr bwMode="auto">
            <a:xfrm>
              <a:off x="703" y="210"/>
              <a:ext cx="635" cy="453"/>
            </a:xfrm>
            <a:prstGeom prst="ellipse">
              <a:avLst/>
            </a:prstGeom>
            <a:solidFill>
              <a:srgbClr val="FFFF99"/>
            </a:solidFill>
            <a:ln w="25400">
              <a:solidFill>
                <a:srgbClr val="008000"/>
              </a:solidFill>
              <a:round/>
              <a:headEnd/>
              <a:tailEnd/>
            </a:ln>
            <a:effectLst>
              <a:prstShdw prst="shdw17" dist="17961" dir="2700000">
                <a:srgbClr val="008000">
                  <a:gamma/>
                  <a:shade val="60000"/>
                  <a:invGamma/>
                </a:srgbClr>
              </a:prstShdw>
            </a:effectLst>
          </p:spPr>
          <p:txBody>
            <a:bodyPr wrap="none" anchor="ctr"/>
            <a:lstStyle/>
            <a:p>
              <a:endParaRPr lang="zh-TW" altLang="en-US"/>
            </a:p>
          </p:txBody>
        </p:sp>
        <p:sp>
          <p:nvSpPr>
            <p:cNvPr id="417848" name="Text Box 56"/>
            <p:cNvSpPr txBox="1">
              <a:spLocks noChangeArrowheads="1"/>
            </p:cNvSpPr>
            <p:nvPr/>
          </p:nvSpPr>
          <p:spPr bwMode="auto">
            <a:xfrm>
              <a:off x="567" y="300"/>
              <a:ext cx="894" cy="28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pPr>
              <a:r>
                <a:rPr lang="en-US" altLang="zh-TW" sz="2400" b="1">
                  <a:solidFill>
                    <a:srgbClr val="3333FF"/>
                  </a:solidFill>
                  <a:effectLst>
                    <a:outerShdw blurRad="38100" dist="38100" dir="2700000" algn="tl">
                      <a:srgbClr val="C0C0C0"/>
                    </a:outerShdw>
                  </a:effectLst>
                  <a:latin typeface="Times New Roman" pitchFamily="18" charset="0"/>
                </a:rPr>
                <a:t>2</a:t>
              </a:r>
              <a:r>
                <a:rPr lang="zh-TW" altLang="en-US" sz="2400" b="1">
                  <a:solidFill>
                    <a:srgbClr val="3333FF"/>
                  </a:solidFill>
                  <a:effectLst>
                    <a:outerShdw blurRad="38100" dist="38100" dir="2700000" algn="tl">
                      <a:srgbClr val="C0C0C0"/>
                    </a:outerShdw>
                  </a:effectLst>
                  <a:latin typeface="Times New Roman" pitchFamily="18" charset="0"/>
                </a:rPr>
                <a:t>分</a:t>
              </a:r>
              <a:endParaRPr lang="en-US" altLang="zh-TW" sz="2400" b="1">
                <a:solidFill>
                  <a:srgbClr val="3333FF"/>
                </a:solidFill>
                <a:effectLst>
                  <a:outerShdw blurRad="38100" dist="38100" dir="2700000" algn="tl">
                    <a:srgbClr val="C0C0C0"/>
                  </a:outerShdw>
                </a:effectLst>
                <a:latin typeface="Times New Roman" pitchFamily="18" charset="0"/>
              </a:endParaRPr>
            </a:p>
          </p:txBody>
        </p:sp>
      </p:grpSp>
      <p:grpSp>
        <p:nvGrpSpPr>
          <p:cNvPr id="15" name="Group 57"/>
          <p:cNvGrpSpPr>
            <a:grpSpLocks/>
          </p:cNvGrpSpPr>
          <p:nvPr/>
        </p:nvGrpSpPr>
        <p:grpSpPr bwMode="auto">
          <a:xfrm>
            <a:off x="7724775" y="4005263"/>
            <a:ext cx="1419225" cy="719137"/>
            <a:chOff x="567" y="210"/>
            <a:chExt cx="894" cy="453"/>
          </a:xfrm>
        </p:grpSpPr>
        <p:sp>
          <p:nvSpPr>
            <p:cNvPr id="417850" name="Oval 58"/>
            <p:cNvSpPr>
              <a:spLocks noChangeArrowheads="1"/>
            </p:cNvSpPr>
            <p:nvPr/>
          </p:nvSpPr>
          <p:spPr bwMode="auto">
            <a:xfrm>
              <a:off x="703" y="210"/>
              <a:ext cx="635" cy="453"/>
            </a:xfrm>
            <a:prstGeom prst="ellipse">
              <a:avLst/>
            </a:prstGeom>
            <a:solidFill>
              <a:srgbClr val="FFFF99"/>
            </a:solidFill>
            <a:ln w="25400">
              <a:solidFill>
                <a:srgbClr val="008000"/>
              </a:solidFill>
              <a:round/>
              <a:headEnd/>
              <a:tailEnd/>
            </a:ln>
            <a:effectLst>
              <a:prstShdw prst="shdw17" dist="17961" dir="2700000">
                <a:srgbClr val="008000">
                  <a:gamma/>
                  <a:shade val="60000"/>
                  <a:invGamma/>
                </a:srgbClr>
              </a:prstShdw>
            </a:effectLst>
          </p:spPr>
          <p:txBody>
            <a:bodyPr wrap="none" anchor="ctr"/>
            <a:lstStyle/>
            <a:p>
              <a:endParaRPr lang="zh-TW" altLang="en-US"/>
            </a:p>
          </p:txBody>
        </p:sp>
        <p:sp>
          <p:nvSpPr>
            <p:cNvPr id="417851" name="Text Box 59"/>
            <p:cNvSpPr txBox="1">
              <a:spLocks noChangeArrowheads="1"/>
            </p:cNvSpPr>
            <p:nvPr/>
          </p:nvSpPr>
          <p:spPr bwMode="auto">
            <a:xfrm>
              <a:off x="567" y="300"/>
              <a:ext cx="894" cy="28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pPr>
              <a:r>
                <a:rPr lang="en-US" altLang="zh-TW" sz="2400" b="1">
                  <a:solidFill>
                    <a:srgbClr val="3333FF"/>
                  </a:solidFill>
                  <a:effectLst>
                    <a:outerShdw blurRad="38100" dist="38100" dir="2700000" algn="tl">
                      <a:srgbClr val="C0C0C0"/>
                    </a:outerShdw>
                  </a:effectLst>
                  <a:latin typeface="Times New Roman" pitchFamily="18" charset="0"/>
                </a:rPr>
                <a:t>6</a:t>
              </a:r>
              <a:r>
                <a:rPr lang="zh-TW" altLang="en-US" sz="2400" b="1">
                  <a:solidFill>
                    <a:srgbClr val="3333FF"/>
                  </a:solidFill>
                  <a:effectLst>
                    <a:outerShdw blurRad="38100" dist="38100" dir="2700000" algn="tl">
                      <a:srgbClr val="C0C0C0"/>
                    </a:outerShdw>
                  </a:effectLst>
                  <a:latin typeface="Times New Roman" pitchFamily="18" charset="0"/>
                </a:rPr>
                <a:t>分</a:t>
              </a:r>
              <a:endParaRPr lang="en-US" altLang="zh-TW" sz="2400" b="1">
                <a:solidFill>
                  <a:srgbClr val="3333FF"/>
                </a:solidFill>
                <a:effectLst>
                  <a:outerShdw blurRad="38100" dist="38100" dir="2700000" algn="tl">
                    <a:srgbClr val="C0C0C0"/>
                  </a:outerShdw>
                </a:effectLst>
                <a:latin typeface="Times New Roman" pitchFamily="18" charset="0"/>
              </a:endParaRPr>
            </a:p>
          </p:txBody>
        </p:sp>
      </p:grpSp>
      <p:grpSp>
        <p:nvGrpSpPr>
          <p:cNvPr id="16" name="Group 60"/>
          <p:cNvGrpSpPr>
            <a:grpSpLocks/>
          </p:cNvGrpSpPr>
          <p:nvPr/>
        </p:nvGrpSpPr>
        <p:grpSpPr bwMode="auto">
          <a:xfrm>
            <a:off x="6443663" y="4652963"/>
            <a:ext cx="1419225" cy="719137"/>
            <a:chOff x="567" y="210"/>
            <a:chExt cx="894" cy="453"/>
          </a:xfrm>
        </p:grpSpPr>
        <p:sp>
          <p:nvSpPr>
            <p:cNvPr id="417853" name="Oval 61"/>
            <p:cNvSpPr>
              <a:spLocks noChangeArrowheads="1"/>
            </p:cNvSpPr>
            <p:nvPr/>
          </p:nvSpPr>
          <p:spPr bwMode="auto">
            <a:xfrm>
              <a:off x="703" y="210"/>
              <a:ext cx="635" cy="453"/>
            </a:xfrm>
            <a:prstGeom prst="ellipse">
              <a:avLst/>
            </a:prstGeom>
            <a:solidFill>
              <a:srgbClr val="FFFF99"/>
            </a:solidFill>
            <a:ln w="25400">
              <a:solidFill>
                <a:srgbClr val="008000"/>
              </a:solidFill>
              <a:round/>
              <a:headEnd/>
              <a:tailEnd/>
            </a:ln>
            <a:effectLst>
              <a:prstShdw prst="shdw17" dist="17961" dir="2700000">
                <a:srgbClr val="008000">
                  <a:gamma/>
                  <a:shade val="60000"/>
                  <a:invGamma/>
                </a:srgbClr>
              </a:prstShdw>
            </a:effectLst>
          </p:spPr>
          <p:txBody>
            <a:bodyPr wrap="none" anchor="ctr"/>
            <a:lstStyle/>
            <a:p>
              <a:endParaRPr lang="zh-TW" altLang="en-US"/>
            </a:p>
          </p:txBody>
        </p:sp>
        <p:sp>
          <p:nvSpPr>
            <p:cNvPr id="417854" name="Text Box 62"/>
            <p:cNvSpPr txBox="1">
              <a:spLocks noChangeArrowheads="1"/>
            </p:cNvSpPr>
            <p:nvPr/>
          </p:nvSpPr>
          <p:spPr bwMode="auto">
            <a:xfrm>
              <a:off x="567" y="300"/>
              <a:ext cx="894" cy="28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pPr>
              <a:r>
                <a:rPr lang="en-US" altLang="zh-TW" sz="2400" b="1">
                  <a:solidFill>
                    <a:srgbClr val="3333FF"/>
                  </a:solidFill>
                  <a:effectLst>
                    <a:outerShdw blurRad="38100" dist="38100" dir="2700000" algn="tl">
                      <a:srgbClr val="C0C0C0"/>
                    </a:outerShdw>
                  </a:effectLst>
                  <a:latin typeface="Times New Roman" pitchFamily="18" charset="0"/>
                </a:rPr>
                <a:t>3</a:t>
              </a:r>
              <a:r>
                <a:rPr lang="zh-TW" altLang="en-US" sz="2400" b="1">
                  <a:solidFill>
                    <a:srgbClr val="3333FF"/>
                  </a:solidFill>
                  <a:effectLst>
                    <a:outerShdw blurRad="38100" dist="38100" dir="2700000" algn="tl">
                      <a:srgbClr val="C0C0C0"/>
                    </a:outerShdw>
                  </a:effectLst>
                  <a:latin typeface="Times New Roman" pitchFamily="18" charset="0"/>
                </a:rPr>
                <a:t>分</a:t>
              </a:r>
              <a:endParaRPr lang="en-US" altLang="zh-TW" sz="2400" b="1">
                <a:solidFill>
                  <a:srgbClr val="3333FF"/>
                </a:solidFill>
                <a:effectLst>
                  <a:outerShdw blurRad="38100" dist="38100" dir="2700000" algn="tl">
                    <a:srgbClr val="C0C0C0"/>
                  </a:outerShdw>
                </a:effectLst>
                <a:latin typeface="Times New Roman" pitchFamily="18" charset="0"/>
              </a:endParaRPr>
            </a:p>
          </p:txBody>
        </p:sp>
      </p:grpSp>
      <p:grpSp>
        <p:nvGrpSpPr>
          <p:cNvPr id="17" name="Group 63"/>
          <p:cNvGrpSpPr>
            <a:grpSpLocks/>
          </p:cNvGrpSpPr>
          <p:nvPr/>
        </p:nvGrpSpPr>
        <p:grpSpPr bwMode="auto">
          <a:xfrm>
            <a:off x="7724775" y="5300663"/>
            <a:ext cx="1419225" cy="719137"/>
            <a:chOff x="567" y="210"/>
            <a:chExt cx="894" cy="453"/>
          </a:xfrm>
        </p:grpSpPr>
        <p:sp>
          <p:nvSpPr>
            <p:cNvPr id="417856" name="Oval 64"/>
            <p:cNvSpPr>
              <a:spLocks noChangeArrowheads="1"/>
            </p:cNvSpPr>
            <p:nvPr/>
          </p:nvSpPr>
          <p:spPr bwMode="auto">
            <a:xfrm>
              <a:off x="703" y="210"/>
              <a:ext cx="635" cy="453"/>
            </a:xfrm>
            <a:prstGeom prst="ellipse">
              <a:avLst/>
            </a:prstGeom>
            <a:solidFill>
              <a:srgbClr val="FFFF99"/>
            </a:solidFill>
            <a:ln w="25400">
              <a:solidFill>
                <a:srgbClr val="008000"/>
              </a:solidFill>
              <a:round/>
              <a:headEnd/>
              <a:tailEnd/>
            </a:ln>
            <a:effectLst>
              <a:prstShdw prst="shdw17" dist="17961" dir="2700000">
                <a:srgbClr val="008000">
                  <a:gamma/>
                  <a:shade val="60000"/>
                  <a:invGamma/>
                </a:srgbClr>
              </a:prstShdw>
            </a:effectLst>
          </p:spPr>
          <p:txBody>
            <a:bodyPr wrap="none" anchor="ctr"/>
            <a:lstStyle/>
            <a:p>
              <a:endParaRPr lang="zh-TW" altLang="en-US"/>
            </a:p>
          </p:txBody>
        </p:sp>
        <p:sp>
          <p:nvSpPr>
            <p:cNvPr id="417857" name="Text Box 65"/>
            <p:cNvSpPr txBox="1">
              <a:spLocks noChangeArrowheads="1"/>
            </p:cNvSpPr>
            <p:nvPr/>
          </p:nvSpPr>
          <p:spPr bwMode="auto">
            <a:xfrm>
              <a:off x="567" y="300"/>
              <a:ext cx="894" cy="28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pPr>
              <a:r>
                <a:rPr lang="en-US" altLang="zh-TW" sz="2400" b="1">
                  <a:solidFill>
                    <a:srgbClr val="3333FF"/>
                  </a:solidFill>
                  <a:effectLst>
                    <a:outerShdw blurRad="38100" dist="38100" dir="2700000" algn="tl">
                      <a:srgbClr val="C0C0C0"/>
                    </a:outerShdw>
                  </a:effectLst>
                  <a:latin typeface="Times New Roman" pitchFamily="18" charset="0"/>
                </a:rPr>
                <a:t>15</a:t>
              </a:r>
              <a:r>
                <a:rPr lang="zh-TW" altLang="en-US" sz="2400" b="1">
                  <a:solidFill>
                    <a:srgbClr val="3333FF"/>
                  </a:solidFill>
                  <a:effectLst>
                    <a:outerShdw blurRad="38100" dist="38100" dir="2700000" algn="tl">
                      <a:srgbClr val="C0C0C0"/>
                    </a:outerShdw>
                  </a:effectLst>
                  <a:latin typeface="Times New Roman" pitchFamily="18" charset="0"/>
                </a:rPr>
                <a:t>分</a:t>
              </a:r>
              <a:endParaRPr lang="en-US" altLang="zh-TW" sz="2400" b="1">
                <a:solidFill>
                  <a:srgbClr val="3333FF"/>
                </a:solidFill>
                <a:effectLst>
                  <a:outerShdw blurRad="38100" dist="38100" dir="2700000" algn="tl">
                    <a:srgbClr val="C0C0C0"/>
                  </a:outerShdw>
                </a:effectLst>
                <a:latin typeface="Times New Roman" pitchFamily="18" charset="0"/>
              </a:endParaRPr>
            </a:p>
          </p:txBody>
        </p:sp>
      </p:grpSp>
      <p:grpSp>
        <p:nvGrpSpPr>
          <p:cNvPr id="21" name="Group 66"/>
          <p:cNvGrpSpPr>
            <a:grpSpLocks/>
          </p:cNvGrpSpPr>
          <p:nvPr/>
        </p:nvGrpSpPr>
        <p:grpSpPr bwMode="auto">
          <a:xfrm>
            <a:off x="5076825" y="5876925"/>
            <a:ext cx="1419225" cy="719138"/>
            <a:chOff x="567" y="210"/>
            <a:chExt cx="894" cy="453"/>
          </a:xfrm>
        </p:grpSpPr>
        <p:sp>
          <p:nvSpPr>
            <p:cNvPr id="417859" name="Oval 67"/>
            <p:cNvSpPr>
              <a:spLocks noChangeArrowheads="1"/>
            </p:cNvSpPr>
            <p:nvPr/>
          </p:nvSpPr>
          <p:spPr bwMode="auto">
            <a:xfrm>
              <a:off x="703" y="210"/>
              <a:ext cx="635" cy="453"/>
            </a:xfrm>
            <a:prstGeom prst="ellipse">
              <a:avLst/>
            </a:prstGeom>
            <a:solidFill>
              <a:srgbClr val="FFFF99"/>
            </a:solidFill>
            <a:ln w="25400">
              <a:solidFill>
                <a:srgbClr val="008000"/>
              </a:solidFill>
              <a:round/>
              <a:headEnd/>
              <a:tailEnd/>
            </a:ln>
            <a:effectLst>
              <a:prstShdw prst="shdw17" dist="17961" dir="2700000">
                <a:srgbClr val="008000">
                  <a:gamma/>
                  <a:shade val="60000"/>
                  <a:invGamma/>
                </a:srgbClr>
              </a:prstShdw>
            </a:effectLst>
          </p:spPr>
          <p:txBody>
            <a:bodyPr wrap="none" anchor="ctr"/>
            <a:lstStyle/>
            <a:p>
              <a:endParaRPr lang="zh-TW" altLang="en-US"/>
            </a:p>
          </p:txBody>
        </p:sp>
        <p:sp>
          <p:nvSpPr>
            <p:cNvPr id="417860" name="Text Box 68"/>
            <p:cNvSpPr txBox="1">
              <a:spLocks noChangeArrowheads="1"/>
            </p:cNvSpPr>
            <p:nvPr/>
          </p:nvSpPr>
          <p:spPr bwMode="auto">
            <a:xfrm>
              <a:off x="567" y="300"/>
              <a:ext cx="894" cy="28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pPr>
              <a:r>
                <a:rPr lang="en-US" altLang="zh-TW" sz="2400" b="1">
                  <a:solidFill>
                    <a:srgbClr val="3333FF"/>
                  </a:solidFill>
                  <a:effectLst>
                    <a:outerShdw blurRad="38100" dist="38100" dir="2700000" algn="tl">
                      <a:srgbClr val="C0C0C0"/>
                    </a:outerShdw>
                  </a:effectLst>
                  <a:latin typeface="Times New Roman" pitchFamily="18" charset="0"/>
                </a:rPr>
                <a:t>5</a:t>
              </a:r>
              <a:r>
                <a:rPr lang="zh-TW" altLang="en-US" sz="2400" b="1">
                  <a:solidFill>
                    <a:srgbClr val="3333FF"/>
                  </a:solidFill>
                  <a:effectLst>
                    <a:outerShdw blurRad="38100" dist="38100" dir="2700000" algn="tl">
                      <a:srgbClr val="C0C0C0"/>
                    </a:outerShdw>
                  </a:effectLst>
                  <a:latin typeface="Times New Roman" pitchFamily="18" charset="0"/>
                </a:rPr>
                <a:t>分</a:t>
              </a:r>
              <a:endParaRPr lang="en-US" altLang="zh-TW" sz="2400" b="1">
                <a:solidFill>
                  <a:srgbClr val="3333FF"/>
                </a:solidFill>
                <a:effectLst>
                  <a:outerShdw blurRad="38100" dist="38100" dir="2700000" algn="tl">
                    <a:srgbClr val="C0C0C0"/>
                  </a:outerShdw>
                </a:effectLst>
                <a:latin typeface="Times New Roman" pitchFamily="18" charset="0"/>
              </a:endParaRPr>
            </a:p>
          </p:txBody>
        </p:sp>
      </p:gr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1000" fill="hold"/>
                                        <p:tgtEl>
                                          <p:spTgt spid="14"/>
                                        </p:tgtEl>
                                        <p:attrNameLst>
                                          <p:attrName>ppt_x</p:attrName>
                                        </p:attrNameLst>
                                      </p:cBhvr>
                                      <p:tavLst>
                                        <p:tav tm="0">
                                          <p:val>
                                            <p:strVal val="#ppt_x"/>
                                          </p:val>
                                        </p:tav>
                                        <p:tav tm="100000">
                                          <p:val>
                                            <p:strVal val="#ppt_x"/>
                                          </p:val>
                                        </p:tav>
                                      </p:tavLst>
                                    </p:anim>
                                    <p:anim calcmode="lin" valueType="num">
                                      <p:cBhvr additive="base">
                                        <p:cTn id="2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1000" fill="hold"/>
                                        <p:tgtEl>
                                          <p:spTgt spid="17"/>
                                        </p:tgtEl>
                                        <p:attrNameLst>
                                          <p:attrName>ppt_x</p:attrName>
                                        </p:attrNameLst>
                                      </p:cBhvr>
                                      <p:tavLst>
                                        <p:tav tm="0">
                                          <p:val>
                                            <p:strVal val="#ppt_x"/>
                                          </p:val>
                                        </p:tav>
                                        <p:tav tm="100000">
                                          <p:val>
                                            <p:strVal val="#ppt_x"/>
                                          </p:val>
                                        </p:tav>
                                      </p:tavLst>
                                    </p:anim>
                                    <p:anim calcmode="lin" valueType="num">
                                      <p:cBhvr additive="base">
                                        <p:cTn id="44"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1000" fill="hold"/>
                                        <p:tgtEl>
                                          <p:spTgt spid="21"/>
                                        </p:tgtEl>
                                        <p:attrNameLst>
                                          <p:attrName>ppt_x</p:attrName>
                                        </p:attrNameLst>
                                      </p:cBhvr>
                                      <p:tavLst>
                                        <p:tav tm="0">
                                          <p:val>
                                            <p:strVal val="#ppt_x"/>
                                          </p:val>
                                        </p:tav>
                                        <p:tav tm="100000">
                                          <p:val>
                                            <p:strVal val="#ppt_x"/>
                                          </p:val>
                                        </p:tav>
                                      </p:tavLst>
                                    </p:anim>
                                    <p:anim calcmode="lin" valueType="num">
                                      <p:cBhvr additive="base">
                                        <p:cTn id="50"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531813" y="1412875"/>
            <a:ext cx="7993062" cy="187325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5" name="文字方塊 54"/>
          <p:cNvSpPr txBox="1"/>
          <p:nvPr/>
        </p:nvSpPr>
        <p:spPr>
          <a:xfrm>
            <a:off x="540068" y="1557338"/>
            <a:ext cx="802958" cy="1655762"/>
          </a:xfrm>
          <a:prstGeom prst="snip1Rect">
            <a:avLst/>
          </a:prstGeom>
          <a:solidFill>
            <a:schemeClr val="bg1"/>
          </a:solidFill>
          <a:ln>
            <a:solidFill>
              <a:schemeClr val="tx1"/>
            </a:solidFill>
          </a:ln>
        </p:spPr>
        <p:txBody>
          <a:bodyPr vert="eaVert">
            <a:spAutoFit/>
          </a:bodyPr>
          <a:lstStyle/>
          <a:p>
            <a:pPr fontAlgn="auto">
              <a:spcBef>
                <a:spcPts val="0"/>
              </a:spcBef>
              <a:spcAft>
                <a:spcPts val="0"/>
              </a:spcAft>
              <a:defRPr/>
            </a:pPr>
            <a:r>
              <a:rPr kumimoji="0" lang="zh-TW" altLang="en-US" sz="3600" b="1" dirty="0">
                <a:latin typeface="標楷體" panose="03000509000000000000" pitchFamily="65" charset="-120"/>
                <a:ea typeface="標楷體" panose="03000509000000000000" pitchFamily="65" charset="-120"/>
                <a:cs typeface="Arial Unicode MS" pitchFamily="34" charset="-120"/>
              </a:rPr>
              <a:t>主項目</a:t>
            </a:r>
          </a:p>
        </p:txBody>
      </p:sp>
      <p:grpSp>
        <p:nvGrpSpPr>
          <p:cNvPr id="2" name="群組 31"/>
          <p:cNvGrpSpPr>
            <a:grpSpLocks/>
          </p:cNvGrpSpPr>
          <p:nvPr/>
        </p:nvGrpSpPr>
        <p:grpSpPr bwMode="auto">
          <a:xfrm>
            <a:off x="1540272" y="1557338"/>
            <a:ext cx="6775053" cy="1584325"/>
            <a:chOff x="1188418" y="1772816"/>
            <a:chExt cx="6774680" cy="1584176"/>
          </a:xfrm>
        </p:grpSpPr>
        <p:sp>
          <p:nvSpPr>
            <p:cNvPr id="57" name="文字方塊 56"/>
            <p:cNvSpPr txBox="1"/>
            <p:nvPr/>
          </p:nvSpPr>
          <p:spPr>
            <a:xfrm>
              <a:off x="1188418" y="1772816"/>
              <a:ext cx="510750"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fontAlgn="auto">
                <a:spcBef>
                  <a:spcPts val="0"/>
                </a:spcBef>
                <a:spcAft>
                  <a:spcPts val="0"/>
                </a:spcAft>
                <a:defRPr/>
              </a:pPr>
              <a:r>
                <a:rPr kumimoji="0" lang="zh-TW" altLang="en-US" dirty="0">
                  <a:latin typeface="標楷體" panose="03000509000000000000" pitchFamily="65" charset="-120"/>
                  <a:ea typeface="標楷體" panose="03000509000000000000" pitchFamily="65" charset="-120"/>
                  <a:cs typeface="Arial Unicode MS" pitchFamily="34" charset="-120"/>
                </a:rPr>
                <a:t>多元學習表現</a:t>
              </a:r>
            </a:p>
          </p:txBody>
        </p:sp>
        <p:sp>
          <p:nvSpPr>
            <p:cNvPr id="58" name="文字方塊 57"/>
            <p:cNvSpPr txBox="1"/>
            <p:nvPr/>
          </p:nvSpPr>
          <p:spPr>
            <a:xfrm>
              <a:off x="2231349" y="1772816"/>
              <a:ext cx="510750"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fontAlgn="auto">
                <a:spcBef>
                  <a:spcPts val="0"/>
                </a:spcBef>
                <a:spcAft>
                  <a:spcPts val="0"/>
                </a:spcAft>
                <a:defRPr/>
              </a:pPr>
              <a:r>
                <a:rPr kumimoji="0" lang="zh-TW" altLang="en-US" dirty="0">
                  <a:latin typeface="標楷體" panose="03000509000000000000" pitchFamily="65" charset="-120"/>
                  <a:ea typeface="標楷體" panose="03000509000000000000" pitchFamily="65" charset="-120"/>
                  <a:cs typeface="Arial Unicode MS" pitchFamily="34" charset="-120"/>
                </a:rPr>
                <a:t>技藝優良</a:t>
              </a:r>
            </a:p>
          </p:txBody>
        </p:sp>
        <p:sp>
          <p:nvSpPr>
            <p:cNvPr id="59" name="文字方塊 58"/>
            <p:cNvSpPr txBox="1"/>
            <p:nvPr/>
          </p:nvSpPr>
          <p:spPr>
            <a:xfrm>
              <a:off x="3275866" y="1772816"/>
              <a:ext cx="510750"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fontAlgn="auto">
                <a:spcBef>
                  <a:spcPts val="0"/>
                </a:spcBef>
                <a:spcAft>
                  <a:spcPts val="0"/>
                </a:spcAft>
                <a:defRPr/>
              </a:pPr>
              <a:r>
                <a:rPr kumimoji="0" lang="zh-TW" altLang="zh-TW" dirty="0">
                  <a:latin typeface="標楷體" panose="03000509000000000000" pitchFamily="65" charset="-120"/>
                  <a:ea typeface="標楷體" panose="03000509000000000000" pitchFamily="65" charset="-120"/>
                  <a:cs typeface="Arial Unicode MS" pitchFamily="34" charset="-120"/>
                </a:rPr>
                <a:t>弱勢身分</a:t>
              </a:r>
              <a:endParaRPr kumimoji="0" lang="zh-TW" altLang="en-US" dirty="0">
                <a:latin typeface="標楷體" panose="03000509000000000000" pitchFamily="65" charset="-120"/>
                <a:ea typeface="標楷體" panose="03000509000000000000" pitchFamily="65" charset="-120"/>
                <a:cs typeface="Arial Unicode MS" pitchFamily="34" charset="-120"/>
              </a:endParaRPr>
            </a:p>
          </p:txBody>
        </p:sp>
        <p:sp>
          <p:nvSpPr>
            <p:cNvPr id="60" name="文字方塊 59"/>
            <p:cNvSpPr txBox="1"/>
            <p:nvPr/>
          </p:nvSpPr>
          <p:spPr>
            <a:xfrm>
              <a:off x="4320384" y="1772816"/>
              <a:ext cx="510750"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fontAlgn="auto">
                <a:spcBef>
                  <a:spcPts val="0"/>
                </a:spcBef>
                <a:spcAft>
                  <a:spcPts val="0"/>
                </a:spcAft>
                <a:defRPr/>
              </a:pPr>
              <a:r>
                <a:rPr kumimoji="0" lang="zh-TW" altLang="zh-TW" dirty="0">
                  <a:latin typeface="標楷體" panose="03000509000000000000" pitchFamily="65" charset="-120"/>
                  <a:ea typeface="標楷體" panose="03000509000000000000" pitchFamily="65" charset="-120"/>
                  <a:cs typeface="Arial Unicode MS" pitchFamily="34" charset="-120"/>
                </a:rPr>
                <a:t>均衡學習</a:t>
              </a:r>
              <a:endParaRPr kumimoji="0" lang="zh-TW" altLang="en-US" dirty="0">
                <a:latin typeface="標楷體" panose="03000509000000000000" pitchFamily="65" charset="-120"/>
                <a:ea typeface="標楷體" panose="03000509000000000000" pitchFamily="65" charset="-120"/>
                <a:cs typeface="Arial Unicode MS" pitchFamily="34" charset="-120"/>
              </a:endParaRPr>
            </a:p>
          </p:txBody>
        </p:sp>
        <p:sp>
          <p:nvSpPr>
            <p:cNvPr id="61" name="文字方塊 60"/>
            <p:cNvSpPr txBox="1"/>
            <p:nvPr/>
          </p:nvSpPr>
          <p:spPr>
            <a:xfrm>
              <a:off x="5364901" y="1772816"/>
              <a:ext cx="510750"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fontAlgn="auto">
                <a:spcBef>
                  <a:spcPts val="0"/>
                </a:spcBef>
                <a:spcAft>
                  <a:spcPts val="0"/>
                </a:spcAft>
                <a:defRPr/>
              </a:pPr>
              <a:r>
                <a:rPr kumimoji="0" lang="zh-TW" altLang="zh-TW" dirty="0">
                  <a:latin typeface="標楷體" panose="03000509000000000000" pitchFamily="65" charset="-120"/>
                  <a:ea typeface="標楷體" panose="03000509000000000000" pitchFamily="65" charset="-120"/>
                  <a:cs typeface="Arial Unicode MS" pitchFamily="34" charset="-120"/>
                </a:rPr>
                <a:t>適性輔導</a:t>
              </a:r>
              <a:endParaRPr kumimoji="0" lang="zh-TW" altLang="en-US" dirty="0">
                <a:latin typeface="標楷體" panose="03000509000000000000" pitchFamily="65" charset="-120"/>
                <a:ea typeface="標楷體" panose="03000509000000000000" pitchFamily="65" charset="-120"/>
                <a:cs typeface="Arial Unicode MS" pitchFamily="34" charset="-120"/>
              </a:endParaRPr>
            </a:p>
          </p:txBody>
        </p:sp>
        <p:sp>
          <p:nvSpPr>
            <p:cNvPr id="63" name="文字方塊 62"/>
            <p:cNvSpPr txBox="1"/>
            <p:nvPr/>
          </p:nvSpPr>
          <p:spPr>
            <a:xfrm>
              <a:off x="7452348" y="1772816"/>
              <a:ext cx="510750"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fontAlgn="auto">
                <a:spcBef>
                  <a:spcPts val="0"/>
                </a:spcBef>
                <a:spcAft>
                  <a:spcPts val="0"/>
                </a:spcAft>
                <a:defRPr/>
              </a:pPr>
              <a:r>
                <a:rPr kumimoji="0" lang="zh-TW" altLang="zh-TW" dirty="0">
                  <a:latin typeface="標楷體" panose="03000509000000000000" pitchFamily="65" charset="-120"/>
                  <a:ea typeface="標楷體" panose="03000509000000000000" pitchFamily="65" charset="-120"/>
                  <a:cs typeface="Arial Unicode MS" pitchFamily="34" charset="-120"/>
                </a:rPr>
                <a:t>國中教育會考</a:t>
              </a:r>
              <a:endParaRPr kumimoji="0" lang="zh-TW" altLang="en-US" dirty="0">
                <a:latin typeface="標楷體" panose="03000509000000000000" pitchFamily="65" charset="-120"/>
                <a:ea typeface="標楷體" panose="03000509000000000000" pitchFamily="65" charset="-120"/>
                <a:cs typeface="Arial Unicode MS" pitchFamily="34" charset="-120"/>
              </a:endParaRPr>
            </a:p>
          </p:txBody>
        </p:sp>
        <p:sp>
          <p:nvSpPr>
            <p:cNvPr id="65" name="文字方塊 64"/>
            <p:cNvSpPr txBox="1"/>
            <p:nvPr/>
          </p:nvSpPr>
          <p:spPr>
            <a:xfrm>
              <a:off x="6407831" y="1772816"/>
              <a:ext cx="510750"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fontAlgn="auto">
                <a:spcBef>
                  <a:spcPts val="0"/>
                </a:spcBef>
                <a:spcAft>
                  <a:spcPts val="0"/>
                </a:spcAft>
                <a:defRPr/>
              </a:pPr>
              <a:r>
                <a:rPr kumimoji="0" lang="zh-TW" altLang="zh-TW" dirty="0">
                  <a:latin typeface="標楷體" panose="03000509000000000000" pitchFamily="65" charset="-120"/>
                  <a:ea typeface="標楷體" panose="03000509000000000000" pitchFamily="65" charset="-120"/>
                  <a:cs typeface="Arial Unicode MS" pitchFamily="34" charset="-120"/>
                </a:rPr>
                <a:t>其他</a:t>
              </a:r>
              <a:endParaRPr kumimoji="0" lang="zh-TW" altLang="en-US" dirty="0">
                <a:latin typeface="標楷體" panose="03000509000000000000" pitchFamily="65" charset="-120"/>
                <a:ea typeface="標楷體" panose="03000509000000000000" pitchFamily="65" charset="-120"/>
                <a:cs typeface="Arial Unicode MS" pitchFamily="34" charset="-120"/>
              </a:endParaRPr>
            </a:p>
          </p:txBody>
        </p:sp>
      </p:grpSp>
      <p:sp>
        <p:nvSpPr>
          <p:cNvPr id="67" name="矩形 66"/>
          <p:cNvSpPr/>
          <p:nvPr/>
        </p:nvSpPr>
        <p:spPr>
          <a:xfrm>
            <a:off x="539750" y="3500438"/>
            <a:ext cx="3816350" cy="18002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 </a:t>
            </a:r>
            <a:endParaRPr kumimoji="0" lang="zh-TW" altLang="en-US" dirty="0"/>
          </a:p>
        </p:txBody>
      </p:sp>
      <p:sp>
        <p:nvSpPr>
          <p:cNvPr id="68" name="文字方塊 67"/>
          <p:cNvSpPr txBox="1"/>
          <p:nvPr/>
        </p:nvSpPr>
        <p:spPr>
          <a:xfrm>
            <a:off x="548006" y="3500438"/>
            <a:ext cx="802958" cy="1655762"/>
          </a:xfrm>
          <a:prstGeom prst="snip1Rect">
            <a:avLst/>
          </a:prstGeom>
          <a:solidFill>
            <a:schemeClr val="bg1"/>
          </a:solidFill>
          <a:ln>
            <a:solidFill>
              <a:schemeClr val="tx1"/>
            </a:solidFill>
          </a:ln>
        </p:spPr>
        <p:txBody>
          <a:bodyPr vert="eaVert">
            <a:spAutoFit/>
          </a:bodyPr>
          <a:lstStyle/>
          <a:p>
            <a:pPr fontAlgn="auto">
              <a:spcBef>
                <a:spcPts val="0"/>
              </a:spcBef>
              <a:spcAft>
                <a:spcPts val="0"/>
              </a:spcAft>
              <a:defRPr/>
            </a:pPr>
            <a:r>
              <a:rPr kumimoji="0" lang="zh-TW" altLang="en-US" sz="3600" b="1" dirty="0">
                <a:latin typeface="標楷體" panose="03000509000000000000" pitchFamily="65" charset="-120"/>
                <a:ea typeface="標楷體" panose="03000509000000000000" pitchFamily="65" charset="-120"/>
                <a:cs typeface="Arial Unicode MS" pitchFamily="34" charset="-120"/>
              </a:rPr>
              <a:t>分項目</a:t>
            </a:r>
          </a:p>
        </p:txBody>
      </p:sp>
      <p:sp>
        <p:nvSpPr>
          <p:cNvPr id="69" name="文字方塊 68"/>
          <p:cNvSpPr txBox="1"/>
          <p:nvPr/>
        </p:nvSpPr>
        <p:spPr>
          <a:xfrm>
            <a:off x="1548210" y="3932238"/>
            <a:ext cx="510778" cy="1150937"/>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fontAlgn="auto">
              <a:spcBef>
                <a:spcPts val="0"/>
              </a:spcBef>
              <a:spcAft>
                <a:spcPts val="0"/>
              </a:spcAft>
              <a:defRPr/>
            </a:pPr>
            <a:r>
              <a:rPr kumimoji="0" lang="zh-TW" altLang="zh-TW" dirty="0">
                <a:solidFill>
                  <a:srgbClr val="FFFF00"/>
                </a:solidFill>
                <a:latin typeface="Arial Unicode MS" pitchFamily="34" charset="-120"/>
                <a:ea typeface="Arial Unicode MS" pitchFamily="34" charset="-120"/>
                <a:cs typeface="Arial Unicode MS" pitchFamily="34" charset="-120"/>
              </a:rPr>
              <a:t>競賽</a:t>
            </a:r>
            <a:endParaRPr kumimoji="0" lang="zh-TW" altLang="en-US" dirty="0">
              <a:solidFill>
                <a:srgbClr val="FFFF00"/>
              </a:solidFill>
              <a:latin typeface="Arial Unicode MS" pitchFamily="34" charset="-120"/>
              <a:ea typeface="Arial Unicode MS" pitchFamily="34" charset="-120"/>
              <a:cs typeface="Arial Unicode MS" pitchFamily="34" charset="-120"/>
            </a:endParaRPr>
          </a:p>
        </p:txBody>
      </p:sp>
      <p:sp>
        <p:nvSpPr>
          <p:cNvPr id="70" name="文字方塊 69"/>
          <p:cNvSpPr txBox="1"/>
          <p:nvPr/>
        </p:nvSpPr>
        <p:spPr>
          <a:xfrm>
            <a:off x="2118122" y="3932238"/>
            <a:ext cx="510778" cy="1150937"/>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fontAlgn="auto">
              <a:spcBef>
                <a:spcPts val="0"/>
              </a:spcBef>
              <a:spcAft>
                <a:spcPts val="0"/>
              </a:spcAft>
              <a:defRPr/>
            </a:pPr>
            <a:r>
              <a:rPr kumimoji="0" lang="zh-TW" altLang="zh-TW" dirty="0">
                <a:solidFill>
                  <a:srgbClr val="FFFF00"/>
                </a:solidFill>
                <a:latin typeface="Arial Unicode MS" pitchFamily="34" charset="-120"/>
                <a:ea typeface="Arial Unicode MS" pitchFamily="34" charset="-120"/>
                <a:cs typeface="Arial Unicode MS" pitchFamily="34" charset="-120"/>
              </a:rPr>
              <a:t>服務學習</a:t>
            </a:r>
            <a:endParaRPr kumimoji="0" lang="zh-TW" altLang="en-US" dirty="0">
              <a:solidFill>
                <a:srgbClr val="FFFF00"/>
              </a:solidFill>
              <a:latin typeface="Arial Unicode MS" pitchFamily="34" charset="-120"/>
              <a:ea typeface="Arial Unicode MS" pitchFamily="34" charset="-120"/>
              <a:cs typeface="Arial Unicode MS" pitchFamily="34" charset="-120"/>
            </a:endParaRPr>
          </a:p>
        </p:txBody>
      </p:sp>
      <p:sp>
        <p:nvSpPr>
          <p:cNvPr id="71" name="文字方塊 70"/>
          <p:cNvSpPr txBox="1"/>
          <p:nvPr/>
        </p:nvSpPr>
        <p:spPr>
          <a:xfrm>
            <a:off x="2730821" y="3932238"/>
            <a:ext cx="774383" cy="1150937"/>
          </a:xfrm>
          <a:prstGeom prst="roundRect">
            <a:avLst>
              <a:gd name="adj" fmla="val 9091"/>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fontAlgn="auto">
              <a:spcBef>
                <a:spcPts val="0"/>
              </a:spcBef>
              <a:spcAft>
                <a:spcPts val="0"/>
              </a:spcAft>
              <a:defRPr/>
            </a:pPr>
            <a:r>
              <a:rPr kumimoji="0" lang="zh-TW" altLang="zh-TW" dirty="0">
                <a:solidFill>
                  <a:srgbClr val="FFFF00"/>
                </a:solidFill>
                <a:latin typeface="Arial Unicode MS" pitchFamily="34" charset="-120"/>
                <a:ea typeface="Arial Unicode MS" pitchFamily="34" charset="-120"/>
                <a:cs typeface="Arial Unicode MS" pitchFamily="34" charset="-120"/>
              </a:rPr>
              <a:t>日常生活表現評量</a:t>
            </a:r>
            <a:endParaRPr kumimoji="0" lang="zh-TW" altLang="en-US" dirty="0">
              <a:solidFill>
                <a:srgbClr val="FFFF00"/>
              </a:solidFill>
              <a:latin typeface="Arial Unicode MS" pitchFamily="34" charset="-120"/>
              <a:ea typeface="Arial Unicode MS" pitchFamily="34" charset="-120"/>
              <a:cs typeface="Arial Unicode MS" pitchFamily="34" charset="-120"/>
            </a:endParaRPr>
          </a:p>
        </p:txBody>
      </p:sp>
      <p:sp>
        <p:nvSpPr>
          <p:cNvPr id="72" name="文字方塊 71"/>
          <p:cNvSpPr txBox="1"/>
          <p:nvPr/>
        </p:nvSpPr>
        <p:spPr>
          <a:xfrm>
            <a:off x="3564335" y="3932238"/>
            <a:ext cx="510778" cy="1150937"/>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fontAlgn="auto">
              <a:spcBef>
                <a:spcPts val="0"/>
              </a:spcBef>
              <a:spcAft>
                <a:spcPts val="0"/>
              </a:spcAft>
              <a:defRPr/>
            </a:pPr>
            <a:r>
              <a:rPr kumimoji="0" lang="zh-TW" altLang="zh-TW" dirty="0">
                <a:solidFill>
                  <a:srgbClr val="FFFF00"/>
                </a:solidFill>
                <a:latin typeface="Arial Unicode MS" pitchFamily="34" charset="-120"/>
                <a:ea typeface="Arial Unicode MS" pitchFamily="34" charset="-120"/>
                <a:cs typeface="Arial Unicode MS" pitchFamily="34" charset="-120"/>
              </a:rPr>
              <a:t>體適能</a:t>
            </a:r>
            <a:endParaRPr kumimoji="0" lang="zh-TW" altLang="en-US" dirty="0">
              <a:solidFill>
                <a:srgbClr val="FFFF00"/>
              </a:solidFill>
              <a:latin typeface="Arial Unicode MS" pitchFamily="34" charset="-120"/>
              <a:ea typeface="Arial Unicode MS" pitchFamily="34" charset="-120"/>
              <a:cs typeface="Arial Unicode MS" pitchFamily="34" charset="-120"/>
            </a:endParaRPr>
          </a:p>
        </p:txBody>
      </p:sp>
      <p:cxnSp>
        <p:nvCxnSpPr>
          <p:cNvPr id="73" name="直線接點 72"/>
          <p:cNvCxnSpPr/>
          <p:nvPr/>
        </p:nvCxnSpPr>
        <p:spPr bwMode="auto">
          <a:xfrm>
            <a:off x="1804988" y="3641725"/>
            <a:ext cx="2047875" cy="158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4" name="直線接點 73"/>
          <p:cNvCxnSpPr>
            <a:stCxn id="57" idx="2"/>
          </p:cNvCxnSpPr>
          <p:nvPr/>
        </p:nvCxnSpPr>
        <p:spPr bwMode="auto">
          <a:xfrm flipH="1">
            <a:off x="1790701" y="3141663"/>
            <a:ext cx="4960" cy="7874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5" name="直線接點 74"/>
          <p:cNvCxnSpPr/>
          <p:nvPr/>
        </p:nvCxnSpPr>
        <p:spPr bwMode="auto">
          <a:xfrm flipH="1">
            <a:off x="2379663" y="3638550"/>
            <a:ext cx="3175"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6" name="直線接點 75"/>
          <p:cNvCxnSpPr/>
          <p:nvPr/>
        </p:nvCxnSpPr>
        <p:spPr bwMode="auto">
          <a:xfrm>
            <a:off x="3103563" y="3646488"/>
            <a:ext cx="0" cy="2889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7" name="直線接點 76"/>
          <p:cNvCxnSpPr/>
          <p:nvPr/>
        </p:nvCxnSpPr>
        <p:spPr bwMode="auto">
          <a:xfrm flipH="1">
            <a:off x="3852863" y="3613150"/>
            <a:ext cx="1587" cy="31908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4859338" y="3860800"/>
            <a:ext cx="3673475" cy="18002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 </a:t>
            </a:r>
            <a:endParaRPr kumimoji="0" lang="zh-TW" altLang="en-US" dirty="0"/>
          </a:p>
        </p:txBody>
      </p:sp>
      <p:grpSp>
        <p:nvGrpSpPr>
          <p:cNvPr id="3" name="群組 157"/>
          <p:cNvGrpSpPr>
            <a:grpSpLocks/>
          </p:cNvGrpSpPr>
          <p:nvPr/>
        </p:nvGrpSpPr>
        <p:grpSpPr bwMode="auto">
          <a:xfrm>
            <a:off x="5064522" y="4292600"/>
            <a:ext cx="3253978" cy="1150938"/>
            <a:chOff x="4705326" y="4581128"/>
            <a:chExt cx="3253010" cy="1152128"/>
          </a:xfrm>
        </p:grpSpPr>
        <p:sp>
          <p:nvSpPr>
            <p:cNvPr id="80" name="文字方塊 79"/>
            <p:cNvSpPr txBox="1"/>
            <p:nvPr/>
          </p:nvSpPr>
          <p:spPr>
            <a:xfrm>
              <a:off x="4705326" y="4581128"/>
              <a:ext cx="510626"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fontAlgn="auto">
                <a:spcBef>
                  <a:spcPts val="0"/>
                </a:spcBef>
                <a:spcAft>
                  <a:spcPts val="0"/>
                </a:spcAft>
                <a:defRPr/>
              </a:pPr>
              <a:r>
                <a:rPr kumimoji="0" lang="zh-TW" altLang="en-US" dirty="0">
                  <a:solidFill>
                    <a:srgbClr val="FFFF00"/>
                  </a:solidFill>
                  <a:latin typeface="Arial Unicode MS" pitchFamily="34" charset="-120"/>
                  <a:ea typeface="Arial Unicode MS" pitchFamily="34" charset="-120"/>
                  <a:cs typeface="Arial Unicode MS" pitchFamily="34" charset="-120"/>
                </a:rPr>
                <a:t>國文</a:t>
              </a:r>
            </a:p>
          </p:txBody>
        </p:sp>
        <p:sp>
          <p:nvSpPr>
            <p:cNvPr id="81" name="文字方塊 80"/>
            <p:cNvSpPr txBox="1"/>
            <p:nvPr/>
          </p:nvSpPr>
          <p:spPr>
            <a:xfrm>
              <a:off x="5252851" y="4581128"/>
              <a:ext cx="510626"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fontAlgn="auto">
                <a:spcBef>
                  <a:spcPts val="0"/>
                </a:spcBef>
                <a:spcAft>
                  <a:spcPts val="0"/>
                </a:spcAft>
                <a:defRPr/>
              </a:pPr>
              <a:r>
                <a:rPr kumimoji="0" lang="zh-TW" altLang="en-US" dirty="0">
                  <a:solidFill>
                    <a:srgbClr val="FFFF00"/>
                  </a:solidFill>
                  <a:latin typeface="Arial Unicode MS" pitchFamily="34" charset="-120"/>
                  <a:ea typeface="Arial Unicode MS" pitchFamily="34" charset="-120"/>
                  <a:cs typeface="Arial Unicode MS" pitchFamily="34" charset="-120"/>
                </a:rPr>
                <a:t>英語</a:t>
              </a:r>
            </a:p>
          </p:txBody>
        </p:sp>
        <p:sp>
          <p:nvSpPr>
            <p:cNvPr id="82" name="文字方塊 81"/>
            <p:cNvSpPr txBox="1"/>
            <p:nvPr/>
          </p:nvSpPr>
          <p:spPr>
            <a:xfrm>
              <a:off x="5801963" y="4581128"/>
              <a:ext cx="510626"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fontAlgn="auto">
                <a:spcBef>
                  <a:spcPts val="0"/>
                </a:spcBef>
                <a:spcAft>
                  <a:spcPts val="0"/>
                </a:spcAft>
                <a:defRPr/>
              </a:pPr>
              <a:r>
                <a:rPr kumimoji="0" lang="zh-TW" altLang="en-US" dirty="0">
                  <a:solidFill>
                    <a:srgbClr val="FFFF00"/>
                  </a:solidFill>
                  <a:latin typeface="Arial Unicode MS" pitchFamily="34" charset="-120"/>
                  <a:ea typeface="Arial Unicode MS" pitchFamily="34" charset="-120"/>
                  <a:cs typeface="Arial Unicode MS" pitchFamily="34" charset="-120"/>
                </a:rPr>
                <a:t>數學</a:t>
              </a:r>
            </a:p>
          </p:txBody>
        </p:sp>
        <p:sp>
          <p:nvSpPr>
            <p:cNvPr id="83" name="文字方塊 82"/>
            <p:cNvSpPr txBox="1"/>
            <p:nvPr/>
          </p:nvSpPr>
          <p:spPr>
            <a:xfrm>
              <a:off x="6351074" y="4581128"/>
              <a:ext cx="510626"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fontAlgn="auto">
                <a:spcBef>
                  <a:spcPts val="0"/>
                </a:spcBef>
                <a:spcAft>
                  <a:spcPts val="0"/>
                </a:spcAft>
                <a:defRPr/>
              </a:pPr>
              <a:r>
                <a:rPr kumimoji="0" lang="zh-TW" altLang="en-US" dirty="0">
                  <a:solidFill>
                    <a:srgbClr val="FFFF00"/>
                  </a:solidFill>
                  <a:latin typeface="Arial Unicode MS" pitchFamily="34" charset="-120"/>
                  <a:ea typeface="Arial Unicode MS" pitchFamily="34" charset="-120"/>
                  <a:cs typeface="Arial Unicode MS" pitchFamily="34" charset="-120"/>
                </a:rPr>
                <a:t>社會</a:t>
              </a:r>
            </a:p>
          </p:txBody>
        </p:sp>
        <p:sp>
          <p:nvSpPr>
            <p:cNvPr id="84" name="文字方塊 83"/>
            <p:cNvSpPr txBox="1"/>
            <p:nvPr/>
          </p:nvSpPr>
          <p:spPr>
            <a:xfrm>
              <a:off x="6898598" y="4581128"/>
              <a:ext cx="510626"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fontAlgn="auto">
                <a:spcBef>
                  <a:spcPts val="0"/>
                </a:spcBef>
                <a:spcAft>
                  <a:spcPts val="0"/>
                </a:spcAft>
                <a:defRPr/>
              </a:pPr>
              <a:r>
                <a:rPr kumimoji="0" lang="zh-TW" altLang="en-US" dirty="0">
                  <a:solidFill>
                    <a:srgbClr val="FFFF00"/>
                  </a:solidFill>
                  <a:latin typeface="Arial Unicode MS" pitchFamily="34" charset="-120"/>
                  <a:ea typeface="Arial Unicode MS" pitchFamily="34" charset="-120"/>
                  <a:cs typeface="Arial Unicode MS" pitchFamily="34" charset="-120"/>
                </a:rPr>
                <a:t>自然</a:t>
              </a:r>
            </a:p>
          </p:txBody>
        </p:sp>
        <p:sp>
          <p:nvSpPr>
            <p:cNvPr id="85" name="文字方塊 84"/>
            <p:cNvSpPr txBox="1"/>
            <p:nvPr/>
          </p:nvSpPr>
          <p:spPr>
            <a:xfrm>
              <a:off x="7447710" y="4581128"/>
              <a:ext cx="510626"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fontAlgn="auto">
                <a:spcBef>
                  <a:spcPts val="0"/>
                </a:spcBef>
                <a:spcAft>
                  <a:spcPts val="0"/>
                </a:spcAft>
                <a:defRPr/>
              </a:pPr>
              <a:r>
                <a:rPr kumimoji="0" lang="zh-TW" altLang="en-US" dirty="0">
                  <a:solidFill>
                    <a:srgbClr val="FFFF00"/>
                  </a:solidFill>
                  <a:latin typeface="Arial Unicode MS" pitchFamily="34" charset="-120"/>
                  <a:ea typeface="Arial Unicode MS" pitchFamily="34" charset="-120"/>
                  <a:cs typeface="Arial Unicode MS" pitchFamily="34" charset="-120"/>
                </a:rPr>
                <a:t>寫作測驗</a:t>
              </a:r>
            </a:p>
          </p:txBody>
        </p:sp>
      </p:grpSp>
      <p:cxnSp>
        <p:nvCxnSpPr>
          <p:cNvPr id="86" name="直線接點 85"/>
          <p:cNvCxnSpPr/>
          <p:nvPr/>
        </p:nvCxnSpPr>
        <p:spPr bwMode="auto">
          <a:xfrm flipV="1">
            <a:off x="5280025" y="4003675"/>
            <a:ext cx="2820988" cy="476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7" name="直線接點 86"/>
          <p:cNvCxnSpPr>
            <a:stCxn id="63" idx="2"/>
          </p:cNvCxnSpPr>
          <p:nvPr/>
        </p:nvCxnSpPr>
        <p:spPr bwMode="auto">
          <a:xfrm>
            <a:off x="8059936" y="3141663"/>
            <a:ext cx="14089" cy="115093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8" name="直線接點 87"/>
          <p:cNvCxnSpPr/>
          <p:nvPr/>
        </p:nvCxnSpPr>
        <p:spPr bwMode="auto">
          <a:xfrm flipH="1">
            <a:off x="6429375" y="4002088"/>
            <a:ext cx="1588"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bwMode="auto">
          <a:xfrm>
            <a:off x="6958013" y="4006850"/>
            <a:ext cx="0" cy="2889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0" name="直線接點 89"/>
          <p:cNvCxnSpPr/>
          <p:nvPr/>
        </p:nvCxnSpPr>
        <p:spPr bwMode="auto">
          <a:xfrm flipH="1">
            <a:off x="7535863" y="3983038"/>
            <a:ext cx="1587" cy="30638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1" name="直線接點 90"/>
          <p:cNvCxnSpPr/>
          <p:nvPr/>
        </p:nvCxnSpPr>
        <p:spPr bwMode="auto">
          <a:xfrm flipH="1">
            <a:off x="5868988" y="4003675"/>
            <a:ext cx="1587"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2" name="直線接點 91"/>
          <p:cNvCxnSpPr/>
          <p:nvPr/>
        </p:nvCxnSpPr>
        <p:spPr bwMode="auto">
          <a:xfrm flipH="1">
            <a:off x="5303838" y="4002088"/>
            <a:ext cx="1587"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3" name="直線接點 92"/>
          <p:cNvCxnSpPr/>
          <p:nvPr/>
        </p:nvCxnSpPr>
        <p:spPr bwMode="auto">
          <a:xfrm flipV="1">
            <a:off x="5268913" y="5732463"/>
            <a:ext cx="2287587" cy="476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4" name="直線接點 93"/>
          <p:cNvCxnSpPr/>
          <p:nvPr/>
        </p:nvCxnSpPr>
        <p:spPr bwMode="auto">
          <a:xfrm flipH="1">
            <a:off x="6421438" y="5441950"/>
            <a:ext cx="3175" cy="57626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5" name="直線接點 94"/>
          <p:cNvCxnSpPr/>
          <p:nvPr/>
        </p:nvCxnSpPr>
        <p:spPr bwMode="auto">
          <a:xfrm>
            <a:off x="6950075" y="5446713"/>
            <a:ext cx="0" cy="2889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6" name="直線接點 95"/>
          <p:cNvCxnSpPr/>
          <p:nvPr/>
        </p:nvCxnSpPr>
        <p:spPr bwMode="auto">
          <a:xfrm flipH="1">
            <a:off x="7524750" y="5443538"/>
            <a:ext cx="1588" cy="30638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7" name="直線接點 96"/>
          <p:cNvCxnSpPr/>
          <p:nvPr/>
        </p:nvCxnSpPr>
        <p:spPr bwMode="auto">
          <a:xfrm flipH="1">
            <a:off x="5861050" y="5443538"/>
            <a:ext cx="3175"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8" name="直線接點 97"/>
          <p:cNvCxnSpPr/>
          <p:nvPr/>
        </p:nvCxnSpPr>
        <p:spPr bwMode="auto">
          <a:xfrm flipH="1">
            <a:off x="5295900" y="5441950"/>
            <a:ext cx="3175"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99" name="圓角矩形 98"/>
          <p:cNvSpPr/>
          <p:nvPr/>
        </p:nvSpPr>
        <p:spPr>
          <a:xfrm>
            <a:off x="4860032" y="5929312"/>
            <a:ext cx="3600450" cy="63341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dirty="0">
                <a:solidFill>
                  <a:schemeClr val="tx1"/>
                </a:solidFill>
                <a:latin typeface="標楷體" panose="03000509000000000000" pitchFamily="65" charset="-120"/>
                <a:ea typeface="標楷體" panose="03000509000000000000" pitchFamily="65" charset="-120"/>
                <a:cs typeface="Arial Unicode MS" pitchFamily="34" charset="-120"/>
              </a:rPr>
              <a:t>國中教育會考</a:t>
            </a:r>
            <a:endParaRPr kumimoji="0" lang="en-US" altLang="zh-TW" dirty="0">
              <a:solidFill>
                <a:schemeClr val="tx1"/>
              </a:solidFill>
              <a:latin typeface="標楷體" panose="03000509000000000000" pitchFamily="65" charset="-120"/>
              <a:ea typeface="標楷體" panose="03000509000000000000" pitchFamily="65" charset="-120"/>
              <a:cs typeface="Arial Unicode MS" pitchFamily="34" charset="-120"/>
            </a:endParaRPr>
          </a:p>
          <a:p>
            <a:pPr algn="ctr" fontAlgn="auto">
              <a:spcBef>
                <a:spcPts val="0"/>
              </a:spcBef>
              <a:spcAft>
                <a:spcPts val="0"/>
              </a:spcAft>
              <a:defRPr/>
            </a:pPr>
            <a:r>
              <a:rPr kumimoji="0" lang="en-US" altLang="zh-TW" dirty="0">
                <a:solidFill>
                  <a:schemeClr val="tx1"/>
                </a:solidFill>
                <a:latin typeface="標楷體" panose="03000509000000000000" pitchFamily="65" charset="-120"/>
                <a:ea typeface="標楷體" panose="03000509000000000000" pitchFamily="65" charset="-120"/>
                <a:cs typeface="Arial Unicode MS" pitchFamily="34" charset="-120"/>
              </a:rPr>
              <a:t>3</a:t>
            </a:r>
            <a:r>
              <a:rPr kumimoji="0" lang="zh-TW" altLang="en-US" dirty="0">
                <a:solidFill>
                  <a:schemeClr val="tx1"/>
                </a:solidFill>
                <a:latin typeface="標楷體" panose="03000509000000000000" pitchFamily="65" charset="-120"/>
                <a:ea typeface="標楷體" panose="03000509000000000000" pitchFamily="65" charset="-120"/>
                <a:cs typeface="Arial Unicode MS" pitchFamily="34" charset="-120"/>
              </a:rPr>
              <a:t>等級</a:t>
            </a:r>
            <a:r>
              <a:rPr kumimoji="0" lang="en-US" altLang="zh-TW" dirty="0">
                <a:solidFill>
                  <a:schemeClr val="tx1"/>
                </a:solidFill>
                <a:latin typeface="標楷體" panose="03000509000000000000" pitchFamily="65" charset="-120"/>
                <a:ea typeface="標楷體" panose="03000509000000000000" pitchFamily="65" charset="-120"/>
                <a:cs typeface="Arial Unicode MS" pitchFamily="34" charset="-120"/>
              </a:rPr>
              <a:t>4</a:t>
            </a:r>
            <a:r>
              <a:rPr kumimoji="0" lang="zh-TW" altLang="en-US" dirty="0">
                <a:solidFill>
                  <a:schemeClr val="tx1"/>
                </a:solidFill>
                <a:latin typeface="標楷體" panose="03000509000000000000" pitchFamily="65" charset="-120"/>
                <a:ea typeface="標楷體" panose="03000509000000000000" pitchFamily="65" charset="-120"/>
                <a:cs typeface="Arial Unicode MS" pitchFamily="34" charset="-120"/>
              </a:rPr>
              <a:t>標示</a:t>
            </a:r>
          </a:p>
        </p:txBody>
      </p:sp>
      <p:cxnSp>
        <p:nvCxnSpPr>
          <p:cNvPr id="100" name="直線單箭頭接點 99"/>
          <p:cNvCxnSpPr/>
          <p:nvPr/>
        </p:nvCxnSpPr>
        <p:spPr>
          <a:xfrm flipH="1">
            <a:off x="4140200" y="3213100"/>
            <a:ext cx="576263" cy="576263"/>
          </a:xfrm>
          <a:prstGeom prst="straightConnector1">
            <a:avLst/>
          </a:prstGeom>
          <a:ln w="152400">
            <a:tailEnd type="arrow"/>
          </a:ln>
        </p:spPr>
        <p:style>
          <a:lnRef idx="1">
            <a:schemeClr val="accent1"/>
          </a:lnRef>
          <a:fillRef idx="0">
            <a:schemeClr val="accent1"/>
          </a:fillRef>
          <a:effectRef idx="0">
            <a:schemeClr val="accent1"/>
          </a:effectRef>
          <a:fontRef idx="minor">
            <a:schemeClr val="tx1"/>
          </a:fontRef>
        </p:style>
      </p:cxnSp>
      <p:cxnSp>
        <p:nvCxnSpPr>
          <p:cNvPr id="101" name="直線單箭頭接點 100"/>
          <p:cNvCxnSpPr/>
          <p:nvPr/>
        </p:nvCxnSpPr>
        <p:spPr>
          <a:xfrm>
            <a:off x="4211638" y="4581525"/>
            <a:ext cx="647700" cy="576263"/>
          </a:xfrm>
          <a:prstGeom prst="straightConnector1">
            <a:avLst/>
          </a:prstGeom>
          <a:ln w="152400">
            <a:tailEnd type="arrow"/>
          </a:ln>
        </p:spPr>
        <p:style>
          <a:lnRef idx="1">
            <a:schemeClr val="accent1"/>
          </a:lnRef>
          <a:fillRef idx="0">
            <a:schemeClr val="accent1"/>
          </a:fillRef>
          <a:effectRef idx="0">
            <a:schemeClr val="accent1"/>
          </a:effectRef>
          <a:fontRef idx="minor">
            <a:schemeClr val="tx1"/>
          </a:fontRef>
        </p:style>
      </p:cxnSp>
      <p:cxnSp>
        <p:nvCxnSpPr>
          <p:cNvPr id="102" name="直線單箭頭接點 101"/>
          <p:cNvCxnSpPr/>
          <p:nvPr/>
        </p:nvCxnSpPr>
        <p:spPr>
          <a:xfrm>
            <a:off x="7885113" y="5589588"/>
            <a:ext cx="0" cy="4318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49" name="文字方塊 48"/>
          <p:cNvSpPr txBox="1">
            <a:spLocks noChangeArrowheads="1"/>
          </p:cNvSpPr>
          <p:nvPr/>
        </p:nvSpPr>
        <p:spPr bwMode="auto">
          <a:xfrm>
            <a:off x="5148263" y="3284538"/>
            <a:ext cx="3384550" cy="396875"/>
          </a:xfrm>
          <a:prstGeom prst="rect">
            <a:avLst/>
          </a:prstGeom>
          <a:noFill/>
          <a:ln w="9525">
            <a:noFill/>
            <a:miter lim="800000"/>
            <a:headEnd/>
            <a:tailEnd/>
          </a:ln>
        </p:spPr>
        <p:txBody>
          <a:bodyPr>
            <a:spAutoFit/>
          </a:bodyPr>
          <a:lstStyle/>
          <a:p>
            <a:r>
              <a:rPr lang="zh-TW" altLang="en-US" sz="2000" dirty="0">
                <a:latin typeface="標楷體" panose="03000509000000000000" pitchFamily="65" charset="-120"/>
                <a:ea typeface="標楷體" panose="03000509000000000000" pitchFamily="65" charset="-120"/>
              </a:rPr>
              <a:t>以上</a:t>
            </a:r>
            <a:r>
              <a:rPr lang="en-US" altLang="zh-TW" sz="2000" dirty="0">
                <a:latin typeface="標楷體" panose="03000509000000000000" pitchFamily="65" charset="-120"/>
                <a:ea typeface="標楷體" panose="03000509000000000000" pitchFamily="65" charset="-120"/>
              </a:rPr>
              <a:t>7</a:t>
            </a:r>
            <a:r>
              <a:rPr lang="zh-TW" altLang="en-US" sz="2000" dirty="0">
                <a:latin typeface="標楷體" panose="03000509000000000000" pitchFamily="65" charset="-120"/>
                <a:ea typeface="標楷體" panose="03000509000000000000" pitchFamily="65" charset="-120"/>
              </a:rPr>
              <a:t>項比序順序由各校自訂</a:t>
            </a:r>
          </a:p>
        </p:txBody>
      </p:sp>
      <p:sp>
        <p:nvSpPr>
          <p:cNvPr id="35877" name="文字方塊 49"/>
          <p:cNvSpPr txBox="1">
            <a:spLocks noChangeArrowheads="1"/>
          </p:cNvSpPr>
          <p:nvPr/>
        </p:nvSpPr>
        <p:spPr bwMode="auto">
          <a:xfrm>
            <a:off x="971550" y="5300663"/>
            <a:ext cx="3382963" cy="396875"/>
          </a:xfrm>
          <a:prstGeom prst="rect">
            <a:avLst/>
          </a:prstGeom>
          <a:noFill/>
          <a:ln w="9525">
            <a:noFill/>
            <a:miter lim="800000"/>
            <a:headEnd/>
            <a:tailEnd/>
          </a:ln>
        </p:spPr>
        <p:txBody>
          <a:bodyPr>
            <a:spAutoFit/>
          </a:bodyPr>
          <a:lstStyle/>
          <a:p>
            <a:r>
              <a:rPr lang="zh-TW" altLang="en-US" sz="2000" dirty="0">
                <a:latin typeface="標楷體" panose="03000509000000000000" pitchFamily="65" charset="-120"/>
                <a:ea typeface="標楷體" panose="03000509000000000000" pitchFamily="65" charset="-120"/>
              </a:rPr>
              <a:t>以上</a:t>
            </a:r>
            <a:r>
              <a:rPr lang="en-US" altLang="zh-TW" sz="2000" dirty="0">
                <a:latin typeface="標楷體" panose="03000509000000000000" pitchFamily="65" charset="-120"/>
                <a:ea typeface="標楷體" panose="03000509000000000000" pitchFamily="65" charset="-120"/>
              </a:rPr>
              <a:t>4</a:t>
            </a:r>
            <a:r>
              <a:rPr lang="zh-TW" altLang="en-US" sz="2000" dirty="0">
                <a:latin typeface="標楷體" panose="03000509000000000000" pitchFamily="65" charset="-120"/>
                <a:ea typeface="標楷體" panose="03000509000000000000" pitchFamily="65" charset="-120"/>
              </a:rPr>
              <a:t>項比序順序由各校自訂</a:t>
            </a:r>
          </a:p>
        </p:txBody>
      </p:sp>
      <p:sp>
        <p:nvSpPr>
          <p:cNvPr id="35878" name="文字方塊 50"/>
          <p:cNvSpPr txBox="1">
            <a:spLocks noChangeArrowheads="1"/>
          </p:cNvSpPr>
          <p:nvPr/>
        </p:nvSpPr>
        <p:spPr bwMode="auto">
          <a:xfrm>
            <a:off x="1476375" y="6165850"/>
            <a:ext cx="3384550" cy="396875"/>
          </a:xfrm>
          <a:prstGeom prst="rect">
            <a:avLst/>
          </a:prstGeom>
          <a:noFill/>
          <a:ln w="9525">
            <a:noFill/>
            <a:miter lim="800000"/>
            <a:headEnd/>
            <a:tailEnd/>
          </a:ln>
        </p:spPr>
        <p:txBody>
          <a:bodyPr>
            <a:spAutoFit/>
          </a:bodyPr>
          <a:lstStyle/>
          <a:p>
            <a:r>
              <a:rPr lang="zh-TW" altLang="en-US" sz="2000" dirty="0">
                <a:latin typeface="標楷體" panose="03000509000000000000" pitchFamily="65" charset="-120"/>
                <a:ea typeface="標楷體" panose="03000509000000000000" pitchFamily="65" charset="-120"/>
              </a:rPr>
              <a:t>以上</a:t>
            </a:r>
            <a:r>
              <a:rPr lang="en-US" altLang="zh-TW" sz="2000" dirty="0">
                <a:latin typeface="標楷體" panose="03000509000000000000" pitchFamily="65" charset="-120"/>
                <a:ea typeface="標楷體" panose="03000509000000000000" pitchFamily="65" charset="-120"/>
              </a:rPr>
              <a:t>6</a:t>
            </a:r>
            <a:r>
              <a:rPr lang="zh-TW" altLang="en-US" sz="2000" dirty="0">
                <a:latin typeface="標楷體" panose="03000509000000000000" pitchFamily="65" charset="-120"/>
                <a:ea typeface="標楷體" panose="03000509000000000000" pitchFamily="65" charset="-120"/>
              </a:rPr>
              <a:t>科比序順序由各校自訂</a:t>
            </a:r>
          </a:p>
        </p:txBody>
      </p:sp>
      <p:sp>
        <p:nvSpPr>
          <p:cNvPr id="52" name="Rectangle 7"/>
          <p:cNvSpPr>
            <a:spLocks noChangeArrowheads="1"/>
          </p:cNvSpPr>
          <p:nvPr/>
        </p:nvSpPr>
        <p:spPr bwMode="auto">
          <a:xfrm>
            <a:off x="2786050" y="642918"/>
            <a:ext cx="3248018" cy="400110"/>
          </a:xfrm>
          <a:prstGeom prst="rect">
            <a:avLst/>
          </a:prstGeom>
          <a:solidFill>
            <a:srgbClr val="FFCCFF"/>
          </a:solidFill>
          <a:ln w="9525">
            <a:noFill/>
            <a:miter lim="800000"/>
            <a:headEnd/>
            <a:tailEnd/>
          </a:ln>
        </p:spPr>
        <p:txBody>
          <a:bodyPr wrap="square">
            <a:spAutoFit/>
          </a:bodyPr>
          <a:lstStyle/>
          <a:p>
            <a:pPr algn="ctr">
              <a:defRPr/>
            </a:pPr>
            <a:r>
              <a:rPr lang="en-US" altLang="zh-TW" sz="2000" b="1" dirty="0">
                <a:solidFill>
                  <a:srgbClr val="0000FF"/>
                </a:solidFill>
                <a:effectLst>
                  <a:outerShdw blurRad="38100" dist="38100" dir="2700000" algn="tl">
                    <a:srgbClr val="000000"/>
                  </a:outerShdw>
                </a:effectLst>
                <a:latin typeface="Times New Roman" pitchFamily="18" charset="0"/>
                <a:ea typeface="華康儷中黑"/>
                <a:cs typeface="Times New Roman" pitchFamily="18" charset="0"/>
              </a:rPr>
              <a:t>C-2.</a:t>
            </a:r>
            <a:r>
              <a:rPr lang="zh-TW" altLang="en-US" sz="2000" b="1" dirty="0">
                <a:solidFill>
                  <a:srgbClr val="0000FF"/>
                </a:solidFill>
                <a:effectLst>
                  <a:outerShdw blurRad="38100" dist="38100" dir="2700000" algn="tl">
                    <a:srgbClr val="000000"/>
                  </a:outerShdw>
                </a:effectLst>
                <a:latin typeface="Times New Roman" pitchFamily="18" charset="0"/>
                <a:ea typeface="華康儷中黑"/>
                <a:cs typeface="Times New Roman" pitchFamily="18" charset="0"/>
              </a:rPr>
              <a:t>五專免試入學比序順次</a:t>
            </a:r>
            <a:endPar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p:txBody>
      </p:sp>
    </p:spTree>
  </p:cSld>
  <p:clrMapOvr>
    <a:masterClrMapping/>
  </p:clrMapOvr>
  <p:transition advTm="5000">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checkerboard(across)">
                                      <p:cBhvr>
                                        <p:cTn id="7" dur="500"/>
                                        <p:tgtEl>
                                          <p:spTgt spid="5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0-#ppt_w/2"/>
                                          </p:val>
                                        </p:tav>
                                        <p:tav tm="100000">
                                          <p:val>
                                            <p:strVal val="#ppt_x"/>
                                          </p:val>
                                        </p:tav>
                                      </p:tavLst>
                                    </p:anim>
                                    <p:anim calcmode="lin" valueType="num">
                                      <p:cBhvr additive="base">
                                        <p:cTn id="12" dur="500" fill="hold"/>
                                        <p:tgtEl>
                                          <p:spTgt spid="5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8" presetClass="entr" presetSubtype="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Right)">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2000" tmFilter="0, 0; .2, .5; .8, .5; 1, 0"/>
                                        <p:tgtEl>
                                          <p:spTgt spid="2"/>
                                        </p:tgtEl>
                                      </p:cBhvr>
                                    </p:animEffect>
                                    <p:animScale>
                                      <p:cBhvr>
                                        <p:cTn id="21" dur="1000" autoRev="1" fill="hold"/>
                                        <p:tgtEl>
                                          <p:spTgt spid="2"/>
                                        </p:tgtEl>
                                      </p:cBhvr>
                                      <p:by x="105000" y="105000"/>
                                    </p:animScale>
                                  </p:childTnLst>
                                </p:cTn>
                              </p:par>
                            </p:childTnLst>
                          </p:cTn>
                        </p:par>
                        <p:par>
                          <p:cTn id="22" fill="hold">
                            <p:stCondLst>
                              <p:cond delay="2000"/>
                            </p:stCondLst>
                            <p:childTnLst>
                              <p:par>
                                <p:cTn id="23" presetID="5" presetClass="entr" presetSubtype="10" fill="hold" grpId="3"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checkerboard(across)">
                                      <p:cBhvr>
                                        <p:cTn id="25" dur="500"/>
                                        <p:tgtEl>
                                          <p:spTgt spid="49"/>
                                        </p:tgtEl>
                                      </p:cBhvr>
                                    </p:animEffect>
                                  </p:childTnLst>
                                </p:cTn>
                              </p:par>
                            </p:childTnLst>
                          </p:cTn>
                        </p:par>
                        <p:par>
                          <p:cTn id="26" fill="hold">
                            <p:stCondLst>
                              <p:cond delay="2500"/>
                            </p:stCondLst>
                            <p:childTnLst>
                              <p:par>
                                <p:cTn id="27" presetID="3" presetClass="emph" presetSubtype="2" fill="hold" grpId="0" nodeType="afterEffect">
                                  <p:stCondLst>
                                    <p:cond delay="0"/>
                                  </p:stCondLst>
                                  <p:childTnLst>
                                    <p:animClr clrSpc="rgb" dir="cw">
                                      <p:cBhvr override="childStyle">
                                        <p:cTn id="28" dur="1000" fill="hold"/>
                                        <p:tgtEl>
                                          <p:spTgt spid="49"/>
                                        </p:tgtEl>
                                        <p:attrNameLst>
                                          <p:attrName>style.color</p:attrName>
                                        </p:attrNameLst>
                                      </p:cBhvr>
                                      <p:to>
                                        <a:srgbClr val="FF0066"/>
                                      </p:to>
                                    </p:animClr>
                                  </p:childTnLst>
                                </p:cTn>
                              </p:par>
                            </p:childTnLst>
                          </p:cTn>
                        </p:par>
                        <p:par>
                          <p:cTn id="29" fill="hold">
                            <p:stCondLst>
                              <p:cond delay="3500"/>
                            </p:stCondLst>
                            <p:childTnLst>
                              <p:par>
                                <p:cTn id="30" presetID="5" presetClass="emph" presetSubtype="1" grpId="1" nodeType="afterEffect">
                                  <p:stCondLst>
                                    <p:cond delay="0"/>
                                  </p:stCondLst>
                                  <p:childTnLst>
                                    <p:set>
                                      <p:cBhvr override="childStyle">
                                        <p:cTn id="31" dur="indefinite"/>
                                        <p:tgtEl>
                                          <p:spTgt spid="49"/>
                                        </p:tgtEl>
                                        <p:attrNameLst>
                                          <p:attrName>style.fontStyle</p:attrName>
                                        </p:attrNameLst>
                                      </p:cBhvr>
                                      <p:to>
                                        <p:strVal val="normal"/>
                                      </p:to>
                                    </p:set>
                                    <p:set>
                                      <p:cBhvr override="childStyle">
                                        <p:cTn id="32" dur="indefinite"/>
                                        <p:tgtEl>
                                          <p:spTgt spid="49"/>
                                        </p:tgtEl>
                                        <p:attrNameLst>
                                          <p:attrName>style.fontWeight</p:attrName>
                                        </p:attrNameLst>
                                      </p:cBhvr>
                                      <p:to>
                                        <p:strVal val="bold"/>
                                      </p:to>
                                    </p:set>
                                    <p:set>
                                      <p:cBhvr override="childStyle">
                                        <p:cTn id="33" dur="indefinite"/>
                                        <p:tgtEl>
                                          <p:spTgt spid="49"/>
                                        </p:tgtEl>
                                        <p:attrNameLst>
                                          <p:attrName>style.textDecorationUnderline</p:attrName>
                                        </p:attrNameLst>
                                      </p:cBhvr>
                                      <p:to>
                                        <p:strVal val="false"/>
                                      </p:to>
                                    </p:set>
                                  </p:childTnLst>
                                </p:cTn>
                              </p:par>
                            </p:childTnLst>
                          </p:cTn>
                        </p:par>
                      </p:childTnLst>
                    </p:cTn>
                  </p:par>
                  <p:par>
                    <p:cTn id="34" fill="hold">
                      <p:stCondLst>
                        <p:cond delay="indefinite"/>
                      </p:stCondLst>
                      <p:childTnLst>
                        <p:par>
                          <p:cTn id="35" fill="hold">
                            <p:stCondLst>
                              <p:cond delay="0"/>
                            </p:stCondLst>
                            <p:childTnLst>
                              <p:par>
                                <p:cTn id="36" presetID="5" presetClass="exit" presetSubtype="10" fill="hold" grpId="2" nodeType="clickEffect">
                                  <p:stCondLst>
                                    <p:cond delay="0"/>
                                  </p:stCondLst>
                                  <p:childTnLst>
                                    <p:animEffect transition="out" filter="checkerboard(across)">
                                      <p:cBhvr>
                                        <p:cTn id="37" dur="500"/>
                                        <p:tgtEl>
                                          <p:spTgt spid="49"/>
                                        </p:tgtEl>
                                      </p:cBhvr>
                                    </p:animEffect>
                                    <p:set>
                                      <p:cBhvr>
                                        <p:cTn id="38" dur="1" fill="hold">
                                          <p:stCondLst>
                                            <p:cond delay="499"/>
                                          </p:stCondLst>
                                        </p:cTn>
                                        <p:tgtEl>
                                          <p:spTgt spid="49"/>
                                        </p:tgtEl>
                                        <p:attrNameLst>
                                          <p:attrName>style.visibility</p:attrName>
                                        </p:attrNameLst>
                                      </p:cBhvr>
                                      <p:to>
                                        <p:strVal val="hidden"/>
                                      </p:to>
                                    </p:set>
                                  </p:childTnLst>
                                </p:cTn>
                              </p:par>
                            </p:childTnLst>
                          </p:cTn>
                        </p:par>
                        <p:par>
                          <p:cTn id="39" fill="hold">
                            <p:stCondLst>
                              <p:cond delay="500"/>
                            </p:stCondLst>
                            <p:childTnLst>
                              <p:par>
                                <p:cTn id="40" presetID="2" presetClass="entr" presetSubtype="2"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 calcmode="lin" valueType="num">
                                      <p:cBhvr additive="base">
                                        <p:cTn id="42" dur="500" fill="hold"/>
                                        <p:tgtEl>
                                          <p:spTgt spid="100"/>
                                        </p:tgtEl>
                                        <p:attrNameLst>
                                          <p:attrName>ppt_x</p:attrName>
                                        </p:attrNameLst>
                                      </p:cBhvr>
                                      <p:tavLst>
                                        <p:tav tm="0">
                                          <p:val>
                                            <p:strVal val="1+#ppt_w/2"/>
                                          </p:val>
                                        </p:tav>
                                        <p:tav tm="100000">
                                          <p:val>
                                            <p:strVal val="#ppt_x"/>
                                          </p:val>
                                        </p:tav>
                                      </p:tavLst>
                                    </p:anim>
                                    <p:anim calcmode="lin" valueType="num">
                                      <p:cBhvr additive="base">
                                        <p:cTn id="43" dur="500" fill="hold"/>
                                        <p:tgtEl>
                                          <p:spTgt spid="100"/>
                                        </p:tgtEl>
                                        <p:attrNameLst>
                                          <p:attrName>ppt_y</p:attrName>
                                        </p:attrNameLst>
                                      </p:cBhvr>
                                      <p:tavLst>
                                        <p:tav tm="0">
                                          <p:val>
                                            <p:strVal val="#ppt_y"/>
                                          </p:val>
                                        </p:tav>
                                        <p:tav tm="100000">
                                          <p:val>
                                            <p:strVal val="#ppt_y"/>
                                          </p:val>
                                        </p:tav>
                                      </p:tavLst>
                                    </p:anim>
                                  </p:childTnLst>
                                </p:cTn>
                              </p:par>
                            </p:childTnLst>
                          </p:cTn>
                        </p:par>
                        <p:par>
                          <p:cTn id="44" fill="hold">
                            <p:stCondLst>
                              <p:cond delay="1000"/>
                            </p:stCondLst>
                            <p:childTnLst>
                              <p:par>
                                <p:cTn id="45" presetID="5" presetClass="entr" presetSubtype="1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checkerboard(across)">
                                      <p:cBhvr>
                                        <p:cTn id="47" dur="500"/>
                                        <p:tgtEl>
                                          <p:spTgt spid="67"/>
                                        </p:tgtEl>
                                      </p:cBhvr>
                                    </p:animEffect>
                                  </p:childTnLst>
                                </p:cTn>
                              </p:par>
                            </p:childTnLst>
                          </p:cTn>
                        </p:par>
                        <p:par>
                          <p:cTn id="48" fill="hold">
                            <p:stCondLst>
                              <p:cond delay="1500"/>
                            </p:stCondLst>
                            <p:childTnLst>
                              <p:par>
                                <p:cTn id="49" presetID="2" presetClass="entr" presetSubtype="8" fill="hold" grpId="0"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additive="base">
                                        <p:cTn id="51" dur="500" fill="hold"/>
                                        <p:tgtEl>
                                          <p:spTgt spid="68"/>
                                        </p:tgtEl>
                                        <p:attrNameLst>
                                          <p:attrName>ppt_x</p:attrName>
                                        </p:attrNameLst>
                                      </p:cBhvr>
                                      <p:tavLst>
                                        <p:tav tm="0">
                                          <p:val>
                                            <p:strVal val="0-#ppt_w/2"/>
                                          </p:val>
                                        </p:tav>
                                        <p:tav tm="100000">
                                          <p:val>
                                            <p:strVal val="#ppt_x"/>
                                          </p:val>
                                        </p:tav>
                                      </p:tavLst>
                                    </p:anim>
                                    <p:anim calcmode="lin" valueType="num">
                                      <p:cBhvr additive="base">
                                        <p:cTn id="52" dur="500" fill="hold"/>
                                        <p:tgtEl>
                                          <p:spTgt spid="68"/>
                                        </p:tgtEl>
                                        <p:attrNameLst>
                                          <p:attrName>ppt_y</p:attrName>
                                        </p:attrNameLst>
                                      </p:cBhvr>
                                      <p:tavLst>
                                        <p:tav tm="0">
                                          <p:val>
                                            <p:strVal val="#ppt_y"/>
                                          </p:val>
                                        </p:tav>
                                        <p:tav tm="100000">
                                          <p:val>
                                            <p:strVal val="#ppt_y"/>
                                          </p:val>
                                        </p:tav>
                                      </p:tavLst>
                                    </p:anim>
                                  </p:childTnLst>
                                </p:cTn>
                              </p:par>
                            </p:childTnLst>
                          </p:cTn>
                        </p:par>
                        <p:par>
                          <p:cTn id="53" fill="hold">
                            <p:stCondLst>
                              <p:cond delay="2000"/>
                            </p:stCondLst>
                            <p:childTnLst>
                              <p:par>
                                <p:cTn id="54" presetID="3" presetClass="entr" presetSubtype="10" fill="hold" nodeType="after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blinds(horizontal)">
                                      <p:cBhvr>
                                        <p:cTn id="56" dur="1000"/>
                                        <p:tgtEl>
                                          <p:spTgt spid="74"/>
                                        </p:tgtEl>
                                      </p:cBhvr>
                                    </p:animEffect>
                                  </p:childTnLst>
                                </p:cTn>
                              </p:par>
                              <p:par>
                                <p:cTn id="57" presetID="3" presetClass="entr" presetSubtype="10" fill="hold" nodeType="with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blinds(horizontal)">
                                      <p:cBhvr>
                                        <p:cTn id="59" dur="1000"/>
                                        <p:tgtEl>
                                          <p:spTgt spid="73"/>
                                        </p:tgtEl>
                                      </p:cBhvr>
                                    </p:animEffect>
                                  </p:childTnLst>
                                </p:cTn>
                              </p:par>
                              <p:par>
                                <p:cTn id="60" presetID="3" presetClass="entr" presetSubtype="10" fill="hold" nodeType="with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blinds(horizontal)">
                                      <p:cBhvr>
                                        <p:cTn id="62" dur="1000"/>
                                        <p:tgtEl>
                                          <p:spTgt spid="75"/>
                                        </p:tgtEl>
                                      </p:cBhvr>
                                    </p:animEffect>
                                  </p:childTnLst>
                                </p:cTn>
                              </p:par>
                              <p:par>
                                <p:cTn id="63" presetID="3" presetClass="entr" presetSubtype="10" fill="hold" nodeType="withEffect">
                                  <p:stCondLst>
                                    <p:cond delay="0"/>
                                  </p:stCondLst>
                                  <p:childTnLst>
                                    <p:set>
                                      <p:cBhvr>
                                        <p:cTn id="64" dur="1" fill="hold">
                                          <p:stCondLst>
                                            <p:cond delay="0"/>
                                          </p:stCondLst>
                                        </p:cTn>
                                        <p:tgtEl>
                                          <p:spTgt spid="76"/>
                                        </p:tgtEl>
                                        <p:attrNameLst>
                                          <p:attrName>style.visibility</p:attrName>
                                        </p:attrNameLst>
                                      </p:cBhvr>
                                      <p:to>
                                        <p:strVal val="visible"/>
                                      </p:to>
                                    </p:set>
                                    <p:animEffect transition="in" filter="blinds(horizontal)">
                                      <p:cBhvr>
                                        <p:cTn id="65" dur="1000"/>
                                        <p:tgtEl>
                                          <p:spTgt spid="76"/>
                                        </p:tgtEl>
                                      </p:cBhvr>
                                    </p:animEffect>
                                  </p:childTnLst>
                                </p:cTn>
                              </p:par>
                              <p:par>
                                <p:cTn id="66" presetID="3" presetClass="entr" presetSubtype="10" fill="hold" nodeType="with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blinds(horizontal)">
                                      <p:cBhvr>
                                        <p:cTn id="68" dur="1000"/>
                                        <p:tgtEl>
                                          <p:spTgt spid="77"/>
                                        </p:tgtEl>
                                      </p:cBhvr>
                                    </p:animEffect>
                                  </p:childTnLst>
                                </p:cTn>
                              </p:par>
                            </p:childTnLst>
                          </p:cTn>
                        </p:par>
                        <p:par>
                          <p:cTn id="69" fill="hold">
                            <p:stCondLst>
                              <p:cond delay="3000"/>
                            </p:stCondLst>
                            <p:childTnLst>
                              <p:par>
                                <p:cTn id="70" presetID="18" presetClass="entr" presetSubtype="6"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strips(downRight)">
                                      <p:cBhvr>
                                        <p:cTn id="72" dur="500"/>
                                        <p:tgtEl>
                                          <p:spTgt spid="69"/>
                                        </p:tgtEl>
                                      </p:cBhvr>
                                    </p:animEffect>
                                  </p:childTnLst>
                                </p:cTn>
                              </p:par>
                              <p:par>
                                <p:cTn id="73" presetID="18" presetClass="entr" presetSubtype="6"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strips(downRight)">
                                      <p:cBhvr>
                                        <p:cTn id="75" dur="500"/>
                                        <p:tgtEl>
                                          <p:spTgt spid="70"/>
                                        </p:tgtEl>
                                      </p:cBhvr>
                                    </p:animEffect>
                                  </p:childTnLst>
                                </p:cTn>
                              </p:par>
                              <p:par>
                                <p:cTn id="76" presetID="18" presetClass="entr" presetSubtype="6" fill="hold" nodeType="with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strips(downRight)">
                                      <p:cBhvr>
                                        <p:cTn id="78" dur="500"/>
                                        <p:tgtEl>
                                          <p:spTgt spid="71"/>
                                        </p:tgtEl>
                                      </p:cBhvr>
                                    </p:animEffect>
                                  </p:childTnLst>
                                </p:cTn>
                              </p:par>
                              <p:par>
                                <p:cTn id="79" presetID="18" presetClass="entr" presetSubtype="6" fill="hold" nodeType="withEffect">
                                  <p:stCondLst>
                                    <p:cond delay="0"/>
                                  </p:stCondLst>
                                  <p:childTnLst>
                                    <p:set>
                                      <p:cBhvr>
                                        <p:cTn id="80" dur="1" fill="hold">
                                          <p:stCondLst>
                                            <p:cond delay="0"/>
                                          </p:stCondLst>
                                        </p:cTn>
                                        <p:tgtEl>
                                          <p:spTgt spid="72"/>
                                        </p:tgtEl>
                                        <p:attrNameLst>
                                          <p:attrName>style.visibility</p:attrName>
                                        </p:attrNameLst>
                                      </p:cBhvr>
                                      <p:to>
                                        <p:strVal val="visible"/>
                                      </p:to>
                                    </p:set>
                                    <p:animEffect transition="in" filter="strips(downRight)">
                                      <p:cBhvr>
                                        <p:cTn id="81" dur="500"/>
                                        <p:tgtEl>
                                          <p:spTgt spid="72"/>
                                        </p:tgtEl>
                                      </p:cBhvr>
                                    </p:animEffect>
                                  </p:childTnLst>
                                </p:cTn>
                              </p:par>
                            </p:childTnLst>
                          </p:cTn>
                        </p:par>
                        <p:par>
                          <p:cTn id="82" fill="hold">
                            <p:stCondLst>
                              <p:cond delay="3500"/>
                            </p:stCondLst>
                            <p:childTnLst>
                              <p:par>
                                <p:cTn id="83" presetID="3" presetClass="entr" presetSubtype="10" fill="hold" grpId="0" nodeType="afterEffect">
                                  <p:stCondLst>
                                    <p:cond delay="0"/>
                                  </p:stCondLst>
                                  <p:childTnLst>
                                    <p:set>
                                      <p:cBhvr>
                                        <p:cTn id="84" dur="1" fill="hold">
                                          <p:stCondLst>
                                            <p:cond delay="0"/>
                                          </p:stCondLst>
                                        </p:cTn>
                                        <p:tgtEl>
                                          <p:spTgt spid="35877"/>
                                        </p:tgtEl>
                                        <p:attrNameLst>
                                          <p:attrName>style.visibility</p:attrName>
                                        </p:attrNameLst>
                                      </p:cBhvr>
                                      <p:to>
                                        <p:strVal val="visible"/>
                                      </p:to>
                                    </p:set>
                                    <p:animEffect transition="in" filter="blinds(horizontal)">
                                      <p:cBhvr>
                                        <p:cTn id="85" dur="500"/>
                                        <p:tgtEl>
                                          <p:spTgt spid="35877"/>
                                        </p:tgtEl>
                                      </p:cBhvr>
                                    </p:animEffect>
                                  </p:childTnLst>
                                </p:cTn>
                              </p:par>
                            </p:childTnLst>
                          </p:cTn>
                        </p:par>
                        <p:par>
                          <p:cTn id="86" fill="hold">
                            <p:stCondLst>
                              <p:cond delay="4000"/>
                            </p:stCondLst>
                            <p:childTnLst>
                              <p:par>
                                <p:cTn id="87" presetID="3" presetClass="emph" presetSubtype="2" fill="hold" grpId="1" nodeType="afterEffect">
                                  <p:stCondLst>
                                    <p:cond delay="0"/>
                                  </p:stCondLst>
                                  <p:childTnLst>
                                    <p:animClr clrSpc="rgb" dir="cw">
                                      <p:cBhvr override="childStyle">
                                        <p:cTn id="88" dur="2000" fill="hold"/>
                                        <p:tgtEl>
                                          <p:spTgt spid="35877"/>
                                        </p:tgtEl>
                                        <p:attrNameLst>
                                          <p:attrName>style.color</p:attrName>
                                        </p:attrNameLst>
                                      </p:cBhvr>
                                      <p:to>
                                        <a:srgbClr val="FF0066"/>
                                      </p:to>
                                    </p:animClr>
                                  </p:childTnLst>
                                </p:cTn>
                              </p:par>
                            </p:childTnLst>
                          </p:cTn>
                        </p:par>
                        <p:par>
                          <p:cTn id="89" fill="hold">
                            <p:stCondLst>
                              <p:cond delay="6000"/>
                            </p:stCondLst>
                            <p:childTnLst>
                              <p:par>
                                <p:cTn id="90" presetID="5" presetClass="emph" presetSubtype="1" grpId="2" nodeType="afterEffect">
                                  <p:stCondLst>
                                    <p:cond delay="0"/>
                                  </p:stCondLst>
                                  <p:childTnLst>
                                    <p:set>
                                      <p:cBhvr override="childStyle">
                                        <p:cTn id="91" dur="indefinite"/>
                                        <p:tgtEl>
                                          <p:spTgt spid="35877"/>
                                        </p:tgtEl>
                                        <p:attrNameLst>
                                          <p:attrName>style.fontStyle</p:attrName>
                                        </p:attrNameLst>
                                      </p:cBhvr>
                                      <p:to>
                                        <p:strVal val="normal"/>
                                      </p:to>
                                    </p:set>
                                    <p:set>
                                      <p:cBhvr override="childStyle">
                                        <p:cTn id="92" dur="indefinite"/>
                                        <p:tgtEl>
                                          <p:spTgt spid="35877"/>
                                        </p:tgtEl>
                                        <p:attrNameLst>
                                          <p:attrName>style.fontWeight</p:attrName>
                                        </p:attrNameLst>
                                      </p:cBhvr>
                                      <p:to>
                                        <p:strVal val="bold"/>
                                      </p:to>
                                    </p:set>
                                    <p:set>
                                      <p:cBhvr override="childStyle">
                                        <p:cTn id="93" dur="indefinite"/>
                                        <p:tgtEl>
                                          <p:spTgt spid="35877"/>
                                        </p:tgtEl>
                                        <p:attrNameLst>
                                          <p:attrName>style.textDecorationUnderline</p:attrName>
                                        </p:attrNameLst>
                                      </p:cBhvr>
                                      <p:to>
                                        <p:strVal val="false"/>
                                      </p:to>
                                    </p:set>
                                  </p:childTnLst>
                                </p:cTn>
                              </p:par>
                            </p:childTnLst>
                          </p:cTn>
                        </p:par>
                      </p:childTnLst>
                    </p:cTn>
                  </p:par>
                  <p:par>
                    <p:cTn id="94" fill="hold">
                      <p:stCondLst>
                        <p:cond delay="indefinite"/>
                      </p:stCondLst>
                      <p:childTnLst>
                        <p:par>
                          <p:cTn id="95" fill="hold">
                            <p:stCondLst>
                              <p:cond delay="0"/>
                            </p:stCondLst>
                            <p:childTnLst>
                              <p:par>
                                <p:cTn id="96" presetID="5" presetClass="exit" presetSubtype="10" fill="hold" grpId="3" nodeType="clickEffect">
                                  <p:stCondLst>
                                    <p:cond delay="0"/>
                                  </p:stCondLst>
                                  <p:childTnLst>
                                    <p:animEffect transition="out" filter="checkerboard(across)">
                                      <p:cBhvr>
                                        <p:cTn id="97" dur="500"/>
                                        <p:tgtEl>
                                          <p:spTgt spid="35877"/>
                                        </p:tgtEl>
                                      </p:cBhvr>
                                    </p:animEffect>
                                    <p:set>
                                      <p:cBhvr>
                                        <p:cTn id="98" dur="1" fill="hold">
                                          <p:stCondLst>
                                            <p:cond delay="499"/>
                                          </p:stCondLst>
                                        </p:cTn>
                                        <p:tgtEl>
                                          <p:spTgt spid="35877"/>
                                        </p:tgtEl>
                                        <p:attrNameLst>
                                          <p:attrName>style.visibility</p:attrName>
                                        </p:attrNameLst>
                                      </p:cBhvr>
                                      <p:to>
                                        <p:strVal val="hidden"/>
                                      </p:to>
                                    </p:set>
                                  </p:childTnLst>
                                </p:cTn>
                              </p:par>
                            </p:childTnLst>
                          </p:cTn>
                        </p:par>
                        <p:par>
                          <p:cTn id="99" fill="hold">
                            <p:stCondLst>
                              <p:cond delay="500"/>
                            </p:stCondLst>
                            <p:childTnLst>
                              <p:par>
                                <p:cTn id="100" presetID="2" presetClass="entr" presetSubtype="4" fill="hold" nodeType="afterEffect">
                                  <p:stCondLst>
                                    <p:cond delay="0"/>
                                  </p:stCondLst>
                                  <p:childTnLst>
                                    <p:set>
                                      <p:cBhvr>
                                        <p:cTn id="101" dur="1" fill="hold">
                                          <p:stCondLst>
                                            <p:cond delay="0"/>
                                          </p:stCondLst>
                                        </p:cTn>
                                        <p:tgtEl>
                                          <p:spTgt spid="101"/>
                                        </p:tgtEl>
                                        <p:attrNameLst>
                                          <p:attrName>style.visibility</p:attrName>
                                        </p:attrNameLst>
                                      </p:cBhvr>
                                      <p:to>
                                        <p:strVal val="visible"/>
                                      </p:to>
                                    </p:set>
                                    <p:anim calcmode="lin" valueType="num">
                                      <p:cBhvr additive="base">
                                        <p:cTn id="102" dur="500" fill="hold"/>
                                        <p:tgtEl>
                                          <p:spTgt spid="101"/>
                                        </p:tgtEl>
                                        <p:attrNameLst>
                                          <p:attrName>ppt_x</p:attrName>
                                        </p:attrNameLst>
                                      </p:cBhvr>
                                      <p:tavLst>
                                        <p:tav tm="0">
                                          <p:val>
                                            <p:strVal val="#ppt_x"/>
                                          </p:val>
                                        </p:tav>
                                        <p:tav tm="100000">
                                          <p:val>
                                            <p:strVal val="#ppt_x"/>
                                          </p:val>
                                        </p:tav>
                                      </p:tavLst>
                                    </p:anim>
                                    <p:anim calcmode="lin" valueType="num">
                                      <p:cBhvr additive="base">
                                        <p:cTn id="103" dur="500" fill="hold"/>
                                        <p:tgtEl>
                                          <p:spTgt spid="101"/>
                                        </p:tgtEl>
                                        <p:attrNameLst>
                                          <p:attrName>ppt_y</p:attrName>
                                        </p:attrNameLst>
                                      </p:cBhvr>
                                      <p:tavLst>
                                        <p:tav tm="0">
                                          <p:val>
                                            <p:strVal val="1+#ppt_h/2"/>
                                          </p:val>
                                        </p:tav>
                                        <p:tav tm="100000">
                                          <p:val>
                                            <p:strVal val="#ppt_y"/>
                                          </p:val>
                                        </p:tav>
                                      </p:tavLst>
                                    </p:anim>
                                  </p:childTnLst>
                                </p:cTn>
                              </p:par>
                            </p:childTnLst>
                          </p:cTn>
                        </p:par>
                        <p:par>
                          <p:cTn id="104" fill="hold">
                            <p:stCondLst>
                              <p:cond delay="1000"/>
                            </p:stCondLst>
                            <p:childTnLst>
                              <p:par>
                                <p:cTn id="105" presetID="5" presetClass="entr" presetSubtype="10" fill="hold" grpId="0" nodeType="afterEffect">
                                  <p:stCondLst>
                                    <p:cond delay="0"/>
                                  </p:stCondLst>
                                  <p:childTnLst>
                                    <p:set>
                                      <p:cBhvr>
                                        <p:cTn id="106" dur="1" fill="hold">
                                          <p:stCondLst>
                                            <p:cond delay="0"/>
                                          </p:stCondLst>
                                        </p:cTn>
                                        <p:tgtEl>
                                          <p:spTgt spid="78"/>
                                        </p:tgtEl>
                                        <p:attrNameLst>
                                          <p:attrName>style.visibility</p:attrName>
                                        </p:attrNameLst>
                                      </p:cBhvr>
                                      <p:to>
                                        <p:strVal val="visible"/>
                                      </p:to>
                                    </p:set>
                                    <p:animEffect transition="in" filter="checkerboard(across)">
                                      <p:cBhvr>
                                        <p:cTn id="107" dur="500"/>
                                        <p:tgtEl>
                                          <p:spTgt spid="78"/>
                                        </p:tgtEl>
                                      </p:cBhvr>
                                    </p:animEffect>
                                  </p:childTnLst>
                                </p:cTn>
                              </p:par>
                            </p:childTnLst>
                          </p:cTn>
                        </p:par>
                        <p:par>
                          <p:cTn id="108" fill="hold">
                            <p:stCondLst>
                              <p:cond delay="1500"/>
                            </p:stCondLst>
                            <p:childTnLst>
                              <p:par>
                                <p:cTn id="109" presetID="5" presetClass="entr" presetSubtype="10" fill="hold" nodeType="afterEffect">
                                  <p:stCondLst>
                                    <p:cond delay="0"/>
                                  </p:stCondLst>
                                  <p:childTnLst>
                                    <p:set>
                                      <p:cBhvr>
                                        <p:cTn id="110" dur="1" fill="hold">
                                          <p:stCondLst>
                                            <p:cond delay="0"/>
                                          </p:stCondLst>
                                        </p:cTn>
                                        <p:tgtEl>
                                          <p:spTgt spid="87"/>
                                        </p:tgtEl>
                                        <p:attrNameLst>
                                          <p:attrName>style.visibility</p:attrName>
                                        </p:attrNameLst>
                                      </p:cBhvr>
                                      <p:to>
                                        <p:strVal val="visible"/>
                                      </p:to>
                                    </p:set>
                                    <p:animEffect transition="in" filter="checkerboard(across)">
                                      <p:cBhvr>
                                        <p:cTn id="111" dur="500"/>
                                        <p:tgtEl>
                                          <p:spTgt spid="87"/>
                                        </p:tgtEl>
                                      </p:cBhvr>
                                    </p:animEffect>
                                  </p:childTnLst>
                                </p:cTn>
                              </p:par>
                              <p:par>
                                <p:cTn id="112" presetID="5" presetClass="entr" presetSubtype="10" fill="hold" nodeType="withEffect">
                                  <p:stCondLst>
                                    <p:cond delay="0"/>
                                  </p:stCondLst>
                                  <p:childTnLst>
                                    <p:set>
                                      <p:cBhvr>
                                        <p:cTn id="113" dur="1" fill="hold">
                                          <p:stCondLst>
                                            <p:cond delay="0"/>
                                          </p:stCondLst>
                                        </p:cTn>
                                        <p:tgtEl>
                                          <p:spTgt spid="86"/>
                                        </p:tgtEl>
                                        <p:attrNameLst>
                                          <p:attrName>style.visibility</p:attrName>
                                        </p:attrNameLst>
                                      </p:cBhvr>
                                      <p:to>
                                        <p:strVal val="visible"/>
                                      </p:to>
                                    </p:set>
                                    <p:animEffect transition="in" filter="checkerboard(across)">
                                      <p:cBhvr>
                                        <p:cTn id="114" dur="500"/>
                                        <p:tgtEl>
                                          <p:spTgt spid="86"/>
                                        </p:tgtEl>
                                      </p:cBhvr>
                                    </p:animEffect>
                                  </p:childTnLst>
                                </p:cTn>
                              </p:par>
                              <p:par>
                                <p:cTn id="115" presetID="5" presetClass="entr" presetSubtype="10" fill="hold" nodeType="withEffect">
                                  <p:stCondLst>
                                    <p:cond delay="0"/>
                                  </p:stCondLst>
                                  <p:childTnLst>
                                    <p:set>
                                      <p:cBhvr>
                                        <p:cTn id="116" dur="1" fill="hold">
                                          <p:stCondLst>
                                            <p:cond delay="0"/>
                                          </p:stCondLst>
                                        </p:cTn>
                                        <p:tgtEl>
                                          <p:spTgt spid="90"/>
                                        </p:tgtEl>
                                        <p:attrNameLst>
                                          <p:attrName>style.visibility</p:attrName>
                                        </p:attrNameLst>
                                      </p:cBhvr>
                                      <p:to>
                                        <p:strVal val="visible"/>
                                      </p:to>
                                    </p:set>
                                    <p:animEffect transition="in" filter="checkerboard(across)">
                                      <p:cBhvr>
                                        <p:cTn id="117" dur="500"/>
                                        <p:tgtEl>
                                          <p:spTgt spid="90"/>
                                        </p:tgtEl>
                                      </p:cBhvr>
                                    </p:animEffect>
                                  </p:childTnLst>
                                </p:cTn>
                              </p:par>
                              <p:par>
                                <p:cTn id="118" presetID="5" presetClass="entr" presetSubtype="10" fill="hold" nodeType="withEffect">
                                  <p:stCondLst>
                                    <p:cond delay="0"/>
                                  </p:stCondLst>
                                  <p:childTnLst>
                                    <p:set>
                                      <p:cBhvr>
                                        <p:cTn id="119" dur="1" fill="hold">
                                          <p:stCondLst>
                                            <p:cond delay="0"/>
                                          </p:stCondLst>
                                        </p:cTn>
                                        <p:tgtEl>
                                          <p:spTgt spid="89"/>
                                        </p:tgtEl>
                                        <p:attrNameLst>
                                          <p:attrName>style.visibility</p:attrName>
                                        </p:attrNameLst>
                                      </p:cBhvr>
                                      <p:to>
                                        <p:strVal val="visible"/>
                                      </p:to>
                                    </p:set>
                                    <p:animEffect transition="in" filter="checkerboard(across)">
                                      <p:cBhvr>
                                        <p:cTn id="120" dur="500"/>
                                        <p:tgtEl>
                                          <p:spTgt spid="89"/>
                                        </p:tgtEl>
                                      </p:cBhvr>
                                    </p:animEffect>
                                  </p:childTnLst>
                                </p:cTn>
                              </p:par>
                              <p:par>
                                <p:cTn id="121" presetID="5" presetClass="entr" presetSubtype="10" fill="hold" nodeType="withEffect">
                                  <p:stCondLst>
                                    <p:cond delay="0"/>
                                  </p:stCondLst>
                                  <p:childTnLst>
                                    <p:set>
                                      <p:cBhvr>
                                        <p:cTn id="122" dur="1" fill="hold">
                                          <p:stCondLst>
                                            <p:cond delay="0"/>
                                          </p:stCondLst>
                                        </p:cTn>
                                        <p:tgtEl>
                                          <p:spTgt spid="88"/>
                                        </p:tgtEl>
                                        <p:attrNameLst>
                                          <p:attrName>style.visibility</p:attrName>
                                        </p:attrNameLst>
                                      </p:cBhvr>
                                      <p:to>
                                        <p:strVal val="visible"/>
                                      </p:to>
                                    </p:set>
                                    <p:animEffect transition="in" filter="checkerboard(across)">
                                      <p:cBhvr>
                                        <p:cTn id="123" dur="500"/>
                                        <p:tgtEl>
                                          <p:spTgt spid="88"/>
                                        </p:tgtEl>
                                      </p:cBhvr>
                                    </p:animEffect>
                                  </p:childTnLst>
                                </p:cTn>
                              </p:par>
                              <p:par>
                                <p:cTn id="124" presetID="5" presetClass="entr" presetSubtype="10" fill="hold" nodeType="withEffect">
                                  <p:stCondLst>
                                    <p:cond delay="0"/>
                                  </p:stCondLst>
                                  <p:childTnLst>
                                    <p:set>
                                      <p:cBhvr>
                                        <p:cTn id="125" dur="1" fill="hold">
                                          <p:stCondLst>
                                            <p:cond delay="0"/>
                                          </p:stCondLst>
                                        </p:cTn>
                                        <p:tgtEl>
                                          <p:spTgt spid="91"/>
                                        </p:tgtEl>
                                        <p:attrNameLst>
                                          <p:attrName>style.visibility</p:attrName>
                                        </p:attrNameLst>
                                      </p:cBhvr>
                                      <p:to>
                                        <p:strVal val="visible"/>
                                      </p:to>
                                    </p:set>
                                    <p:animEffect transition="in" filter="checkerboard(across)">
                                      <p:cBhvr>
                                        <p:cTn id="126" dur="500"/>
                                        <p:tgtEl>
                                          <p:spTgt spid="91"/>
                                        </p:tgtEl>
                                      </p:cBhvr>
                                    </p:animEffect>
                                  </p:childTnLst>
                                </p:cTn>
                              </p:par>
                              <p:par>
                                <p:cTn id="127" presetID="5" presetClass="entr" presetSubtype="10" fill="hold" nodeType="withEffect">
                                  <p:stCondLst>
                                    <p:cond delay="0"/>
                                  </p:stCondLst>
                                  <p:childTnLst>
                                    <p:set>
                                      <p:cBhvr>
                                        <p:cTn id="128" dur="1" fill="hold">
                                          <p:stCondLst>
                                            <p:cond delay="0"/>
                                          </p:stCondLst>
                                        </p:cTn>
                                        <p:tgtEl>
                                          <p:spTgt spid="92"/>
                                        </p:tgtEl>
                                        <p:attrNameLst>
                                          <p:attrName>style.visibility</p:attrName>
                                        </p:attrNameLst>
                                      </p:cBhvr>
                                      <p:to>
                                        <p:strVal val="visible"/>
                                      </p:to>
                                    </p:set>
                                    <p:animEffect transition="in" filter="checkerboard(across)">
                                      <p:cBhvr>
                                        <p:cTn id="129" dur="500"/>
                                        <p:tgtEl>
                                          <p:spTgt spid="92"/>
                                        </p:tgtEl>
                                      </p:cBhvr>
                                    </p:animEffect>
                                  </p:childTnLst>
                                </p:cTn>
                              </p:par>
                            </p:childTnLst>
                          </p:cTn>
                        </p:par>
                        <p:par>
                          <p:cTn id="130" fill="hold">
                            <p:stCondLst>
                              <p:cond delay="2000"/>
                            </p:stCondLst>
                            <p:childTnLst>
                              <p:par>
                                <p:cTn id="131" presetID="18" presetClass="entr" presetSubtype="6" fill="hold" nodeType="afterEffect">
                                  <p:stCondLst>
                                    <p:cond delay="0"/>
                                  </p:stCondLst>
                                  <p:childTnLst>
                                    <p:set>
                                      <p:cBhvr>
                                        <p:cTn id="132" dur="1" fill="hold">
                                          <p:stCondLst>
                                            <p:cond delay="0"/>
                                          </p:stCondLst>
                                        </p:cTn>
                                        <p:tgtEl>
                                          <p:spTgt spid="3"/>
                                        </p:tgtEl>
                                        <p:attrNameLst>
                                          <p:attrName>style.visibility</p:attrName>
                                        </p:attrNameLst>
                                      </p:cBhvr>
                                      <p:to>
                                        <p:strVal val="visible"/>
                                      </p:to>
                                    </p:set>
                                    <p:animEffect transition="in" filter="strips(downRight)">
                                      <p:cBhvr>
                                        <p:cTn id="133" dur="2000"/>
                                        <p:tgtEl>
                                          <p:spTgt spid="3"/>
                                        </p:tgtEl>
                                      </p:cBhvr>
                                    </p:animEffect>
                                  </p:childTnLst>
                                </p:cTn>
                              </p:par>
                            </p:childTnLst>
                          </p:cTn>
                        </p:par>
                        <p:par>
                          <p:cTn id="134" fill="hold">
                            <p:stCondLst>
                              <p:cond delay="4000"/>
                            </p:stCondLst>
                            <p:childTnLst>
                              <p:par>
                                <p:cTn id="135" presetID="5" presetClass="entr" presetSubtype="10" fill="hold" grpId="0" nodeType="afterEffect">
                                  <p:stCondLst>
                                    <p:cond delay="0"/>
                                  </p:stCondLst>
                                  <p:childTnLst>
                                    <p:set>
                                      <p:cBhvr>
                                        <p:cTn id="136" dur="1" fill="hold">
                                          <p:stCondLst>
                                            <p:cond delay="0"/>
                                          </p:stCondLst>
                                        </p:cTn>
                                        <p:tgtEl>
                                          <p:spTgt spid="35878"/>
                                        </p:tgtEl>
                                        <p:attrNameLst>
                                          <p:attrName>style.visibility</p:attrName>
                                        </p:attrNameLst>
                                      </p:cBhvr>
                                      <p:to>
                                        <p:strVal val="visible"/>
                                      </p:to>
                                    </p:set>
                                    <p:animEffect transition="in" filter="checkerboard(across)">
                                      <p:cBhvr>
                                        <p:cTn id="137" dur="500"/>
                                        <p:tgtEl>
                                          <p:spTgt spid="35878"/>
                                        </p:tgtEl>
                                      </p:cBhvr>
                                    </p:animEffect>
                                  </p:childTnLst>
                                </p:cTn>
                              </p:par>
                            </p:childTnLst>
                          </p:cTn>
                        </p:par>
                        <p:par>
                          <p:cTn id="138" fill="hold">
                            <p:stCondLst>
                              <p:cond delay="4500"/>
                            </p:stCondLst>
                            <p:childTnLst>
                              <p:par>
                                <p:cTn id="139" presetID="3" presetClass="emph" presetSubtype="2" fill="hold" grpId="1" nodeType="afterEffect">
                                  <p:stCondLst>
                                    <p:cond delay="0"/>
                                  </p:stCondLst>
                                  <p:childTnLst>
                                    <p:animClr clrSpc="rgb" dir="cw">
                                      <p:cBhvr override="childStyle">
                                        <p:cTn id="140" dur="2000" fill="hold"/>
                                        <p:tgtEl>
                                          <p:spTgt spid="35878"/>
                                        </p:tgtEl>
                                        <p:attrNameLst>
                                          <p:attrName>style.color</p:attrName>
                                        </p:attrNameLst>
                                      </p:cBhvr>
                                      <p:to>
                                        <a:srgbClr val="FF0066"/>
                                      </p:to>
                                    </p:animClr>
                                  </p:childTnLst>
                                </p:cTn>
                              </p:par>
                            </p:childTnLst>
                          </p:cTn>
                        </p:par>
                        <p:par>
                          <p:cTn id="141" fill="hold">
                            <p:stCondLst>
                              <p:cond delay="6500"/>
                            </p:stCondLst>
                            <p:childTnLst>
                              <p:par>
                                <p:cTn id="142" presetID="5" presetClass="emph" presetSubtype="1" grpId="2" nodeType="afterEffect">
                                  <p:stCondLst>
                                    <p:cond delay="0"/>
                                  </p:stCondLst>
                                  <p:childTnLst>
                                    <p:set>
                                      <p:cBhvr override="childStyle">
                                        <p:cTn id="143" dur="indefinite"/>
                                        <p:tgtEl>
                                          <p:spTgt spid="35878"/>
                                        </p:tgtEl>
                                        <p:attrNameLst>
                                          <p:attrName>style.fontStyle</p:attrName>
                                        </p:attrNameLst>
                                      </p:cBhvr>
                                      <p:to>
                                        <p:strVal val="normal"/>
                                      </p:to>
                                    </p:set>
                                    <p:set>
                                      <p:cBhvr override="childStyle">
                                        <p:cTn id="144" dur="indefinite"/>
                                        <p:tgtEl>
                                          <p:spTgt spid="35878"/>
                                        </p:tgtEl>
                                        <p:attrNameLst>
                                          <p:attrName>style.fontWeight</p:attrName>
                                        </p:attrNameLst>
                                      </p:cBhvr>
                                      <p:to>
                                        <p:strVal val="bold"/>
                                      </p:to>
                                    </p:set>
                                    <p:set>
                                      <p:cBhvr override="childStyle">
                                        <p:cTn id="145" dur="indefinite"/>
                                        <p:tgtEl>
                                          <p:spTgt spid="35878"/>
                                        </p:tgtEl>
                                        <p:attrNameLst>
                                          <p:attrName>style.textDecorationUnderline</p:attrName>
                                        </p:attrNameLst>
                                      </p:cBhvr>
                                      <p:to>
                                        <p:strVal val="false"/>
                                      </p:to>
                                    </p:set>
                                  </p:childTnLst>
                                </p:cTn>
                              </p:par>
                            </p:childTnLst>
                          </p:cTn>
                        </p:par>
                      </p:childTnLst>
                    </p:cTn>
                  </p:par>
                  <p:par>
                    <p:cTn id="146" fill="hold">
                      <p:stCondLst>
                        <p:cond delay="indefinite"/>
                      </p:stCondLst>
                      <p:childTnLst>
                        <p:par>
                          <p:cTn id="147" fill="hold">
                            <p:stCondLst>
                              <p:cond delay="0"/>
                            </p:stCondLst>
                            <p:childTnLst>
                              <p:par>
                                <p:cTn id="148" presetID="5" presetClass="exit" presetSubtype="10" fill="hold" grpId="3" nodeType="clickEffect">
                                  <p:stCondLst>
                                    <p:cond delay="0"/>
                                  </p:stCondLst>
                                  <p:childTnLst>
                                    <p:animEffect transition="out" filter="checkerboard(across)">
                                      <p:cBhvr>
                                        <p:cTn id="149" dur="500"/>
                                        <p:tgtEl>
                                          <p:spTgt spid="35878"/>
                                        </p:tgtEl>
                                      </p:cBhvr>
                                    </p:animEffect>
                                    <p:set>
                                      <p:cBhvr>
                                        <p:cTn id="150" dur="1" fill="hold">
                                          <p:stCondLst>
                                            <p:cond delay="499"/>
                                          </p:stCondLst>
                                        </p:cTn>
                                        <p:tgtEl>
                                          <p:spTgt spid="35878"/>
                                        </p:tgtEl>
                                        <p:attrNameLst>
                                          <p:attrName>style.visibility</p:attrName>
                                        </p:attrNameLst>
                                      </p:cBhvr>
                                      <p:to>
                                        <p:strVal val="hidden"/>
                                      </p:to>
                                    </p:set>
                                  </p:childTnLst>
                                </p:cTn>
                              </p:par>
                            </p:childTnLst>
                          </p:cTn>
                        </p:par>
                        <p:par>
                          <p:cTn id="151" fill="hold">
                            <p:stCondLst>
                              <p:cond delay="500"/>
                            </p:stCondLst>
                            <p:childTnLst>
                              <p:par>
                                <p:cTn id="152" presetID="5" presetClass="entr" presetSubtype="5" fill="hold" nodeType="afterEffect">
                                  <p:stCondLst>
                                    <p:cond delay="0"/>
                                  </p:stCondLst>
                                  <p:childTnLst>
                                    <p:set>
                                      <p:cBhvr>
                                        <p:cTn id="153" dur="1" fill="hold">
                                          <p:stCondLst>
                                            <p:cond delay="0"/>
                                          </p:stCondLst>
                                        </p:cTn>
                                        <p:tgtEl>
                                          <p:spTgt spid="98"/>
                                        </p:tgtEl>
                                        <p:attrNameLst>
                                          <p:attrName>style.visibility</p:attrName>
                                        </p:attrNameLst>
                                      </p:cBhvr>
                                      <p:to>
                                        <p:strVal val="visible"/>
                                      </p:to>
                                    </p:set>
                                    <p:animEffect transition="in" filter="checkerboard(down)">
                                      <p:cBhvr>
                                        <p:cTn id="154" dur="500"/>
                                        <p:tgtEl>
                                          <p:spTgt spid="98"/>
                                        </p:tgtEl>
                                      </p:cBhvr>
                                    </p:animEffect>
                                  </p:childTnLst>
                                </p:cTn>
                              </p:par>
                              <p:par>
                                <p:cTn id="155" presetID="5" presetClass="entr" presetSubtype="5" fill="hold" nodeType="withEffect">
                                  <p:stCondLst>
                                    <p:cond delay="0"/>
                                  </p:stCondLst>
                                  <p:childTnLst>
                                    <p:set>
                                      <p:cBhvr>
                                        <p:cTn id="156" dur="1" fill="hold">
                                          <p:stCondLst>
                                            <p:cond delay="0"/>
                                          </p:stCondLst>
                                        </p:cTn>
                                        <p:tgtEl>
                                          <p:spTgt spid="97"/>
                                        </p:tgtEl>
                                        <p:attrNameLst>
                                          <p:attrName>style.visibility</p:attrName>
                                        </p:attrNameLst>
                                      </p:cBhvr>
                                      <p:to>
                                        <p:strVal val="visible"/>
                                      </p:to>
                                    </p:set>
                                    <p:animEffect transition="in" filter="checkerboard(down)">
                                      <p:cBhvr>
                                        <p:cTn id="157" dur="500"/>
                                        <p:tgtEl>
                                          <p:spTgt spid="97"/>
                                        </p:tgtEl>
                                      </p:cBhvr>
                                    </p:animEffect>
                                  </p:childTnLst>
                                </p:cTn>
                              </p:par>
                              <p:par>
                                <p:cTn id="158" presetID="5" presetClass="entr" presetSubtype="5" fill="hold" nodeType="withEffect">
                                  <p:stCondLst>
                                    <p:cond delay="0"/>
                                  </p:stCondLst>
                                  <p:childTnLst>
                                    <p:set>
                                      <p:cBhvr>
                                        <p:cTn id="159" dur="1" fill="hold">
                                          <p:stCondLst>
                                            <p:cond delay="0"/>
                                          </p:stCondLst>
                                        </p:cTn>
                                        <p:tgtEl>
                                          <p:spTgt spid="94"/>
                                        </p:tgtEl>
                                        <p:attrNameLst>
                                          <p:attrName>style.visibility</p:attrName>
                                        </p:attrNameLst>
                                      </p:cBhvr>
                                      <p:to>
                                        <p:strVal val="visible"/>
                                      </p:to>
                                    </p:set>
                                    <p:animEffect transition="in" filter="checkerboard(down)">
                                      <p:cBhvr>
                                        <p:cTn id="160" dur="500"/>
                                        <p:tgtEl>
                                          <p:spTgt spid="94"/>
                                        </p:tgtEl>
                                      </p:cBhvr>
                                    </p:animEffect>
                                  </p:childTnLst>
                                </p:cTn>
                              </p:par>
                              <p:par>
                                <p:cTn id="161" presetID="5" presetClass="entr" presetSubtype="5" fill="hold" nodeType="withEffect">
                                  <p:stCondLst>
                                    <p:cond delay="0"/>
                                  </p:stCondLst>
                                  <p:childTnLst>
                                    <p:set>
                                      <p:cBhvr>
                                        <p:cTn id="162" dur="1" fill="hold">
                                          <p:stCondLst>
                                            <p:cond delay="0"/>
                                          </p:stCondLst>
                                        </p:cTn>
                                        <p:tgtEl>
                                          <p:spTgt spid="95"/>
                                        </p:tgtEl>
                                        <p:attrNameLst>
                                          <p:attrName>style.visibility</p:attrName>
                                        </p:attrNameLst>
                                      </p:cBhvr>
                                      <p:to>
                                        <p:strVal val="visible"/>
                                      </p:to>
                                    </p:set>
                                    <p:animEffect transition="in" filter="checkerboard(down)">
                                      <p:cBhvr>
                                        <p:cTn id="163" dur="500"/>
                                        <p:tgtEl>
                                          <p:spTgt spid="95"/>
                                        </p:tgtEl>
                                      </p:cBhvr>
                                    </p:animEffect>
                                  </p:childTnLst>
                                </p:cTn>
                              </p:par>
                              <p:par>
                                <p:cTn id="164" presetID="5" presetClass="entr" presetSubtype="5" fill="hold" nodeType="withEffect">
                                  <p:stCondLst>
                                    <p:cond delay="0"/>
                                  </p:stCondLst>
                                  <p:childTnLst>
                                    <p:set>
                                      <p:cBhvr>
                                        <p:cTn id="165" dur="1" fill="hold">
                                          <p:stCondLst>
                                            <p:cond delay="0"/>
                                          </p:stCondLst>
                                        </p:cTn>
                                        <p:tgtEl>
                                          <p:spTgt spid="96"/>
                                        </p:tgtEl>
                                        <p:attrNameLst>
                                          <p:attrName>style.visibility</p:attrName>
                                        </p:attrNameLst>
                                      </p:cBhvr>
                                      <p:to>
                                        <p:strVal val="visible"/>
                                      </p:to>
                                    </p:set>
                                    <p:animEffect transition="in" filter="checkerboard(down)">
                                      <p:cBhvr>
                                        <p:cTn id="166" dur="500"/>
                                        <p:tgtEl>
                                          <p:spTgt spid="96"/>
                                        </p:tgtEl>
                                      </p:cBhvr>
                                    </p:animEffect>
                                  </p:childTnLst>
                                </p:cTn>
                              </p:par>
                              <p:par>
                                <p:cTn id="167" presetID="5" presetClass="entr" presetSubtype="5" fill="hold" nodeType="withEffect">
                                  <p:stCondLst>
                                    <p:cond delay="0"/>
                                  </p:stCondLst>
                                  <p:childTnLst>
                                    <p:set>
                                      <p:cBhvr>
                                        <p:cTn id="168" dur="1" fill="hold">
                                          <p:stCondLst>
                                            <p:cond delay="0"/>
                                          </p:stCondLst>
                                        </p:cTn>
                                        <p:tgtEl>
                                          <p:spTgt spid="93"/>
                                        </p:tgtEl>
                                        <p:attrNameLst>
                                          <p:attrName>style.visibility</p:attrName>
                                        </p:attrNameLst>
                                      </p:cBhvr>
                                      <p:to>
                                        <p:strVal val="visible"/>
                                      </p:to>
                                    </p:set>
                                    <p:animEffect transition="in" filter="checkerboard(down)">
                                      <p:cBhvr>
                                        <p:cTn id="169" dur="500"/>
                                        <p:tgtEl>
                                          <p:spTgt spid="93"/>
                                        </p:tgtEl>
                                      </p:cBhvr>
                                    </p:animEffect>
                                  </p:childTnLst>
                                </p:cTn>
                              </p:par>
                            </p:childTnLst>
                          </p:cTn>
                        </p:par>
                        <p:par>
                          <p:cTn id="170" fill="hold">
                            <p:stCondLst>
                              <p:cond delay="1000"/>
                            </p:stCondLst>
                            <p:childTnLst>
                              <p:par>
                                <p:cTn id="171" presetID="2" presetClass="entr" presetSubtype="2" fill="hold" nodeType="afterEffect">
                                  <p:stCondLst>
                                    <p:cond delay="0"/>
                                  </p:stCondLst>
                                  <p:childTnLst>
                                    <p:set>
                                      <p:cBhvr>
                                        <p:cTn id="172" dur="1" fill="hold">
                                          <p:stCondLst>
                                            <p:cond delay="0"/>
                                          </p:stCondLst>
                                        </p:cTn>
                                        <p:tgtEl>
                                          <p:spTgt spid="102"/>
                                        </p:tgtEl>
                                        <p:attrNameLst>
                                          <p:attrName>style.visibility</p:attrName>
                                        </p:attrNameLst>
                                      </p:cBhvr>
                                      <p:to>
                                        <p:strVal val="visible"/>
                                      </p:to>
                                    </p:set>
                                    <p:anim calcmode="lin" valueType="num">
                                      <p:cBhvr additive="base">
                                        <p:cTn id="173" dur="500" fill="hold"/>
                                        <p:tgtEl>
                                          <p:spTgt spid="102"/>
                                        </p:tgtEl>
                                        <p:attrNameLst>
                                          <p:attrName>ppt_x</p:attrName>
                                        </p:attrNameLst>
                                      </p:cBhvr>
                                      <p:tavLst>
                                        <p:tav tm="0">
                                          <p:val>
                                            <p:strVal val="1+#ppt_w/2"/>
                                          </p:val>
                                        </p:tav>
                                        <p:tav tm="100000">
                                          <p:val>
                                            <p:strVal val="#ppt_x"/>
                                          </p:val>
                                        </p:tav>
                                      </p:tavLst>
                                    </p:anim>
                                    <p:anim calcmode="lin" valueType="num">
                                      <p:cBhvr additive="base">
                                        <p:cTn id="174" dur="500" fill="hold"/>
                                        <p:tgtEl>
                                          <p:spTgt spid="102"/>
                                        </p:tgtEl>
                                        <p:attrNameLst>
                                          <p:attrName>ppt_y</p:attrName>
                                        </p:attrNameLst>
                                      </p:cBhvr>
                                      <p:tavLst>
                                        <p:tav tm="0">
                                          <p:val>
                                            <p:strVal val="#ppt_y"/>
                                          </p:val>
                                        </p:tav>
                                        <p:tav tm="100000">
                                          <p:val>
                                            <p:strVal val="#ppt_y"/>
                                          </p:val>
                                        </p:tav>
                                      </p:tavLst>
                                    </p:anim>
                                  </p:childTnLst>
                                </p:cTn>
                              </p:par>
                            </p:childTnLst>
                          </p:cTn>
                        </p:par>
                        <p:par>
                          <p:cTn id="175" fill="hold">
                            <p:stCondLst>
                              <p:cond delay="1500"/>
                            </p:stCondLst>
                            <p:childTnLst>
                              <p:par>
                                <p:cTn id="176" presetID="5" presetClass="entr" presetSubtype="10" fill="hold" grpId="0" nodeType="afterEffect">
                                  <p:stCondLst>
                                    <p:cond delay="0"/>
                                  </p:stCondLst>
                                  <p:childTnLst>
                                    <p:set>
                                      <p:cBhvr>
                                        <p:cTn id="177" dur="1" fill="hold">
                                          <p:stCondLst>
                                            <p:cond delay="0"/>
                                          </p:stCondLst>
                                        </p:cTn>
                                        <p:tgtEl>
                                          <p:spTgt spid="99"/>
                                        </p:tgtEl>
                                        <p:attrNameLst>
                                          <p:attrName>style.visibility</p:attrName>
                                        </p:attrNameLst>
                                      </p:cBhvr>
                                      <p:to>
                                        <p:strVal val="visible"/>
                                      </p:to>
                                    </p:set>
                                    <p:animEffect transition="in" filter="checkerboard(across)">
                                      <p:cBhvr>
                                        <p:cTn id="178"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67" grpId="0" animBg="1"/>
      <p:bldP spid="68" grpId="0" animBg="1"/>
      <p:bldP spid="69" grpId="0" animBg="1"/>
      <p:bldP spid="78" grpId="0" animBg="1"/>
      <p:bldP spid="99" grpId="0" animBg="1"/>
      <p:bldP spid="49" grpId="0"/>
      <p:bldP spid="49" grpId="1"/>
      <p:bldP spid="49" grpId="2"/>
      <p:bldP spid="49" grpId="3"/>
      <p:bldP spid="35877" grpId="0"/>
      <p:bldP spid="35877" grpId="1"/>
      <p:bldP spid="35877" grpId="2"/>
      <p:bldP spid="35877" grpId="3"/>
      <p:bldP spid="35878" grpId="0"/>
      <p:bldP spid="35878" grpId="1"/>
      <p:bldP spid="35878" grpId="2"/>
      <p:bldP spid="35878" grpId="3"/>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nvSpPr>
        <p:spPr bwMode="auto">
          <a:xfrm>
            <a:off x="152400" y="4562475"/>
            <a:ext cx="9144000" cy="0"/>
          </a:xfrm>
          <a:prstGeom prst="rect">
            <a:avLst/>
          </a:prstGeom>
          <a:noFill/>
          <a:ln w="9525">
            <a:noFill/>
            <a:miter lim="800000"/>
            <a:headEnd/>
            <a:tailEnd/>
          </a:ln>
        </p:spPr>
        <p:txBody>
          <a:bodyPr wrap="none" anchor="ctr">
            <a:spAutoFit/>
          </a:bodyPr>
          <a:lstStyle/>
          <a:p>
            <a:endParaRPr lang="zh-TW" altLang="zh-TW" sz="2400"/>
          </a:p>
        </p:txBody>
      </p:sp>
      <p:sp>
        <p:nvSpPr>
          <p:cNvPr id="11271" name="矩形 10"/>
          <p:cNvSpPr>
            <a:spLocks noChangeArrowheads="1"/>
          </p:cNvSpPr>
          <p:nvPr/>
        </p:nvSpPr>
        <p:spPr bwMode="auto">
          <a:xfrm>
            <a:off x="714348" y="1643050"/>
            <a:ext cx="7641836" cy="4262705"/>
          </a:xfrm>
          <a:prstGeom prst="rect">
            <a:avLst/>
          </a:prstGeom>
          <a:noFill/>
          <a:ln w="9525">
            <a:noFill/>
            <a:miter lim="800000"/>
            <a:headEnd/>
            <a:tailEnd/>
          </a:ln>
        </p:spPr>
        <p:txBody>
          <a:bodyPr wrap="none">
            <a:spAutoFit/>
          </a:bodyPr>
          <a:lstStyle/>
          <a:p>
            <a:pPr>
              <a:spcBef>
                <a:spcPts val="600"/>
              </a:spcBef>
              <a:buFontTx/>
              <a:buNone/>
              <a:defRPr/>
            </a:pPr>
            <a:r>
              <a:rPr lang="en-US" altLang="zh-TW" sz="3200" b="1" dirty="0">
                <a:solidFill>
                  <a:srgbClr val="035D52"/>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1.</a:t>
            </a:r>
            <a:r>
              <a:rPr lang="zh-TW" altLang="en-US" sz="3200" b="1" dirty="0">
                <a:solidFill>
                  <a:srgbClr val="035D52"/>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服務時數多</a:t>
            </a:r>
            <a:r>
              <a:rPr lang="en-US" altLang="zh-TW" sz="2000" b="1"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2000" b="1"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優免</a:t>
            </a:r>
            <a:r>
              <a:rPr lang="en-US" altLang="zh-TW" sz="2000" b="1"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60</a:t>
            </a:r>
            <a:r>
              <a:rPr lang="zh-TW" altLang="en-US" sz="2000" b="1"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小時、免試</a:t>
            </a:r>
            <a:r>
              <a:rPr lang="en-US" altLang="zh-TW" sz="2000" b="1"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56</a:t>
            </a:r>
            <a:r>
              <a:rPr lang="zh-TW" altLang="en-US" sz="2000" b="1"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小時</a:t>
            </a:r>
            <a:r>
              <a:rPr lang="en-US" altLang="zh-TW" sz="2000" b="1"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br>
              <a:rPr lang="zh-TW" altLang="en-US" sz="3200" b="1" dirty="0">
                <a:effectLst>
                  <a:outerShdw blurRad="38100" dist="38100" dir="2700000" algn="tl">
                    <a:srgbClr val="000000">
                      <a:alpha val="43137"/>
                    </a:srgbClr>
                  </a:outerShdw>
                </a:effectLst>
                <a:latin typeface="標楷體" pitchFamily="65" charset="-120"/>
                <a:ea typeface="標楷體" pitchFamily="65" charset="-120"/>
              </a:rPr>
            </a:br>
            <a:r>
              <a:rPr lang="en-US" altLang="zh-TW" sz="3200" b="1" dirty="0">
                <a:solidFill>
                  <a:srgbClr val="035D52"/>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2.</a:t>
            </a:r>
            <a:r>
              <a:rPr lang="zh-TW" altLang="en-US" sz="3200" b="1" dirty="0">
                <a:solidFill>
                  <a:srgbClr val="035D52"/>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記功</a:t>
            </a:r>
            <a:r>
              <a:rPr lang="en-US" altLang="zh-TW" sz="3200" b="1" dirty="0">
                <a:solidFill>
                  <a:srgbClr val="035D52"/>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3200" b="1" dirty="0">
                <a:solidFill>
                  <a:srgbClr val="035D52"/>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嘉獎、不記過</a:t>
            </a:r>
            <a:endParaRPr lang="en-US" altLang="zh-TW" sz="3200" b="1" dirty="0">
              <a:solidFill>
                <a:srgbClr val="035D52"/>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a:p>
            <a:pPr>
              <a:spcBef>
                <a:spcPts val="600"/>
              </a:spcBef>
              <a:defRPr/>
            </a:pPr>
            <a:r>
              <a:rPr lang="en-US" altLang="zh-TW" sz="3200" b="1" dirty="0">
                <a:solidFill>
                  <a:srgbClr val="035D52"/>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3.</a:t>
            </a:r>
            <a:r>
              <a:rPr lang="zh-TW" altLang="en-US" sz="3200" b="1" dirty="0">
                <a:solidFill>
                  <a:srgbClr val="035D52"/>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要當幹部或小老師</a:t>
            </a:r>
            <a:r>
              <a:rPr lang="en-US" altLang="zh-TW" sz="2000" b="1"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2000" b="1"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優免一學期</a:t>
            </a:r>
            <a:r>
              <a:rPr lang="en-US" altLang="zh-TW" sz="2000" b="1"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2</a:t>
            </a:r>
            <a:r>
              <a:rPr lang="zh-TW" altLang="en-US" sz="2000" b="1"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分、免試一學期</a:t>
            </a:r>
            <a:r>
              <a:rPr lang="en-US" altLang="zh-TW" sz="2000" b="1"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1</a:t>
            </a:r>
            <a:r>
              <a:rPr lang="zh-TW" altLang="en-US" sz="2000" b="1"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分</a:t>
            </a:r>
            <a:r>
              <a:rPr lang="en-US" altLang="zh-TW" sz="2000" b="1"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 </a:t>
            </a:r>
            <a:br>
              <a:rPr lang="zh-TW" altLang="en-US" sz="2000" b="1" dirty="0">
                <a:solidFill>
                  <a:srgbClr val="035D52"/>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br>
            <a:r>
              <a:rPr lang="en-US" altLang="zh-TW" sz="3200" b="1" dirty="0">
                <a:solidFill>
                  <a:srgbClr val="035D52"/>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4.</a:t>
            </a:r>
            <a:r>
              <a:rPr lang="zh-TW" altLang="en-US" sz="3200" b="1" dirty="0">
                <a:solidFill>
                  <a:srgbClr val="035D52"/>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體適能要好</a:t>
            </a:r>
            <a:endParaRPr lang="en-US" altLang="zh-TW" sz="3200" b="1" dirty="0">
              <a:solidFill>
                <a:srgbClr val="035D52"/>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a:p>
            <a:pPr>
              <a:spcBef>
                <a:spcPts val="600"/>
              </a:spcBef>
              <a:defRPr/>
            </a:pPr>
            <a:r>
              <a:rPr lang="en-US" altLang="zh-TW" sz="3200" b="1" dirty="0">
                <a:solidFill>
                  <a:srgbClr val="035D52"/>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5.</a:t>
            </a:r>
            <a:r>
              <a:rPr lang="zh-TW" altLang="en-US" sz="3200" b="1" dirty="0">
                <a:solidFill>
                  <a:srgbClr val="035D52"/>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要參加技藝班</a:t>
            </a:r>
            <a:r>
              <a:rPr lang="en-US" altLang="zh-TW" sz="2000" b="1"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(60</a:t>
            </a:r>
            <a:r>
              <a:rPr lang="zh-TW" altLang="en-US" sz="2000" b="1"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分以上就有加分</a:t>
            </a:r>
            <a:r>
              <a:rPr lang="en-US" altLang="zh-TW" sz="2000" b="1"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br>
              <a:rPr lang="zh-TW" altLang="en-US" sz="3200" b="1" dirty="0">
                <a:solidFill>
                  <a:srgbClr val="035D52"/>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br>
            <a:r>
              <a:rPr lang="en-US" altLang="zh-TW" sz="3200" b="1" dirty="0">
                <a:solidFill>
                  <a:srgbClr val="035D52"/>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6.</a:t>
            </a:r>
            <a:r>
              <a:rPr lang="zh-TW" altLang="en-US" sz="3200" b="1" dirty="0">
                <a:solidFill>
                  <a:srgbClr val="035D52"/>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家長在</a:t>
            </a:r>
            <a:r>
              <a:rPr lang="zh-TW" altLang="en-US" sz="2000" b="1" dirty="0">
                <a:solidFill>
                  <a:srgbClr val="FF00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生涯網站</a:t>
            </a:r>
            <a:r>
              <a:rPr lang="en-US" altLang="zh-TW" sz="2000" b="1" dirty="0">
                <a:solidFill>
                  <a:srgbClr val="FF00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zh-TW" sz="2000" b="1" dirty="0">
                <a:solidFill>
                  <a:srgbClr val="FF00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sym typeface="Arial" pitchFamily="34" charset="0"/>
              </a:rPr>
              <a:t>國中學生生涯輔導紀錄手冊</a:t>
            </a:r>
            <a:r>
              <a:rPr lang="zh-TW" altLang="en-US" sz="3200" b="1" dirty="0">
                <a:solidFill>
                  <a:srgbClr val="035D52"/>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要勾五專</a:t>
            </a:r>
            <a:br>
              <a:rPr lang="zh-TW" altLang="en-US" sz="3200" b="1" dirty="0">
                <a:solidFill>
                  <a:srgbClr val="035D52"/>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br>
            <a:r>
              <a:rPr lang="en-US" altLang="zh-TW" sz="3200" b="1" dirty="0">
                <a:solidFill>
                  <a:srgbClr val="035D52"/>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7.</a:t>
            </a:r>
            <a:r>
              <a:rPr lang="zh-TW" altLang="en-US" sz="3200" b="1" dirty="0">
                <a:solidFill>
                  <a:srgbClr val="035D52"/>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全民英檢證照備著</a:t>
            </a:r>
            <a:r>
              <a:rPr lang="en-US" altLang="zh-TW" sz="2000" b="1"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2000" b="1"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最多可外加</a:t>
            </a:r>
            <a:r>
              <a:rPr lang="en-US" altLang="zh-TW" sz="2000" b="1"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5</a:t>
            </a:r>
            <a:r>
              <a:rPr lang="zh-TW" altLang="en-US" sz="2000" b="1"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分</a:t>
            </a:r>
            <a:r>
              <a:rPr lang="en-US" altLang="zh-TW" sz="2000" b="1"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endParaRPr lang="en-US" altLang="zh-TW" sz="2000" b="1" dirty="0">
              <a:solidFill>
                <a:srgbClr val="035D52"/>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a:p>
            <a:pPr>
              <a:spcBef>
                <a:spcPts val="600"/>
              </a:spcBef>
              <a:defRPr/>
            </a:pPr>
            <a:r>
              <a:rPr lang="en-US" altLang="zh-TW" sz="3200" b="1" dirty="0">
                <a:solidFill>
                  <a:srgbClr val="035D52"/>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8.</a:t>
            </a:r>
            <a:r>
              <a:rPr lang="zh-TW" altLang="en-US" sz="3200" b="1" dirty="0">
                <a:solidFill>
                  <a:srgbClr val="035D52"/>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國中教育會考</a:t>
            </a:r>
            <a:endParaRPr lang="en-US" altLang="zh-TW" sz="3200" b="1" dirty="0">
              <a:solidFill>
                <a:srgbClr val="035D52"/>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p:txBody>
      </p:sp>
      <p:sp>
        <p:nvSpPr>
          <p:cNvPr id="5" name="標題 1"/>
          <p:cNvSpPr txBox="1">
            <a:spLocks/>
          </p:cNvSpPr>
          <p:nvPr/>
        </p:nvSpPr>
        <p:spPr>
          <a:xfrm>
            <a:off x="428596" y="571480"/>
            <a:ext cx="8229600" cy="939800"/>
          </a:xfrm>
          <a:prstGeom prst="rect">
            <a:avLst/>
          </a:prstGeom>
        </p:spPr>
        <p:txBody>
          <a:bodyPr/>
          <a:lstStyle/>
          <a:p>
            <a:pPr lvl="0" algn="ctr" eaLnBrk="0" fontAlgn="base" hangingPunct="0">
              <a:spcBef>
                <a:spcPct val="0"/>
              </a:spcBef>
              <a:spcAft>
                <a:spcPct val="0"/>
              </a:spcAft>
              <a:defRPr/>
            </a:pPr>
            <a:r>
              <a:rPr kumimoji="1" lang="zh-TW" altLang="en-US" sz="4400" b="1" kern="0" dirty="0">
                <a:solidFill>
                  <a:srgbClr val="0000FF"/>
                </a:solidFill>
                <a:effectLst>
                  <a:outerShdw blurRad="38100" dist="38100" dir="2700000" algn="tl">
                    <a:srgbClr val="000000">
                      <a:alpha val="43137"/>
                    </a:srgbClr>
                  </a:outerShdw>
                </a:effectLst>
                <a:latin typeface="標楷體" pitchFamily="65" charset="-120"/>
                <a:ea typeface="標楷體" pitchFamily="65" charset="-120"/>
                <a:cs typeface="+mj-cs"/>
              </a:rPr>
              <a:t>如果要讀五專</a:t>
            </a:r>
            <a:endParaRPr kumimoji="1" lang="zh-TW" altLang="en-US" sz="44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標楷體" pitchFamily="65" charset="-120"/>
              <a:ea typeface="標楷體" pitchFamily="65" charset="-120"/>
              <a:cs typeface="+mj-cs"/>
            </a:endParaRPr>
          </a:p>
        </p:txBody>
      </p:sp>
    </p:spTree>
  </p:cSld>
  <p:clrMapOvr>
    <a:masterClrMapping/>
  </p:clrMapOvr>
  <p:transition advTm="5000">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additive="base">
                                        <p:cTn id="7" dur="1000" fill="hold"/>
                                        <p:tgtEl>
                                          <p:spTgt spid="11271"/>
                                        </p:tgtEl>
                                        <p:attrNameLst>
                                          <p:attrName>ppt_x</p:attrName>
                                        </p:attrNameLst>
                                      </p:cBhvr>
                                      <p:tavLst>
                                        <p:tav tm="0">
                                          <p:val>
                                            <p:strVal val="1+#ppt_w/2"/>
                                          </p:val>
                                        </p:tav>
                                        <p:tav tm="100000">
                                          <p:val>
                                            <p:strVal val="#ppt_x"/>
                                          </p:val>
                                        </p:tav>
                                      </p:tavLst>
                                    </p:anim>
                                    <p:anim calcmode="lin" valueType="num">
                                      <p:cBhvr additive="base">
                                        <p:cTn id="8" dur="1000" fill="hold"/>
                                        <p:tgtEl>
                                          <p:spTgt spid="112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215900" y="857250"/>
            <a:ext cx="9144000" cy="0"/>
          </a:xfrm>
          <a:prstGeom prst="rect">
            <a:avLst/>
          </a:prstGeom>
          <a:noFill/>
          <a:ln w="9525">
            <a:noFill/>
            <a:miter lim="800000"/>
            <a:headEnd/>
            <a:tailEnd/>
          </a:ln>
        </p:spPr>
        <p:txBody>
          <a:bodyPr wrap="none" anchor="ctr">
            <a:spAutoFit/>
          </a:bodyPr>
          <a:lstStyle/>
          <a:p>
            <a:endParaRPr lang="zh-TW" altLang="en-US"/>
          </a:p>
        </p:txBody>
      </p:sp>
      <p:sp>
        <p:nvSpPr>
          <p:cNvPr id="2" name="Rectangle 7"/>
          <p:cNvSpPr>
            <a:spLocks noChangeArrowheads="1"/>
          </p:cNvSpPr>
          <p:nvPr/>
        </p:nvSpPr>
        <p:spPr bwMode="auto">
          <a:xfrm>
            <a:off x="395288" y="549275"/>
            <a:ext cx="6105538" cy="707886"/>
          </a:xfrm>
          <a:prstGeom prst="rect">
            <a:avLst/>
          </a:prstGeom>
          <a:solidFill>
            <a:srgbClr val="CCFFCC"/>
          </a:solidFill>
          <a:ln w="9525">
            <a:noFill/>
            <a:miter lim="800000"/>
            <a:headEnd/>
            <a:tailEnd/>
          </a:ln>
        </p:spPr>
        <p:txBody>
          <a:bodyPr wrap="square">
            <a:spAutoFit/>
          </a:bodyPr>
          <a:lstStyle/>
          <a:p>
            <a:pPr algn="just">
              <a:defRPr/>
            </a:pPr>
            <a:r>
              <a:rPr lang="en-US" altLang="zh-TW" sz="4000" b="1" dirty="0">
                <a:solidFill>
                  <a:srgbClr val="0000FF"/>
                </a:solidFill>
                <a:effectLst>
                  <a:outerShdw blurRad="38100" dist="38100" dir="2700000" algn="tl">
                    <a:srgbClr val="000000"/>
                  </a:outerShdw>
                </a:effectLst>
                <a:latin typeface="Times New Roman" pitchFamily="18" charset="0"/>
                <a:ea typeface="標楷體" pitchFamily="65" charset="-120"/>
                <a:cs typeface="Times New Roman" pitchFamily="18" charset="0"/>
              </a:rPr>
              <a:t>5.</a:t>
            </a:r>
            <a:r>
              <a:rPr lang="zh-TW" altLang="en-US" sz="40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免試</a:t>
            </a:r>
            <a:r>
              <a:rPr lang="en-US" altLang="zh-TW" sz="40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a:t>
            </a:r>
            <a:r>
              <a:rPr lang="zh-TW" altLang="en-US" sz="4000" b="1" dirty="0">
                <a:solidFill>
                  <a:srgbClr val="FF00FF"/>
                </a:solidFill>
                <a:effectLst>
                  <a:outerShdw blurRad="38100" dist="38100" dir="2700000" algn="tl">
                    <a:srgbClr val="000000"/>
                  </a:outerShdw>
                </a:effectLst>
                <a:latin typeface="Times New Roman" pitchFamily="18" charset="0"/>
                <a:ea typeface="標楷體" pitchFamily="65" charset="-120"/>
                <a:cs typeface="Times New Roman" pitchFamily="18" charset="0"/>
              </a:rPr>
              <a:t>特招</a:t>
            </a:r>
            <a:r>
              <a:rPr lang="zh-TW" altLang="en-US" sz="4000" b="1" dirty="0">
                <a:solidFill>
                  <a:srgbClr val="0000FF"/>
                </a:solidFill>
                <a:effectLst>
                  <a:outerShdw blurRad="38100" dist="38100" dir="2700000" algn="tl">
                    <a:srgbClr val="000000"/>
                  </a:outerShdw>
                </a:effectLst>
                <a:latin typeface="Times New Roman" pitchFamily="18" charset="0"/>
                <a:ea typeface="標楷體" pitchFamily="65" charset="-120"/>
                <a:cs typeface="Times New Roman" pitchFamily="18" charset="0"/>
              </a:rPr>
              <a:t>志願選填</a:t>
            </a:r>
            <a:r>
              <a:rPr lang="zh-TW" altLang="en-US" sz="2000" b="1" dirty="0">
                <a:solidFill>
                  <a:srgbClr val="0000FF"/>
                </a:solidFill>
                <a:effectLst>
                  <a:outerShdw blurRad="38100" dist="38100" dir="2700000" algn="tl">
                    <a:srgbClr val="000000"/>
                  </a:outerShdw>
                </a:effectLst>
                <a:latin typeface="Times New Roman" pitchFamily="18" charset="0"/>
                <a:ea typeface="標楷體" pitchFamily="65" charset="-120"/>
                <a:cs typeface="Times New Roman" pitchFamily="18" charset="0"/>
              </a:rPr>
              <a:t>暨</a:t>
            </a:r>
            <a:r>
              <a:rPr lang="zh-TW" altLang="en-US" sz="4000" b="1" dirty="0">
                <a:solidFill>
                  <a:srgbClr val="0000FF"/>
                </a:solidFill>
                <a:effectLst>
                  <a:outerShdw blurRad="38100" dist="38100" dir="2700000" algn="tl">
                    <a:srgbClr val="000000"/>
                  </a:outerShdw>
                </a:effectLst>
                <a:latin typeface="Times New Roman" pitchFamily="18" charset="0"/>
                <a:ea typeface="標楷體" pitchFamily="65" charset="-120"/>
                <a:cs typeface="Times New Roman" pitchFamily="18" charset="0"/>
              </a:rPr>
              <a:t>輔導</a:t>
            </a:r>
            <a:endParaRPr lang="en-US" altLang="zh-TW"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p:txBody>
      </p:sp>
      <p:sp>
        <p:nvSpPr>
          <p:cNvPr id="7171" name="內容版面配置區 2"/>
          <p:cNvSpPr>
            <a:spLocks/>
          </p:cNvSpPr>
          <p:nvPr/>
        </p:nvSpPr>
        <p:spPr bwMode="auto">
          <a:xfrm>
            <a:off x="539750" y="1557338"/>
            <a:ext cx="8064500" cy="3816350"/>
          </a:xfrm>
          <a:prstGeom prst="rect">
            <a:avLst/>
          </a:prstGeom>
          <a:noFill/>
          <a:ln w="9525">
            <a:noFill/>
            <a:miter lim="800000"/>
            <a:headEnd/>
            <a:tailEnd/>
          </a:ln>
        </p:spPr>
        <p:txBody>
          <a:bodyPr/>
          <a:lstStyle/>
          <a:p>
            <a:pPr marL="342900" indent="-342900" eaLnBrk="0" hangingPunct="0">
              <a:buFont typeface="Wingdings" pitchFamily="2" charset="2"/>
              <a:buChar char="u"/>
              <a:defRPr/>
            </a:pPr>
            <a:r>
              <a:rPr lang="zh-TW" altLang="en-US" sz="3600" dirty="0">
                <a:solidFill>
                  <a:srgbClr val="000000"/>
                </a:solidFill>
                <a:latin typeface="Times New Roman" pitchFamily="18" charset="0"/>
                <a:ea typeface="標楷體" pitchFamily="65" charset="-120"/>
                <a:cs typeface="Times New Roman" pitchFamily="18" charset="0"/>
              </a:rPr>
              <a:t>第一次志願模擬選填：</a:t>
            </a:r>
            <a:r>
              <a:rPr lang="zh-TW" altLang="en-US" sz="4400" dirty="0">
                <a:solidFill>
                  <a:srgbClr val="000000"/>
                </a:solidFill>
                <a:latin typeface="Times New Roman" pitchFamily="18" charset="0"/>
                <a:ea typeface="標楷體" pitchFamily="65" charset="-120"/>
                <a:cs typeface="Times New Roman" pitchFamily="18" charset="0"/>
              </a:rPr>
              <a:t> </a:t>
            </a:r>
          </a:p>
          <a:p>
            <a:pPr marL="342900" indent="-342900" eaLnBrk="0" hangingPunct="0">
              <a:buFont typeface="Wingdings" pitchFamily="2" charset="2"/>
              <a:buNone/>
              <a:defRPr/>
            </a:pPr>
            <a:r>
              <a:rPr lang="en-US" altLang="zh-TW" sz="2800" dirty="0">
                <a:solidFill>
                  <a:srgbClr val="FF0000"/>
                </a:solidFill>
                <a:latin typeface="Times New Roman" pitchFamily="18" charset="0"/>
                <a:ea typeface="標楷體" pitchFamily="65" charset="-120"/>
                <a:cs typeface="Times New Roman" pitchFamily="18" charset="0"/>
              </a:rPr>
              <a:t>     </a:t>
            </a:r>
            <a:r>
              <a:rPr lang="en-US" altLang="zh-TW" sz="2800" b="1" dirty="0">
                <a:solidFill>
                  <a:srgbClr val="FF0000"/>
                </a:solidFill>
                <a:effectLst>
                  <a:outerShdw blurRad="38100" dist="38100" dir="2700000" algn="tl">
                    <a:srgbClr val="C0C0C0"/>
                  </a:outerShdw>
                </a:effectLst>
                <a:latin typeface="Times New Roman" pitchFamily="18" charset="0"/>
                <a:ea typeface="標楷體" pitchFamily="65" charset="-120"/>
                <a:cs typeface="Times New Roman" pitchFamily="18" charset="0"/>
              </a:rPr>
              <a:t>12.28~1.15</a:t>
            </a:r>
            <a:r>
              <a:rPr lang="zh-TW" altLang="en-US" sz="2800" dirty="0">
                <a:solidFill>
                  <a:srgbClr val="000000"/>
                </a:solidFill>
                <a:latin typeface="Times New Roman" pitchFamily="18" charset="0"/>
                <a:ea typeface="標楷體" pitchFamily="65" charset="-120"/>
                <a:cs typeface="Times New Roman" pitchFamily="18" charset="0"/>
              </a:rPr>
              <a:t>（</a:t>
            </a:r>
            <a:r>
              <a:rPr lang="zh-TW" altLang="en-US" sz="2800" b="1" dirty="0">
                <a:solidFill>
                  <a:srgbClr val="6600CC"/>
                </a:solidFill>
                <a:effectLst>
                  <a:outerShdw blurRad="38100" dist="38100" dir="2700000" algn="tl">
                    <a:srgbClr val="C0C0C0"/>
                  </a:outerShdw>
                </a:effectLst>
                <a:latin typeface="Times New Roman" pitchFamily="18" charset="0"/>
                <a:ea typeface="標楷體" pitchFamily="65" charset="-120"/>
                <a:cs typeface="Times New Roman" pitchFamily="18" charset="0"/>
              </a:rPr>
              <a:t>沒有特色招生</a:t>
            </a:r>
            <a:r>
              <a:rPr lang="zh-TW" altLang="en-US" sz="2800" dirty="0">
                <a:solidFill>
                  <a:srgbClr val="000000"/>
                </a:solidFill>
                <a:latin typeface="Times New Roman" pitchFamily="18" charset="0"/>
                <a:ea typeface="標楷體" pitchFamily="65" charset="-120"/>
                <a:cs typeface="Times New Roman" pitchFamily="18" charset="0"/>
              </a:rPr>
              <a:t>志願的選填）</a:t>
            </a:r>
            <a:endParaRPr lang="en-US" altLang="zh-TW" sz="2800" dirty="0">
              <a:solidFill>
                <a:srgbClr val="000000"/>
              </a:solidFill>
              <a:latin typeface="Times New Roman" pitchFamily="18" charset="0"/>
              <a:ea typeface="標楷體" pitchFamily="65" charset="-120"/>
              <a:cs typeface="Times New Roman" pitchFamily="18" charset="0"/>
            </a:endParaRPr>
          </a:p>
          <a:p>
            <a:pPr marL="342900" indent="-342900" eaLnBrk="0" hangingPunct="0">
              <a:spcBef>
                <a:spcPct val="50000"/>
              </a:spcBef>
              <a:buFont typeface="Wingdings" pitchFamily="2" charset="2"/>
              <a:buChar char="u"/>
              <a:defRPr/>
            </a:pPr>
            <a:r>
              <a:rPr lang="zh-TW" altLang="en-US" sz="3600" dirty="0">
                <a:solidFill>
                  <a:srgbClr val="000000"/>
                </a:solidFill>
                <a:latin typeface="Times New Roman" pitchFamily="18" charset="0"/>
                <a:ea typeface="標楷體" pitchFamily="65" charset="-120"/>
                <a:cs typeface="Times New Roman" pitchFamily="18" charset="0"/>
              </a:rPr>
              <a:t>第二次志願模擬選填：</a:t>
            </a:r>
          </a:p>
          <a:p>
            <a:pPr marL="342900" indent="-342900" eaLnBrk="0" hangingPunct="0">
              <a:buFont typeface="Wingdings" pitchFamily="2" charset="2"/>
              <a:buNone/>
              <a:defRPr/>
            </a:pPr>
            <a:r>
              <a:rPr lang="en-US" altLang="zh-TW" sz="2800" dirty="0">
                <a:solidFill>
                  <a:srgbClr val="FF0000"/>
                </a:solidFill>
                <a:latin typeface="Times New Roman" pitchFamily="18" charset="0"/>
                <a:ea typeface="標楷體" pitchFamily="65" charset="-120"/>
                <a:cs typeface="Times New Roman" pitchFamily="18" charset="0"/>
              </a:rPr>
              <a:t>     </a:t>
            </a:r>
            <a:r>
              <a:rPr lang="en-US" altLang="zh-TW" sz="2800" b="1" dirty="0">
                <a:solidFill>
                  <a:srgbClr val="FF0000"/>
                </a:solidFill>
                <a:effectLst>
                  <a:outerShdw blurRad="38100" dist="38100" dir="2700000" algn="tl">
                    <a:srgbClr val="C0C0C0"/>
                  </a:outerShdw>
                </a:effectLst>
                <a:latin typeface="Times New Roman" pitchFamily="18" charset="0"/>
                <a:ea typeface="標楷體" pitchFamily="65" charset="-120"/>
                <a:cs typeface="Times New Roman" pitchFamily="18" charset="0"/>
              </a:rPr>
              <a:t>3.29~4.9</a:t>
            </a:r>
            <a:r>
              <a:rPr lang="zh-TW" altLang="en-US" sz="2800" dirty="0">
                <a:solidFill>
                  <a:srgbClr val="000000"/>
                </a:solidFill>
                <a:latin typeface="Times New Roman" pitchFamily="18" charset="0"/>
                <a:ea typeface="標楷體" pitchFamily="65" charset="-120"/>
                <a:cs typeface="Times New Roman" pitchFamily="18" charset="0"/>
              </a:rPr>
              <a:t>（</a:t>
            </a:r>
            <a:r>
              <a:rPr lang="zh-TW" altLang="en-US" sz="2800" b="1" dirty="0">
                <a:solidFill>
                  <a:srgbClr val="6600CC"/>
                </a:solidFill>
                <a:effectLst>
                  <a:outerShdw blurRad="38100" dist="38100" dir="2700000" algn="tl">
                    <a:srgbClr val="C0C0C0"/>
                  </a:outerShdw>
                </a:effectLst>
                <a:latin typeface="Times New Roman" pitchFamily="18" charset="0"/>
                <a:ea typeface="標楷體" pitchFamily="65" charset="-120"/>
                <a:cs typeface="Times New Roman" pitchFamily="18" charset="0"/>
              </a:rPr>
              <a:t>包含特色招生</a:t>
            </a:r>
            <a:r>
              <a:rPr lang="zh-TW" altLang="en-US" sz="2800" dirty="0">
                <a:solidFill>
                  <a:srgbClr val="000000"/>
                </a:solidFill>
                <a:latin typeface="Times New Roman" pitchFamily="18" charset="0"/>
                <a:ea typeface="標楷體" pitchFamily="65" charset="-120"/>
                <a:cs typeface="Times New Roman" pitchFamily="18" charset="0"/>
              </a:rPr>
              <a:t>志願的選填）</a:t>
            </a:r>
          </a:p>
          <a:p>
            <a:pPr marL="342900" indent="-342900" eaLnBrk="0" hangingPunct="0">
              <a:spcBef>
                <a:spcPct val="50000"/>
              </a:spcBef>
              <a:buFont typeface="Wingdings" pitchFamily="2" charset="2"/>
              <a:buChar char="u"/>
              <a:defRPr/>
            </a:pPr>
            <a:r>
              <a:rPr lang="zh-TW" altLang="en-US" sz="3600" dirty="0">
                <a:solidFill>
                  <a:srgbClr val="000000"/>
                </a:solidFill>
                <a:latin typeface="Times New Roman" pitchFamily="18" charset="0"/>
                <a:ea typeface="標楷體" pitchFamily="65" charset="-120"/>
                <a:cs typeface="Times New Roman" pitchFamily="18" charset="0"/>
              </a:rPr>
              <a:t>第三次志願模擬選填：</a:t>
            </a:r>
          </a:p>
          <a:p>
            <a:pPr marL="342900" indent="-342900" eaLnBrk="0" hangingPunct="0">
              <a:buFont typeface="Wingdings" pitchFamily="2" charset="2"/>
              <a:buNone/>
              <a:defRPr/>
            </a:pPr>
            <a:r>
              <a:rPr lang="en-US" altLang="zh-TW" sz="2800" dirty="0">
                <a:solidFill>
                  <a:srgbClr val="FF0000"/>
                </a:solidFill>
                <a:latin typeface="Times New Roman" pitchFamily="18" charset="0"/>
                <a:ea typeface="標楷體" pitchFamily="65" charset="-120"/>
                <a:cs typeface="Times New Roman" pitchFamily="18" charset="0"/>
              </a:rPr>
              <a:t>     </a:t>
            </a:r>
            <a:r>
              <a:rPr lang="en-US" altLang="zh-TW" sz="2800" b="1" dirty="0">
                <a:solidFill>
                  <a:srgbClr val="FF0000"/>
                </a:solidFill>
                <a:effectLst>
                  <a:outerShdw blurRad="38100" dist="38100" dir="2700000" algn="tl">
                    <a:srgbClr val="C0C0C0"/>
                  </a:outerShdw>
                </a:effectLst>
                <a:latin typeface="Times New Roman" pitchFamily="18" charset="0"/>
                <a:ea typeface="標楷體" pitchFamily="65" charset="-120"/>
                <a:cs typeface="Times New Roman" pitchFamily="18" charset="0"/>
              </a:rPr>
              <a:t>6.7~6.16</a:t>
            </a:r>
            <a:r>
              <a:rPr lang="zh-TW" altLang="en-US" sz="2800" dirty="0">
                <a:solidFill>
                  <a:srgbClr val="000000"/>
                </a:solidFill>
                <a:latin typeface="Times New Roman" pitchFamily="18" charset="0"/>
                <a:ea typeface="標楷體" pitchFamily="65" charset="-120"/>
                <a:cs typeface="Times New Roman" pitchFamily="18" charset="0"/>
              </a:rPr>
              <a:t>（模擬志願選填的</a:t>
            </a:r>
            <a:r>
              <a:rPr lang="zh-TW" altLang="en-US" sz="2800" b="1" dirty="0">
                <a:solidFill>
                  <a:srgbClr val="6600CC"/>
                </a:solidFill>
                <a:effectLst>
                  <a:outerShdw blurRad="38100" dist="38100" dir="2700000" algn="tl">
                    <a:srgbClr val="C0C0C0"/>
                  </a:outerShdw>
                </a:effectLst>
                <a:latin typeface="Times New Roman" pitchFamily="18" charset="0"/>
                <a:ea typeface="標楷體" pitchFamily="65" charset="-120"/>
                <a:cs typeface="Times New Roman" pitchFamily="18" charset="0"/>
              </a:rPr>
              <a:t>資料保留</a:t>
            </a:r>
            <a:r>
              <a:rPr lang="zh-TW" altLang="en-US" sz="2800" dirty="0">
                <a:solidFill>
                  <a:srgbClr val="000000"/>
                </a:solidFill>
                <a:latin typeface="Times New Roman" pitchFamily="18" charset="0"/>
                <a:ea typeface="標楷體" pitchFamily="65" charset="-120"/>
                <a:cs typeface="Times New Roman" pitchFamily="18" charset="0"/>
              </a:rPr>
              <a:t>）</a:t>
            </a:r>
          </a:p>
        </p:txBody>
      </p:sp>
    </p:spTree>
  </p:cSld>
  <p:clrMapOvr>
    <a:masterClrMapping/>
  </p:clrMapOvr>
  <p:transition advTm="5000">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horizontal)">
                                      <p:cBhvr>
                                        <p:cTn id="7" dur="1000"/>
                                        <p:tgtEl>
                                          <p:spTgt spid="717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blinds(horizontal)">
                                      <p:cBhvr>
                                        <p:cTn id="10" dur="1000"/>
                                        <p:tgtEl>
                                          <p:spTgt spid="717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Effect transition="in" filter="blinds(horizontal)">
                                      <p:cBhvr>
                                        <p:cTn id="15" dur="1000"/>
                                        <p:tgtEl>
                                          <p:spTgt spid="7171">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171">
                                            <p:txEl>
                                              <p:pRg st="3" end="3"/>
                                            </p:txEl>
                                          </p:spTgt>
                                        </p:tgtEl>
                                        <p:attrNameLst>
                                          <p:attrName>style.visibility</p:attrName>
                                        </p:attrNameLst>
                                      </p:cBhvr>
                                      <p:to>
                                        <p:strVal val="visible"/>
                                      </p:to>
                                    </p:set>
                                    <p:animEffect transition="in" filter="blinds(horizontal)">
                                      <p:cBhvr>
                                        <p:cTn id="18" dur="1000"/>
                                        <p:tgtEl>
                                          <p:spTgt spid="717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animEffect transition="in" filter="blinds(horizontal)">
                                      <p:cBhvr>
                                        <p:cTn id="23" dur="1000"/>
                                        <p:tgtEl>
                                          <p:spTgt spid="7171">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7171">
                                            <p:txEl>
                                              <p:pRg st="5" end="5"/>
                                            </p:txEl>
                                          </p:spTgt>
                                        </p:tgtEl>
                                        <p:attrNameLst>
                                          <p:attrName>style.visibility</p:attrName>
                                        </p:attrNameLst>
                                      </p:cBhvr>
                                      <p:to>
                                        <p:strVal val="visible"/>
                                      </p:to>
                                    </p:set>
                                    <p:animEffect transition="in" filter="blinds(horizontal)">
                                      <p:cBhvr>
                                        <p:cTn id="26" dur="10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F4DDF354-5332-4856-8E36-B800F086E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4"/>
          </a:xfrm>
          <a:prstGeom prst="rect">
            <a:avLst/>
          </a:prstGeom>
        </p:spPr>
      </p:pic>
      <p:sp>
        <p:nvSpPr>
          <p:cNvPr id="7172" name="Rectangle 5"/>
          <p:cNvSpPr>
            <a:spLocks noChangeArrowheads="1"/>
          </p:cNvSpPr>
          <p:nvPr/>
        </p:nvSpPr>
        <p:spPr bwMode="auto">
          <a:xfrm>
            <a:off x="-152400" y="2295525"/>
            <a:ext cx="9144000" cy="0"/>
          </a:xfrm>
          <a:prstGeom prst="rect">
            <a:avLst/>
          </a:prstGeom>
          <a:noFill/>
          <a:ln w="9525">
            <a:noFill/>
            <a:miter lim="800000"/>
            <a:headEnd/>
            <a:tailEnd/>
          </a:ln>
        </p:spPr>
        <p:txBody>
          <a:bodyPr wrap="none" anchor="ctr">
            <a:spAutoFit/>
          </a:bodyPr>
          <a:lstStyle/>
          <a:p>
            <a:endParaRPr lang="zh-TW" altLang="zh-TW" sz="2400"/>
          </a:p>
        </p:txBody>
      </p:sp>
      <p:sp>
        <p:nvSpPr>
          <p:cNvPr id="7173" name="Rectangle 6"/>
          <p:cNvSpPr>
            <a:spLocks noChangeArrowheads="1"/>
          </p:cNvSpPr>
          <p:nvPr/>
        </p:nvSpPr>
        <p:spPr bwMode="auto">
          <a:xfrm>
            <a:off x="152400" y="4562475"/>
            <a:ext cx="9144000" cy="0"/>
          </a:xfrm>
          <a:prstGeom prst="rect">
            <a:avLst/>
          </a:prstGeom>
          <a:noFill/>
          <a:ln w="9525">
            <a:noFill/>
            <a:miter lim="800000"/>
            <a:headEnd/>
            <a:tailEnd/>
          </a:ln>
        </p:spPr>
        <p:txBody>
          <a:bodyPr wrap="none" anchor="ctr">
            <a:spAutoFit/>
          </a:bodyPr>
          <a:lstStyle/>
          <a:p>
            <a:endParaRPr lang="zh-TW" altLang="zh-TW" sz="2400"/>
          </a:p>
        </p:txBody>
      </p:sp>
      <p:sp>
        <p:nvSpPr>
          <p:cNvPr id="6" name="文字方塊 5">
            <a:extLst>
              <a:ext uri="{FF2B5EF4-FFF2-40B4-BE49-F238E27FC236}">
                <a16:creationId xmlns:a16="http://schemas.microsoft.com/office/drawing/2014/main" id="{71A9E998-D87C-47F2-A666-11AC12B823E5}"/>
              </a:ext>
            </a:extLst>
          </p:cNvPr>
          <p:cNvSpPr txBox="1"/>
          <p:nvPr/>
        </p:nvSpPr>
        <p:spPr>
          <a:xfrm>
            <a:off x="4114800" y="2789381"/>
            <a:ext cx="914400" cy="914400"/>
          </a:xfrm>
          <a:prstGeom prst="rect">
            <a:avLst/>
          </a:prstGeom>
          <a:noFill/>
        </p:spPr>
        <p:txBody>
          <a:bodyPr wrap="square" rtlCol="0">
            <a:spAutoFit/>
          </a:bodyPr>
          <a:lstStyle/>
          <a:p>
            <a:endParaRPr lang="zh-TW" altLang="en-US"/>
          </a:p>
        </p:txBody>
      </p:sp>
      <p:sp>
        <p:nvSpPr>
          <p:cNvPr id="7" name="文字方塊 6">
            <a:extLst>
              <a:ext uri="{FF2B5EF4-FFF2-40B4-BE49-F238E27FC236}">
                <a16:creationId xmlns:a16="http://schemas.microsoft.com/office/drawing/2014/main" id="{CF8E4891-3396-422C-A5B6-0590683D4AE6}"/>
              </a:ext>
            </a:extLst>
          </p:cNvPr>
          <p:cNvSpPr txBox="1"/>
          <p:nvPr/>
        </p:nvSpPr>
        <p:spPr>
          <a:xfrm>
            <a:off x="2123728" y="2489635"/>
            <a:ext cx="5112568" cy="1938992"/>
          </a:xfrm>
          <a:prstGeom prst="rect">
            <a:avLst/>
          </a:prstGeom>
          <a:noFill/>
        </p:spPr>
        <p:txBody>
          <a:bodyPr wrap="square" rtlCol="0">
            <a:spAutoFit/>
          </a:bodyPr>
          <a:lstStyle/>
          <a:p>
            <a:r>
              <a:rPr lang="zh-TW" altLang="en-US" sz="60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叁、基隆市</a:t>
            </a:r>
            <a:endParaRPr lang="en-US" altLang="zh-TW" sz="60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60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特惠專案</a:t>
            </a:r>
            <a:endParaRPr lang="zh-TW" altLang="en-US" sz="28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999446655"/>
      </p:ext>
    </p:extLst>
  </p:cSld>
  <p:clrMapOvr>
    <a:masterClrMapping/>
  </p:clrMapOvr>
  <p:transition advTm="5000">
    <p:cut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ChangeArrowheads="1"/>
          </p:cNvSpPr>
          <p:nvPr/>
        </p:nvSpPr>
        <p:spPr bwMode="auto">
          <a:xfrm>
            <a:off x="-152400" y="2295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zh-TW" sz="2400"/>
          </a:p>
        </p:txBody>
      </p:sp>
      <p:sp>
        <p:nvSpPr>
          <p:cNvPr id="11271" name="矩形 10"/>
          <p:cNvSpPr>
            <a:spLocks noChangeArrowheads="1"/>
          </p:cNvSpPr>
          <p:nvPr/>
        </p:nvSpPr>
        <p:spPr bwMode="auto">
          <a:xfrm>
            <a:off x="179512" y="620688"/>
            <a:ext cx="8812087" cy="923330"/>
          </a:xfrm>
          <a:prstGeom prst="rect">
            <a:avLst/>
          </a:prstGeom>
          <a:noFill/>
          <a:ln>
            <a:noFill/>
          </a:ln>
          <a:extLst/>
        </p:spPr>
        <p:txBody>
          <a:bodyPr wrap="square">
            <a:spAutoFit/>
          </a:bodyP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pPr algn="ctr">
              <a:defRPr/>
            </a:pPr>
            <a:r>
              <a:rPr lang="zh-TW" altLang="en-US" sz="3600" b="1" dirty="0">
                <a:solidFill>
                  <a:srgbClr val="FF0000"/>
                </a:solidFill>
                <a:effectLst>
                  <a:outerShdw blurRad="38100" dist="38100" dir="2700000" algn="tl">
                    <a:srgbClr val="000000">
                      <a:alpha val="43137"/>
                    </a:srgbClr>
                  </a:outerShdw>
                </a:effectLst>
                <a:latin typeface="Times New Roman" pitchFamily="18" charset="0"/>
                <a:ea typeface="全真顏體" panose="02010609000101010101" pitchFamily="49" charset="-120"/>
                <a:cs typeface="Times New Roman" pitchFamily="18" charset="0"/>
              </a:rPr>
              <a:t>基隆市</a:t>
            </a:r>
            <a:r>
              <a:rPr lang="zh-TW" altLang="en-US" sz="5400" b="1" dirty="0">
                <a:solidFill>
                  <a:srgbClr val="3333FF"/>
                </a:solidFill>
                <a:effectLst>
                  <a:outerShdw blurRad="38100" dist="38100" dir="2700000" algn="tl">
                    <a:srgbClr val="000000">
                      <a:alpha val="43137"/>
                    </a:srgbClr>
                  </a:outerShdw>
                </a:effectLst>
                <a:latin typeface="Times New Roman" pitchFamily="18" charset="0"/>
                <a:ea typeface="全真顏體" panose="02010609000101010101" pitchFamily="49" charset="-120"/>
                <a:cs typeface="Times New Roman" pitchFamily="18" charset="0"/>
              </a:rPr>
              <a:t>應屆</a:t>
            </a:r>
            <a:r>
              <a:rPr lang="zh-TW" altLang="en-US" sz="3600" b="1" dirty="0">
                <a:solidFill>
                  <a:srgbClr val="FF0000"/>
                </a:solidFill>
                <a:effectLst>
                  <a:outerShdw blurRad="38100" dist="38100" dir="2700000" algn="tl">
                    <a:srgbClr val="000000">
                      <a:alpha val="43137"/>
                    </a:srgbClr>
                  </a:outerShdw>
                </a:effectLst>
                <a:latin typeface="Times New Roman" pitchFamily="18" charset="0"/>
                <a:ea typeface="全真顏體" panose="02010609000101010101" pitchFamily="49" charset="-120"/>
                <a:cs typeface="Times New Roman" pitchFamily="18" charset="0"/>
              </a:rPr>
              <a:t>國中畢業生</a:t>
            </a:r>
            <a:r>
              <a:rPr lang="zh-TW" altLang="en-US" sz="3600" b="1" dirty="0">
                <a:solidFill>
                  <a:srgbClr val="008000"/>
                </a:solidFill>
                <a:effectLst>
                  <a:outerShdw blurRad="38100" dist="38100" dir="2700000" algn="tl">
                    <a:srgbClr val="000000">
                      <a:alpha val="43137"/>
                    </a:srgbClr>
                  </a:outerShdw>
                </a:effectLst>
                <a:latin typeface="Times New Roman" pitchFamily="18" charset="0"/>
                <a:ea typeface="全真顏體" panose="02010609000101010101" pitchFamily="49" charset="-120"/>
                <a:cs typeface="Times New Roman" pitchFamily="18" charset="0"/>
              </a:rPr>
              <a:t>特惠專案</a:t>
            </a:r>
          </a:p>
        </p:txBody>
      </p:sp>
      <p:sp>
        <p:nvSpPr>
          <p:cNvPr id="5" name="Rectangle 1"/>
          <p:cNvSpPr>
            <a:spLocks noChangeArrowheads="1"/>
          </p:cNvSpPr>
          <p:nvPr/>
        </p:nvSpPr>
        <p:spPr bwMode="auto">
          <a:xfrm>
            <a:off x="1000100" y="1857364"/>
            <a:ext cx="7072362" cy="3139321"/>
          </a:xfrm>
          <a:prstGeom prst="rect">
            <a:avLst/>
          </a:prstGeom>
          <a:noFill/>
          <a:ln w="28575" cmpd="dbl">
            <a:noFill/>
            <a:prstDash val="lgDashDot"/>
            <a:miter lim="800000"/>
            <a:headEnd/>
            <a:tailEnd/>
          </a:ln>
          <a:effectLst/>
        </p:spPr>
        <p:txBody>
          <a:bodyPr wrap="square" anchor="ctr">
            <a:spAutoFit/>
          </a:bodyPr>
          <a:lstStyle/>
          <a:p>
            <a:pPr>
              <a:defRPr/>
            </a:pPr>
            <a:r>
              <a:rPr lang="zh-TW" altLang="en-US" sz="4800" b="1" dirty="0">
                <a:solidFill>
                  <a:srgbClr val="FF00FF"/>
                </a:solidFill>
                <a:effectLst>
                  <a:outerShdw blurRad="38100" dist="38100" dir="2700000" algn="tl">
                    <a:srgbClr val="000000">
                      <a:alpha val="43137"/>
                    </a:srgbClr>
                  </a:outerShdw>
                </a:effectLst>
                <a:latin typeface="+mj-lt"/>
                <a:ea typeface="標楷體" panose="03000509000000000000" pitchFamily="65" charset="-120"/>
                <a:cs typeface="新細明體" pitchFamily="18" charset="-120"/>
              </a:rPr>
              <a:t>￥</a:t>
            </a:r>
            <a:r>
              <a:rPr lang="zh-TW" altLang="en-US" sz="4800" b="1" dirty="0">
                <a:solidFill>
                  <a:srgbClr val="C00000"/>
                </a:solidFill>
                <a:effectLst>
                  <a:outerShdw blurRad="38100" dist="38100" dir="2700000" algn="tl">
                    <a:srgbClr val="000000">
                      <a:alpha val="43137"/>
                    </a:srgbClr>
                  </a:outerShdw>
                </a:effectLst>
                <a:latin typeface="+mj-lt"/>
                <a:ea typeface="標楷體" panose="03000509000000000000" pitchFamily="65" charset="-120"/>
                <a:cs typeface="新細明體" pitchFamily="18" charset="-120"/>
              </a:rPr>
              <a:t>基隆市</a:t>
            </a:r>
            <a:r>
              <a:rPr lang="zh-TW" altLang="en-US" sz="6600" b="1" dirty="0">
                <a:solidFill>
                  <a:srgbClr val="3333FF"/>
                </a:solidFill>
                <a:effectLst>
                  <a:outerShdw blurRad="38100" dist="38100" dir="2700000" algn="tl">
                    <a:srgbClr val="000000">
                      <a:alpha val="43137"/>
                    </a:srgbClr>
                  </a:outerShdw>
                </a:effectLst>
                <a:latin typeface="+mj-lt"/>
                <a:ea typeface="標楷體" panose="03000509000000000000" pitchFamily="65" charset="-120"/>
                <a:cs typeface="新細明體" pitchFamily="18" charset="-120"/>
              </a:rPr>
              <a:t>優先</a:t>
            </a:r>
            <a:r>
              <a:rPr lang="zh-TW" altLang="en-US" sz="4800" b="1" dirty="0">
                <a:solidFill>
                  <a:srgbClr val="C00000"/>
                </a:solidFill>
                <a:effectLst>
                  <a:outerShdw blurRad="38100" dist="38100" dir="2700000" algn="tl">
                    <a:srgbClr val="000000">
                      <a:alpha val="43137"/>
                    </a:srgbClr>
                  </a:outerShdw>
                </a:effectLst>
                <a:latin typeface="+mj-lt"/>
                <a:ea typeface="標楷體" panose="03000509000000000000" pitchFamily="65" charset="-120"/>
                <a:cs typeface="新細明體" pitchFamily="18" charset="-120"/>
              </a:rPr>
              <a:t>免試入學</a:t>
            </a:r>
            <a:endParaRPr lang="zh-TW" altLang="en-US" sz="4800" b="1" dirty="0">
              <a:solidFill>
                <a:srgbClr val="C00000"/>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endParaRPr>
          </a:p>
          <a:p>
            <a:pPr>
              <a:defRPr/>
            </a:pPr>
            <a:r>
              <a:rPr lang="zh-TW" altLang="en-US" sz="4800" b="1" dirty="0">
                <a:solidFill>
                  <a:srgbClr val="FF00FF"/>
                </a:solidFill>
                <a:effectLst>
                  <a:outerShdw blurRad="38100" dist="38100" dir="2700000" algn="tl">
                    <a:srgbClr val="000000">
                      <a:alpha val="43137"/>
                    </a:srgbClr>
                  </a:outerShdw>
                </a:effectLst>
                <a:ea typeface="標楷體" panose="03000509000000000000" pitchFamily="65" charset="-120"/>
                <a:cs typeface="新細明體" pitchFamily="18" charset="-120"/>
              </a:rPr>
              <a:t>￥</a:t>
            </a:r>
            <a:r>
              <a:rPr lang="zh-TW" altLang="en-US" sz="4800" b="1" dirty="0">
                <a:solidFill>
                  <a:srgbClr val="C00000"/>
                </a:solidFill>
                <a:effectLst>
                  <a:outerShdw blurRad="38100" dist="38100" dir="2700000" algn="tl">
                    <a:srgbClr val="000000">
                      <a:alpha val="43137"/>
                    </a:srgbClr>
                  </a:outerShdw>
                </a:effectLst>
                <a:ea typeface="標楷體" panose="03000509000000000000" pitchFamily="65" charset="-120"/>
                <a:cs typeface="新細明體" pitchFamily="18" charset="-120"/>
              </a:rPr>
              <a:t>基隆區</a:t>
            </a:r>
            <a:r>
              <a:rPr lang="zh-TW" altLang="en-US" sz="6600" b="1" dirty="0">
                <a:solidFill>
                  <a:srgbClr val="3333FF"/>
                </a:solidFill>
                <a:effectLst>
                  <a:outerShdw blurRad="38100" dist="38100" dir="2700000" algn="tl">
                    <a:srgbClr val="000000">
                      <a:alpha val="43137"/>
                    </a:srgbClr>
                  </a:outerShdw>
                </a:effectLst>
                <a:latin typeface="+mj-lt"/>
                <a:ea typeface="標楷體" panose="03000509000000000000" pitchFamily="65" charset="-120"/>
                <a:cs typeface="新細明體" pitchFamily="18" charset="-120"/>
              </a:rPr>
              <a:t>完全</a:t>
            </a:r>
            <a:r>
              <a:rPr lang="zh-TW" altLang="en-US" sz="4800" b="1" dirty="0">
                <a:solidFill>
                  <a:srgbClr val="C00000"/>
                </a:solidFill>
                <a:effectLst>
                  <a:outerShdw blurRad="38100" dist="38100" dir="2700000" algn="tl">
                    <a:srgbClr val="000000">
                      <a:alpha val="43137"/>
                    </a:srgbClr>
                  </a:outerShdw>
                </a:effectLst>
                <a:ea typeface="標楷體" panose="03000509000000000000" pitchFamily="65" charset="-120"/>
                <a:cs typeface="新細明體" pitchFamily="18" charset="-120"/>
              </a:rPr>
              <a:t>免試入學</a:t>
            </a:r>
            <a:endParaRPr lang="en-US" altLang="zh-TW" sz="4800" b="1" dirty="0">
              <a:solidFill>
                <a:srgbClr val="C00000"/>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endParaRPr>
          </a:p>
          <a:p>
            <a:pPr>
              <a:defRPr/>
            </a:pPr>
            <a:r>
              <a:rPr lang="zh-TW" altLang="en-US" sz="4800" b="1" dirty="0">
                <a:solidFill>
                  <a:srgbClr val="FF00FF"/>
                </a:solidFill>
                <a:effectLst>
                  <a:outerShdw blurRad="38100" dist="38100" dir="2700000" algn="tl">
                    <a:srgbClr val="000000">
                      <a:alpha val="43137"/>
                    </a:srgbClr>
                  </a:outerShdw>
                </a:effectLst>
                <a:ea typeface="標楷體" panose="03000509000000000000" pitchFamily="65" charset="-120"/>
                <a:cs typeface="新細明體" pitchFamily="18" charset="-120"/>
              </a:rPr>
              <a:t>￥</a:t>
            </a:r>
            <a:r>
              <a:rPr lang="zh-TW" altLang="en-US" sz="4800" b="1" dirty="0">
                <a:solidFill>
                  <a:srgbClr val="C00000"/>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基隆市</a:t>
            </a:r>
            <a:r>
              <a:rPr lang="zh-TW" altLang="en-US" sz="6600" b="1" dirty="0">
                <a:solidFill>
                  <a:srgbClr val="3333FF"/>
                </a:solidFill>
                <a:effectLst>
                  <a:outerShdw blurRad="38100" dist="38100" dir="2700000" algn="tl">
                    <a:srgbClr val="000000">
                      <a:alpha val="43137"/>
                    </a:srgbClr>
                  </a:outerShdw>
                </a:effectLst>
                <a:latin typeface="+mj-lt"/>
                <a:ea typeface="標楷體" panose="03000509000000000000" pitchFamily="65" charset="-120"/>
                <a:cs typeface="新細明體" pitchFamily="18" charset="-120"/>
              </a:rPr>
              <a:t>直升</a:t>
            </a:r>
            <a:r>
              <a:rPr lang="zh-TW" altLang="en-US" sz="4800" b="1" dirty="0">
                <a:solidFill>
                  <a:srgbClr val="C00000"/>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入學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blinds(vertical)">
                                      <p:cBhvr>
                                        <p:cTn id="7" dur="1000"/>
                                        <p:tgtEl>
                                          <p:spTgt spid="1127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4962" name="Picture 2" descr="ãæ¨¹æ¨ åãçåçæå°çµæ"/>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淚滴形 1">
            <a:extLst>
              <a:ext uri="{FF2B5EF4-FFF2-40B4-BE49-F238E27FC236}">
                <a16:creationId xmlns:a16="http://schemas.microsoft.com/office/drawing/2014/main" id="{15968640-77E1-48AD-9860-E800BE1AEBE0}"/>
              </a:ext>
            </a:extLst>
          </p:cNvPr>
          <p:cNvSpPr/>
          <p:nvPr/>
        </p:nvSpPr>
        <p:spPr>
          <a:xfrm>
            <a:off x="3965156" y="810970"/>
            <a:ext cx="4464496" cy="2664292"/>
          </a:xfrm>
          <a:prstGeom prst="teardrop">
            <a:avLst/>
          </a:prstGeom>
          <a:solidFill>
            <a:srgbClr val="99FF99"/>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72" name="Rectangle 5"/>
          <p:cNvSpPr>
            <a:spLocks noChangeArrowheads="1"/>
          </p:cNvSpPr>
          <p:nvPr/>
        </p:nvSpPr>
        <p:spPr bwMode="auto">
          <a:xfrm>
            <a:off x="-152400" y="2295525"/>
            <a:ext cx="9144000" cy="0"/>
          </a:xfrm>
          <a:prstGeom prst="rect">
            <a:avLst/>
          </a:prstGeom>
          <a:noFill/>
          <a:ln w="9525">
            <a:noFill/>
            <a:miter lim="800000"/>
            <a:headEnd/>
            <a:tailEnd/>
          </a:ln>
        </p:spPr>
        <p:txBody>
          <a:bodyPr wrap="none" anchor="ctr">
            <a:spAutoFit/>
          </a:bodyPr>
          <a:lstStyle/>
          <a:p>
            <a:endParaRPr lang="zh-TW" altLang="zh-TW" sz="2400"/>
          </a:p>
        </p:txBody>
      </p:sp>
      <p:sp>
        <p:nvSpPr>
          <p:cNvPr id="7173" name="Rectangle 6"/>
          <p:cNvSpPr>
            <a:spLocks noChangeArrowheads="1"/>
          </p:cNvSpPr>
          <p:nvPr/>
        </p:nvSpPr>
        <p:spPr bwMode="auto">
          <a:xfrm>
            <a:off x="152400" y="4562475"/>
            <a:ext cx="9144000" cy="0"/>
          </a:xfrm>
          <a:prstGeom prst="rect">
            <a:avLst/>
          </a:prstGeom>
          <a:noFill/>
          <a:ln w="9525">
            <a:noFill/>
            <a:miter lim="800000"/>
            <a:headEnd/>
            <a:tailEnd/>
          </a:ln>
        </p:spPr>
        <p:txBody>
          <a:bodyPr wrap="none" anchor="ctr">
            <a:spAutoFit/>
          </a:bodyPr>
          <a:lstStyle/>
          <a:p>
            <a:endParaRPr lang="zh-TW" altLang="zh-TW" sz="2400"/>
          </a:p>
        </p:txBody>
      </p:sp>
      <p:sp>
        <p:nvSpPr>
          <p:cNvPr id="11271" name="矩形 10"/>
          <p:cNvSpPr>
            <a:spLocks noChangeArrowheads="1"/>
          </p:cNvSpPr>
          <p:nvPr/>
        </p:nvSpPr>
        <p:spPr bwMode="auto">
          <a:xfrm>
            <a:off x="4143372" y="1628800"/>
            <a:ext cx="4286280" cy="830997"/>
          </a:xfrm>
          <a:prstGeom prst="rect">
            <a:avLst/>
          </a:prstGeom>
          <a:noFill/>
          <a:ln w="63500">
            <a:noFill/>
            <a:prstDash val="sysDot"/>
            <a:miter lim="800000"/>
            <a:headEnd/>
            <a:tailEnd/>
          </a:ln>
        </p:spPr>
        <p:txBody>
          <a:bodyPr wrap="square">
            <a:spAutoFit/>
          </a:bodyPr>
          <a:lstStyle/>
          <a:p>
            <a:pPr algn="ctr">
              <a:defRPr/>
            </a:pPr>
            <a:r>
              <a:rPr kumimoji="0" lang="zh-TW" altLang="en-US" sz="4800" b="1" dirty="0">
                <a:solidFill>
                  <a:srgbClr val="3333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優先免試入學</a:t>
            </a:r>
            <a:endParaRPr lang="zh-TW" altLang="en-US" sz="6000" b="1" dirty="0">
              <a:solidFill>
                <a:srgbClr val="0000CC"/>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2281109168"/>
      </p:ext>
    </p:extLst>
  </p:cSld>
  <p:clrMapOvr>
    <a:masterClrMapping/>
  </p:clrMapOvr>
  <p:transition advTm="500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標題 1"/>
          <p:cNvSpPr>
            <a:spLocks noGrp="1"/>
          </p:cNvSpPr>
          <p:nvPr>
            <p:ph type="title"/>
          </p:nvPr>
        </p:nvSpPr>
        <p:spPr>
          <a:xfrm>
            <a:off x="0" y="17463"/>
            <a:ext cx="9144000" cy="1068387"/>
          </a:xfrm>
        </p:spPr>
        <p:txBody>
          <a:bodyPr/>
          <a:lstStyle/>
          <a:p>
            <a:r>
              <a:rPr lang="zh-TW" altLang="en-US" sz="4800" dirty="0">
                <a:solidFill>
                  <a:srgbClr val="FF0000"/>
                </a:solidFill>
                <a:effectLst>
                  <a:outerShdw blurRad="38100" dist="38100" dir="2700000" algn="tl">
                    <a:srgbClr val="000000">
                      <a:alpha val="43137"/>
                    </a:srgbClr>
                  </a:outerShdw>
                </a:effectLst>
                <a:latin typeface="標楷體" pitchFamily="65" charset="-120"/>
                <a:ea typeface="金梅毛隸書" pitchFamily="49" charset="-120"/>
              </a:rPr>
              <a:t>辦理時機</a:t>
            </a:r>
            <a:endParaRPr lang="zh-TW" altLang="en-US" sz="4800" dirty="0">
              <a:solidFill>
                <a:srgbClr val="FF0000"/>
              </a:solidFill>
              <a:effectLst>
                <a:outerShdw blurRad="38100" dist="38100" dir="2700000" algn="tl">
                  <a:srgbClr val="000000">
                    <a:alpha val="43137"/>
                  </a:srgbClr>
                </a:outerShdw>
              </a:effectLst>
              <a:ea typeface="金梅毛隸書" pitchFamily="49" charset="-120"/>
            </a:endParaRPr>
          </a:p>
        </p:txBody>
      </p:sp>
      <p:graphicFrame>
        <p:nvGraphicFramePr>
          <p:cNvPr id="6" name="資料庫圖表 5"/>
          <p:cNvGraphicFramePr/>
          <p:nvPr>
            <p:extLst/>
          </p:nvPr>
        </p:nvGraphicFramePr>
        <p:xfrm>
          <a:off x="500034" y="1571612"/>
          <a:ext cx="8143932"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492" name="Shape 332"/>
          <p:cNvSpPr>
            <a:spLocks noChangeArrowheads="1"/>
          </p:cNvSpPr>
          <p:nvPr/>
        </p:nvSpPr>
        <p:spPr bwMode="auto">
          <a:xfrm>
            <a:off x="7286625" y="4857750"/>
            <a:ext cx="1320800" cy="1670050"/>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1800">
              <a:solidFill>
                <a:srgbClr val="000000"/>
              </a:solidFill>
              <a:latin typeface="Arial" pitchFamily="34" charset="0"/>
            </a:endParaRPr>
          </a:p>
        </p:txBody>
      </p:sp>
      <p:sp>
        <p:nvSpPr>
          <p:cNvPr id="63493" name="Shape 333"/>
          <p:cNvSpPr>
            <a:spLocks noChangeArrowheads="1"/>
          </p:cNvSpPr>
          <p:nvPr/>
        </p:nvSpPr>
        <p:spPr bwMode="auto">
          <a:xfrm>
            <a:off x="3857625" y="4929188"/>
            <a:ext cx="1289050" cy="1552575"/>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1800">
              <a:solidFill>
                <a:srgbClr val="000000"/>
              </a:solidFill>
              <a:latin typeface="Arial" pitchFamily="34" charset="0"/>
            </a:endParaRPr>
          </a:p>
        </p:txBody>
      </p:sp>
      <p:sp>
        <p:nvSpPr>
          <p:cNvPr id="63494" name="文字方塊 8"/>
          <p:cNvSpPr txBox="1">
            <a:spLocks noChangeArrowheads="1"/>
          </p:cNvSpPr>
          <p:nvPr/>
        </p:nvSpPr>
        <p:spPr bwMode="auto">
          <a:xfrm>
            <a:off x="714375" y="1714500"/>
            <a:ext cx="10001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sz="6000">
                <a:latin typeface="Arial" pitchFamily="34" charset="0"/>
                <a:ea typeface="金梅毛隸書" pitchFamily="49" charset="-120"/>
              </a:rPr>
              <a:t>先</a:t>
            </a:r>
          </a:p>
        </p:txBody>
      </p:sp>
      <p:sp>
        <p:nvSpPr>
          <p:cNvPr id="63495" name="文字方塊 9"/>
          <p:cNvSpPr txBox="1">
            <a:spLocks noChangeArrowheads="1"/>
          </p:cNvSpPr>
          <p:nvPr/>
        </p:nvSpPr>
        <p:spPr bwMode="auto">
          <a:xfrm>
            <a:off x="4572000" y="1143000"/>
            <a:ext cx="10001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sz="6000">
                <a:latin typeface="Arial" pitchFamily="34" charset="0"/>
                <a:ea typeface="金梅毛隸書" pitchFamily="49" charset="-120"/>
              </a:rPr>
              <a:t>後</a:t>
            </a:r>
          </a:p>
        </p:txBody>
      </p:sp>
    </p:spTree>
    <p:extLst>
      <p:ext uri="{BB962C8B-B14F-4D97-AF65-F5344CB8AC3E}">
        <p14:creationId xmlns:p14="http://schemas.microsoft.com/office/powerpoint/2010/main" val="801782166"/>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標題 1"/>
          <p:cNvSpPr>
            <a:spLocks noGrp="1"/>
          </p:cNvSpPr>
          <p:nvPr>
            <p:ph type="title"/>
          </p:nvPr>
        </p:nvSpPr>
        <p:spPr>
          <a:xfrm>
            <a:off x="0" y="17463"/>
            <a:ext cx="9144000" cy="1068387"/>
          </a:xfrm>
        </p:spPr>
        <p:txBody>
          <a:bodyPr/>
          <a:lstStyle/>
          <a:p>
            <a:r>
              <a:rPr lang="zh-TW" altLang="en-US" sz="4800" dirty="0">
                <a:solidFill>
                  <a:srgbClr val="FF0000"/>
                </a:solidFill>
                <a:effectLst>
                  <a:outerShdw blurRad="38100" dist="38100" dir="2700000" algn="tl">
                    <a:srgbClr val="000000">
                      <a:alpha val="43137"/>
                    </a:srgbClr>
                  </a:outerShdw>
                </a:effectLst>
                <a:latin typeface="標楷體" pitchFamily="65" charset="-120"/>
                <a:ea typeface="金梅毛隸書" pitchFamily="49" charset="-120"/>
              </a:rPr>
              <a:t>招生學校</a:t>
            </a:r>
            <a:r>
              <a:rPr lang="en-US" altLang="zh-TW" sz="2400" dirty="0">
                <a:solidFill>
                  <a:schemeClr val="tx1"/>
                </a:solidFill>
                <a:effectLst>
                  <a:outerShdw blurRad="38100" dist="38100" dir="2700000" algn="tl">
                    <a:srgbClr val="000000">
                      <a:alpha val="43137"/>
                    </a:srgbClr>
                  </a:outerShdw>
                </a:effectLst>
                <a:latin typeface="Times New Roman" panose="02020603050405020304" pitchFamily="18" charset="0"/>
                <a:ea typeface="金梅毛隸書" pitchFamily="49" charset="-120"/>
                <a:cs typeface="Times New Roman" panose="02020603050405020304" pitchFamily="18" charset="0"/>
              </a:rPr>
              <a:t>(12</a:t>
            </a:r>
            <a:r>
              <a:rPr lang="zh-TW" altLang="en-US" sz="2400" dirty="0">
                <a:solidFill>
                  <a:schemeClr val="tx1"/>
                </a:solidFill>
                <a:effectLst>
                  <a:outerShdw blurRad="38100" dist="38100" dir="2700000" algn="tl">
                    <a:srgbClr val="000000">
                      <a:alpha val="43137"/>
                    </a:srgbClr>
                  </a:outerShdw>
                </a:effectLst>
                <a:latin typeface="Times New Roman" panose="02020603050405020304" pitchFamily="18" charset="0"/>
                <a:ea typeface="金梅毛隸書" pitchFamily="49" charset="-120"/>
                <a:cs typeface="Times New Roman" panose="02020603050405020304" pitchFamily="18" charset="0"/>
              </a:rPr>
              <a:t>校</a:t>
            </a:r>
            <a:r>
              <a:rPr lang="en-US" altLang="zh-TW" sz="2400" dirty="0">
                <a:solidFill>
                  <a:schemeClr val="tx1"/>
                </a:solidFill>
                <a:effectLst>
                  <a:outerShdw blurRad="38100" dist="38100" dir="2700000" algn="tl">
                    <a:srgbClr val="000000">
                      <a:alpha val="43137"/>
                    </a:srgbClr>
                  </a:outerShdw>
                </a:effectLst>
                <a:latin typeface="Times New Roman" panose="02020603050405020304" pitchFamily="18" charset="0"/>
                <a:ea typeface="金梅毛隸書" pitchFamily="49" charset="-120"/>
                <a:cs typeface="Times New Roman" panose="02020603050405020304" pitchFamily="18" charset="0"/>
              </a:rPr>
              <a:t>)</a:t>
            </a:r>
            <a:endParaRPr lang="zh-TW" altLang="en-US" sz="2400" dirty="0">
              <a:solidFill>
                <a:srgbClr val="FF0000"/>
              </a:solidFill>
              <a:effectLst>
                <a:outerShdw blurRad="38100" dist="38100" dir="2700000" algn="tl">
                  <a:srgbClr val="000000">
                    <a:alpha val="43137"/>
                  </a:srgbClr>
                </a:outerShdw>
              </a:effectLst>
              <a:ea typeface="金梅毛隸書" pitchFamily="49" charset="-120"/>
            </a:endParaRPr>
          </a:p>
        </p:txBody>
      </p:sp>
      <p:graphicFrame>
        <p:nvGraphicFramePr>
          <p:cNvPr id="10" name="資料庫圖表 9"/>
          <p:cNvGraphicFramePr/>
          <p:nvPr>
            <p:extLst/>
          </p:nvPr>
        </p:nvGraphicFramePr>
        <p:xfrm>
          <a:off x="357158" y="1142984"/>
          <a:ext cx="8143932"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688179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F4DDF354-5332-4856-8E36-B800F086E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4"/>
          </a:xfrm>
          <a:prstGeom prst="rect">
            <a:avLst/>
          </a:prstGeom>
        </p:spPr>
      </p:pic>
      <p:sp>
        <p:nvSpPr>
          <p:cNvPr id="7172" name="Rectangle 5"/>
          <p:cNvSpPr>
            <a:spLocks noChangeArrowheads="1"/>
          </p:cNvSpPr>
          <p:nvPr/>
        </p:nvSpPr>
        <p:spPr bwMode="auto">
          <a:xfrm>
            <a:off x="-152400" y="2295525"/>
            <a:ext cx="9144000" cy="0"/>
          </a:xfrm>
          <a:prstGeom prst="rect">
            <a:avLst/>
          </a:prstGeom>
          <a:noFill/>
          <a:ln w="9525">
            <a:noFill/>
            <a:miter lim="800000"/>
            <a:headEnd/>
            <a:tailEnd/>
          </a:ln>
        </p:spPr>
        <p:txBody>
          <a:bodyPr wrap="none" anchor="ctr">
            <a:spAutoFit/>
          </a:bodyPr>
          <a:lstStyle/>
          <a:p>
            <a:endParaRPr lang="zh-TW" altLang="zh-TW" sz="2400"/>
          </a:p>
        </p:txBody>
      </p:sp>
      <p:sp>
        <p:nvSpPr>
          <p:cNvPr id="7173" name="Rectangle 6"/>
          <p:cNvSpPr>
            <a:spLocks noChangeArrowheads="1"/>
          </p:cNvSpPr>
          <p:nvPr/>
        </p:nvSpPr>
        <p:spPr bwMode="auto">
          <a:xfrm>
            <a:off x="152400" y="4562475"/>
            <a:ext cx="9144000" cy="0"/>
          </a:xfrm>
          <a:prstGeom prst="rect">
            <a:avLst/>
          </a:prstGeom>
          <a:noFill/>
          <a:ln w="9525">
            <a:noFill/>
            <a:miter lim="800000"/>
            <a:headEnd/>
            <a:tailEnd/>
          </a:ln>
        </p:spPr>
        <p:txBody>
          <a:bodyPr wrap="none" anchor="ctr">
            <a:spAutoFit/>
          </a:bodyPr>
          <a:lstStyle/>
          <a:p>
            <a:endParaRPr lang="zh-TW" altLang="zh-TW" sz="2400"/>
          </a:p>
        </p:txBody>
      </p:sp>
      <p:sp>
        <p:nvSpPr>
          <p:cNvPr id="7" name="文字方塊 6">
            <a:extLst>
              <a:ext uri="{FF2B5EF4-FFF2-40B4-BE49-F238E27FC236}">
                <a16:creationId xmlns:a16="http://schemas.microsoft.com/office/drawing/2014/main" id="{CF8E4891-3396-422C-A5B6-0590683D4AE6}"/>
              </a:ext>
            </a:extLst>
          </p:cNvPr>
          <p:cNvSpPr txBox="1"/>
          <p:nvPr/>
        </p:nvSpPr>
        <p:spPr>
          <a:xfrm>
            <a:off x="2331368" y="2949062"/>
            <a:ext cx="4176464" cy="1015663"/>
          </a:xfrm>
          <a:prstGeom prst="rect">
            <a:avLst/>
          </a:prstGeom>
          <a:noFill/>
        </p:spPr>
        <p:txBody>
          <a:bodyPr wrap="square" rtlCol="0">
            <a:spAutoFit/>
          </a:bodyPr>
          <a:lstStyle/>
          <a:p>
            <a:pPr algn="ctr"/>
            <a:r>
              <a:rPr lang="zh-TW" altLang="en-US" sz="60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壹、前言</a:t>
            </a:r>
          </a:p>
        </p:txBody>
      </p:sp>
    </p:spTree>
    <p:extLst>
      <p:ext uri="{BB962C8B-B14F-4D97-AF65-F5344CB8AC3E}">
        <p14:creationId xmlns:p14="http://schemas.microsoft.com/office/powerpoint/2010/main" val="2485725024"/>
      </p:ext>
    </p:extLst>
  </p:cSld>
  <p:clrMapOvr>
    <a:masterClrMapping/>
  </p:clrMapOvr>
  <p:transition advTm="5000">
    <p:cut thruBlk="1"/>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標題 1"/>
          <p:cNvSpPr>
            <a:spLocks noGrp="1"/>
          </p:cNvSpPr>
          <p:nvPr>
            <p:ph type="title"/>
          </p:nvPr>
        </p:nvSpPr>
        <p:spPr>
          <a:xfrm>
            <a:off x="0" y="17463"/>
            <a:ext cx="9144000" cy="1068387"/>
          </a:xfrm>
        </p:spPr>
        <p:txBody>
          <a:bodyPr/>
          <a:lstStyle/>
          <a:p>
            <a:r>
              <a:rPr lang="zh-TW" altLang="en-US" sz="4800" dirty="0">
                <a:solidFill>
                  <a:srgbClr val="FF0000"/>
                </a:solidFill>
                <a:effectLst>
                  <a:outerShdw blurRad="38100" dist="38100" dir="2700000" algn="tl">
                    <a:srgbClr val="000000">
                      <a:alpha val="43137"/>
                    </a:srgbClr>
                  </a:outerShdw>
                </a:effectLst>
                <a:latin typeface="標楷體" pitchFamily="65" charset="-120"/>
                <a:ea typeface="金梅毛隸書" pitchFamily="49" charset="-120"/>
              </a:rPr>
              <a:t>報名資格</a:t>
            </a:r>
            <a:endParaRPr lang="zh-TW" altLang="en-US" sz="4800" dirty="0">
              <a:solidFill>
                <a:srgbClr val="FF0000"/>
              </a:solidFill>
              <a:effectLst>
                <a:outerShdw blurRad="38100" dist="38100" dir="2700000" algn="tl">
                  <a:srgbClr val="000000">
                    <a:alpha val="43137"/>
                  </a:srgbClr>
                </a:outerShdw>
              </a:effectLst>
              <a:ea typeface="金梅毛隸書" pitchFamily="49" charset="-120"/>
            </a:endParaRPr>
          </a:p>
        </p:txBody>
      </p:sp>
      <p:grpSp>
        <p:nvGrpSpPr>
          <p:cNvPr id="2" name="群組 4"/>
          <p:cNvGrpSpPr>
            <a:grpSpLocks/>
          </p:cNvGrpSpPr>
          <p:nvPr/>
        </p:nvGrpSpPr>
        <p:grpSpPr bwMode="auto">
          <a:xfrm>
            <a:off x="1043608" y="1071547"/>
            <a:ext cx="7056784" cy="5305568"/>
            <a:chOff x="857224" y="1357284"/>
            <a:chExt cx="8224186" cy="5305576"/>
          </a:xfrm>
        </p:grpSpPr>
        <p:sp>
          <p:nvSpPr>
            <p:cNvPr id="65540" name="矩形 5"/>
            <p:cNvSpPr>
              <a:spLocks noChangeArrowheads="1"/>
            </p:cNvSpPr>
            <p:nvPr/>
          </p:nvSpPr>
          <p:spPr bwMode="auto">
            <a:xfrm>
              <a:off x="857224" y="1357284"/>
              <a:ext cx="8072494" cy="369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lnSpc>
                  <a:spcPct val="150000"/>
                </a:lnSpc>
                <a:spcBef>
                  <a:spcPct val="0"/>
                </a:spcBef>
                <a:buFontTx/>
                <a:buNone/>
              </a:pPr>
              <a:r>
                <a:rPr lang="en-US" altLang="zh-TW" sz="5400" b="1" dirty="0">
                  <a:solidFill>
                    <a:srgbClr val="FF0000"/>
                  </a:solidFill>
                  <a:effectLst>
                    <a:outerShdw blurRad="38100" dist="38100" dir="2700000" algn="tl">
                      <a:srgbClr val="000000">
                        <a:alpha val="43137"/>
                      </a:srgbClr>
                    </a:outerShdw>
                  </a:effectLst>
                  <a:latin typeface="標楷體" pitchFamily="65" charset="-120"/>
                  <a:ea typeface="全真顏體" pitchFamily="49" charset="-120"/>
                </a:rPr>
                <a:t>【</a:t>
              </a:r>
              <a:r>
                <a:rPr lang="zh-TW" altLang="en-US" sz="7200" b="1" dirty="0">
                  <a:solidFill>
                    <a:srgbClr val="3333FF"/>
                  </a:solidFill>
                  <a:effectLst>
                    <a:outerShdw blurRad="38100" dist="38100" dir="2700000" algn="tl">
                      <a:srgbClr val="000000">
                        <a:alpha val="43137"/>
                      </a:srgbClr>
                    </a:outerShdw>
                  </a:effectLst>
                  <a:latin typeface="標楷體" pitchFamily="65" charset="-120"/>
                  <a:ea typeface="全真顏體" pitchFamily="49" charset="-120"/>
                </a:rPr>
                <a:t>基隆市</a:t>
              </a:r>
              <a:r>
                <a:rPr lang="en-US" altLang="zh-TW" sz="5400" b="1" dirty="0">
                  <a:solidFill>
                    <a:srgbClr val="FF0000"/>
                  </a:solidFill>
                  <a:effectLst>
                    <a:outerShdw blurRad="38100" dist="38100" dir="2700000" algn="tl">
                      <a:srgbClr val="000000">
                        <a:alpha val="43137"/>
                      </a:srgbClr>
                    </a:outerShdw>
                  </a:effectLst>
                  <a:latin typeface="標楷體" pitchFamily="65" charset="-120"/>
                  <a:ea typeface="全真顏體" pitchFamily="49" charset="-120"/>
                </a:rPr>
                <a:t>】</a:t>
              </a:r>
            </a:p>
            <a:p>
              <a:pPr eaLnBrk="1" hangingPunct="1">
                <a:spcBef>
                  <a:spcPct val="0"/>
                </a:spcBef>
                <a:buFontTx/>
                <a:buNone/>
              </a:pPr>
              <a:r>
                <a:rPr lang="zh-TW" altLang="en-US" sz="5400" b="1" dirty="0">
                  <a:solidFill>
                    <a:srgbClr val="FF0000"/>
                  </a:solidFill>
                  <a:effectLst>
                    <a:outerShdw blurRad="38100" dist="38100" dir="2700000" algn="tl">
                      <a:srgbClr val="000000">
                        <a:alpha val="43137"/>
                      </a:srgbClr>
                    </a:outerShdw>
                  </a:effectLst>
                  <a:latin typeface="標楷體" pitchFamily="65" charset="-120"/>
                  <a:ea typeface="全真顏體" pitchFamily="49" charset="-120"/>
                </a:rPr>
                <a:t>公私立國民中學</a:t>
              </a:r>
              <a:r>
                <a:rPr lang="zh-TW" altLang="en-US" sz="7200" b="1" dirty="0">
                  <a:solidFill>
                    <a:srgbClr val="FF00FF"/>
                  </a:solidFill>
                  <a:effectLst>
                    <a:outerShdw blurRad="38100" dist="38100" dir="2700000" algn="tl">
                      <a:srgbClr val="000000">
                        <a:alpha val="43137"/>
                      </a:srgbClr>
                    </a:outerShdw>
                  </a:effectLst>
                  <a:latin typeface="標楷體" pitchFamily="65" charset="-120"/>
                  <a:ea typeface="全真顏體" pitchFamily="49" charset="-120"/>
                </a:rPr>
                <a:t>應屆</a:t>
              </a:r>
              <a:r>
                <a:rPr lang="zh-TW" altLang="en-US" sz="5400" b="1" dirty="0">
                  <a:solidFill>
                    <a:srgbClr val="FF0000"/>
                  </a:solidFill>
                  <a:effectLst>
                    <a:outerShdw blurRad="38100" dist="38100" dir="2700000" algn="tl">
                      <a:srgbClr val="000000">
                        <a:alpha val="43137"/>
                      </a:srgbClr>
                    </a:outerShdw>
                  </a:effectLst>
                  <a:latin typeface="標楷體" pitchFamily="65" charset="-120"/>
                  <a:ea typeface="全真顏體" pitchFamily="49" charset="-120"/>
                </a:rPr>
                <a:t>畢</a:t>
              </a:r>
              <a:r>
                <a:rPr lang="en-US" altLang="zh-TW" sz="5400" b="1" dirty="0">
                  <a:solidFill>
                    <a:srgbClr val="FF0000"/>
                  </a:solidFill>
                  <a:effectLst>
                    <a:outerShdw blurRad="38100" dist="38100" dir="2700000" algn="tl">
                      <a:srgbClr val="000000">
                        <a:alpha val="43137"/>
                      </a:srgbClr>
                    </a:outerShdw>
                  </a:effectLst>
                  <a:latin typeface="標楷體" pitchFamily="65" charset="-120"/>
                  <a:ea typeface="全真顏體" pitchFamily="49" charset="-120"/>
                </a:rPr>
                <a:t>(</a:t>
              </a:r>
              <a:r>
                <a:rPr lang="zh-TW" altLang="en-US" sz="5400" b="1" dirty="0">
                  <a:solidFill>
                    <a:srgbClr val="FF0000"/>
                  </a:solidFill>
                  <a:effectLst>
                    <a:outerShdw blurRad="38100" dist="38100" dir="2700000" algn="tl">
                      <a:srgbClr val="000000">
                        <a:alpha val="43137"/>
                      </a:srgbClr>
                    </a:outerShdw>
                  </a:effectLst>
                  <a:latin typeface="標楷體" pitchFamily="65" charset="-120"/>
                  <a:ea typeface="全真顏體" pitchFamily="49" charset="-120"/>
                </a:rPr>
                <a:t>結</a:t>
              </a:r>
              <a:r>
                <a:rPr lang="en-US" altLang="zh-TW" sz="5400" b="1" dirty="0">
                  <a:solidFill>
                    <a:srgbClr val="FF0000"/>
                  </a:solidFill>
                  <a:effectLst>
                    <a:outerShdw blurRad="38100" dist="38100" dir="2700000" algn="tl">
                      <a:srgbClr val="000000">
                        <a:alpha val="43137"/>
                      </a:srgbClr>
                    </a:outerShdw>
                  </a:effectLst>
                  <a:latin typeface="標楷體" pitchFamily="65" charset="-120"/>
                  <a:ea typeface="全真顏體" pitchFamily="49" charset="-120"/>
                </a:rPr>
                <a:t>)</a:t>
              </a:r>
              <a:r>
                <a:rPr lang="zh-TW" altLang="en-US" sz="5400" b="1" dirty="0">
                  <a:solidFill>
                    <a:srgbClr val="FF0000"/>
                  </a:solidFill>
                  <a:effectLst>
                    <a:outerShdw blurRad="38100" dist="38100" dir="2700000" algn="tl">
                      <a:srgbClr val="000000">
                        <a:alpha val="43137"/>
                      </a:srgbClr>
                    </a:outerShdw>
                  </a:effectLst>
                  <a:latin typeface="標楷體" pitchFamily="65" charset="-120"/>
                  <a:ea typeface="全真顏體" pitchFamily="49" charset="-120"/>
                </a:rPr>
                <a:t>業生</a:t>
              </a:r>
              <a:endParaRPr lang="zh-TW" altLang="en-US" sz="5400" dirty="0">
                <a:solidFill>
                  <a:srgbClr val="FF0000"/>
                </a:solidFill>
                <a:effectLst>
                  <a:outerShdw blurRad="38100" dist="38100" dir="2700000" algn="tl">
                    <a:srgbClr val="000000">
                      <a:alpha val="43137"/>
                    </a:srgbClr>
                  </a:outerShdw>
                </a:effectLst>
                <a:latin typeface="Arial" pitchFamily="34" charset="0"/>
                <a:ea typeface="全真顏體" pitchFamily="49" charset="-120"/>
              </a:endParaRPr>
            </a:p>
          </p:txBody>
        </p:sp>
        <p:pic>
          <p:nvPicPr>
            <p:cNvPr id="65541" name="Picture 2" descr="http://pic.pimg.tw/gong5887903/64164be7fa3d540eaf1e5ec21c421ec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235" y="4506830"/>
              <a:ext cx="3405175" cy="215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53453234"/>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0" y="17463"/>
            <a:ext cx="9144000" cy="1068387"/>
          </a:xfrm>
        </p:spPr>
        <p:txBody>
          <a:bodyPr>
            <a:noAutofit/>
          </a:bodyPr>
          <a:lstStyle/>
          <a:p>
            <a:pPr>
              <a:defRPr/>
            </a:pPr>
            <a:r>
              <a:rPr lang="zh-TW" altLang="en-US" sz="4800" dirty="0">
                <a:solidFill>
                  <a:srgbClr val="FF0000"/>
                </a:solidFill>
                <a:effectLst>
                  <a:outerShdw blurRad="38100" dist="38100" dir="2700000" algn="tl">
                    <a:srgbClr val="000000">
                      <a:alpha val="43137"/>
                    </a:srgbClr>
                  </a:outerShdw>
                </a:effectLst>
                <a:latin typeface="標楷體" pitchFamily="65" charset="-120"/>
                <a:ea typeface="金梅毛隸書" pitchFamily="49" charset="-120"/>
              </a:rPr>
              <a:t>報名作業</a:t>
            </a:r>
          </a:p>
        </p:txBody>
      </p:sp>
      <p:sp>
        <p:nvSpPr>
          <p:cNvPr id="6" name="Rectangle 1"/>
          <p:cNvSpPr>
            <a:spLocks noChangeArrowheads="1"/>
          </p:cNvSpPr>
          <p:nvPr/>
        </p:nvSpPr>
        <p:spPr bwMode="auto">
          <a:xfrm>
            <a:off x="857223" y="1145525"/>
            <a:ext cx="7358115" cy="2177904"/>
          </a:xfrm>
          <a:prstGeom prst="rect">
            <a:avLst/>
          </a:prstGeom>
          <a:noFill/>
          <a:ln w="28575">
            <a:solidFill>
              <a:schemeClr val="tx1"/>
            </a:solidFill>
            <a:prstDash val="lgDashDot"/>
            <a:miter lim="800000"/>
            <a:headEnd/>
            <a:tailEnd/>
          </a:ln>
          <a:effectLst/>
        </p:spPr>
        <p:txBody>
          <a:bodyPr wrap="square" anchor="ctr">
            <a:spAutoFit/>
          </a:bodyPr>
          <a:lstStyle/>
          <a:p>
            <a:pPr>
              <a:lnSpc>
                <a:spcPct val="150000"/>
              </a:lnSpc>
              <a:defRPr/>
            </a:pPr>
            <a:r>
              <a:rPr lang="zh-TW" altLang="en-US" sz="3600" b="1" dirty="0">
                <a:solidFill>
                  <a:srgbClr val="C00000"/>
                </a:solidFill>
                <a:latin typeface="+mj-lt"/>
                <a:ea typeface="標楷體" panose="03000509000000000000" pitchFamily="65" charset="-120"/>
                <a:cs typeface="新細明體" pitchFamily="18" charset="-120"/>
              </a:rPr>
              <a:t>☆</a:t>
            </a:r>
            <a:r>
              <a:rPr lang="zh-TW" altLang="en-US" sz="3600" b="1" dirty="0">
                <a:solidFill>
                  <a:srgbClr val="C00000"/>
                </a:solidFill>
                <a:latin typeface="Times New Roman" pitchFamily="18" charset="0"/>
                <a:ea typeface="標楷體" panose="03000509000000000000" pitchFamily="65" charset="-120"/>
                <a:cs typeface="Times New Roman" pitchFamily="18" charset="0"/>
              </a:rPr>
              <a:t>一律由就讀國中代辦</a:t>
            </a:r>
            <a:r>
              <a:rPr lang="zh-TW" altLang="en-US" sz="4800" b="1" dirty="0">
                <a:solidFill>
                  <a:srgbClr val="3333FF"/>
                </a:solidFill>
                <a:latin typeface="Times New Roman" pitchFamily="18" charset="0"/>
                <a:ea typeface="標楷體" panose="03000509000000000000" pitchFamily="65" charset="-120"/>
                <a:cs typeface="Times New Roman" pitchFamily="18" charset="0"/>
              </a:rPr>
              <a:t>集體報名</a:t>
            </a:r>
            <a:r>
              <a:rPr lang="zh-TW" altLang="en-US" sz="3600" b="1" dirty="0">
                <a:solidFill>
                  <a:srgbClr val="C00000"/>
                </a:solidFill>
                <a:latin typeface="Times New Roman" pitchFamily="18" charset="0"/>
                <a:ea typeface="標楷體" panose="03000509000000000000" pitchFamily="65" charset="-120"/>
                <a:cs typeface="Times New Roman" pitchFamily="18" charset="0"/>
              </a:rPr>
              <a:t>。</a:t>
            </a:r>
          </a:p>
          <a:p>
            <a:pPr>
              <a:lnSpc>
                <a:spcPct val="150000"/>
              </a:lnSpc>
              <a:defRPr/>
            </a:pPr>
            <a:r>
              <a:rPr lang="zh-TW" altLang="en-US" sz="3600" b="1" dirty="0">
                <a:solidFill>
                  <a:srgbClr val="C00000"/>
                </a:solidFill>
                <a:latin typeface="Times New Roman" pitchFamily="18" charset="0"/>
                <a:ea typeface="標楷體" panose="03000509000000000000" pitchFamily="65" charset="-120"/>
                <a:cs typeface="Times New Roman" pitchFamily="18" charset="0"/>
              </a:rPr>
              <a:t>☆報名學生可選填 </a:t>
            </a:r>
            <a:r>
              <a:rPr lang="en-US" altLang="zh-TW" sz="4800" b="1" dirty="0">
                <a:solidFill>
                  <a:srgbClr val="3333FF"/>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1 </a:t>
            </a:r>
            <a:r>
              <a:rPr lang="zh-TW" altLang="en-US" sz="4800" b="1" dirty="0">
                <a:solidFill>
                  <a:srgbClr val="3333FF"/>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校</a:t>
            </a:r>
            <a:r>
              <a:rPr lang="en-US" altLang="zh-TW" sz="4800" b="1" dirty="0">
                <a:solidFill>
                  <a:srgbClr val="3333FF"/>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a:t>
            </a:r>
            <a:r>
              <a:rPr lang="zh-TW" altLang="en-US" sz="4800" b="1" dirty="0">
                <a:solidFill>
                  <a:srgbClr val="3333FF"/>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 </a:t>
            </a:r>
            <a:r>
              <a:rPr lang="en-US" altLang="zh-TW" sz="4800" b="1" dirty="0">
                <a:solidFill>
                  <a:srgbClr val="3333FF"/>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1 </a:t>
            </a:r>
            <a:r>
              <a:rPr lang="zh-TW" altLang="en-US" sz="4800" b="1" dirty="0">
                <a:solidFill>
                  <a:srgbClr val="3333FF"/>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科</a:t>
            </a:r>
            <a:r>
              <a:rPr lang="zh-TW" altLang="en-US" sz="3600" b="1" dirty="0">
                <a:solidFill>
                  <a:srgbClr val="C00000"/>
                </a:solidFill>
                <a:latin typeface="Times New Roman" pitchFamily="18" charset="0"/>
                <a:ea typeface="標楷體" panose="03000509000000000000" pitchFamily="65" charset="-120"/>
                <a:cs typeface="Times New Roman" pitchFamily="18" charset="0"/>
              </a:rPr>
              <a:t>。</a:t>
            </a:r>
          </a:p>
        </p:txBody>
      </p:sp>
    </p:spTree>
    <p:extLst>
      <p:ext uri="{BB962C8B-B14F-4D97-AF65-F5344CB8AC3E}">
        <p14:creationId xmlns:p14="http://schemas.microsoft.com/office/powerpoint/2010/main" val="4191408656"/>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0" y="17463"/>
            <a:ext cx="9144000" cy="1068387"/>
          </a:xfrm>
        </p:spPr>
        <p:txBody>
          <a:bodyPr>
            <a:noAutofit/>
          </a:bodyPr>
          <a:lstStyle/>
          <a:p>
            <a:pPr>
              <a:defRPr/>
            </a:pPr>
            <a:r>
              <a:rPr lang="zh-TW" altLang="en-US" sz="4800" dirty="0">
                <a:solidFill>
                  <a:srgbClr val="FF0000"/>
                </a:solidFill>
                <a:effectLst>
                  <a:outerShdw blurRad="38100" dist="38100" dir="2700000" algn="tl">
                    <a:srgbClr val="000000">
                      <a:alpha val="43137"/>
                    </a:srgbClr>
                  </a:outerShdw>
                </a:effectLst>
                <a:latin typeface="標楷體" pitchFamily="65" charset="-120"/>
                <a:ea typeface="金梅毛隸書" pitchFamily="49" charset="-120"/>
              </a:rPr>
              <a:t>錄取方式</a:t>
            </a:r>
          </a:p>
        </p:txBody>
      </p:sp>
      <p:graphicFrame>
        <p:nvGraphicFramePr>
          <p:cNvPr id="3" name="資料庫圖表 2"/>
          <p:cNvGraphicFramePr/>
          <p:nvPr>
            <p:extLst/>
          </p:nvPr>
        </p:nvGraphicFramePr>
        <p:xfrm>
          <a:off x="251520" y="1000108"/>
          <a:ext cx="8640960" cy="5597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0346290"/>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4962" name="Picture 2" descr="ãæ¨¹æ¨ åãçåçæå°çµæ"/>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淚滴形 1">
            <a:extLst>
              <a:ext uri="{FF2B5EF4-FFF2-40B4-BE49-F238E27FC236}">
                <a16:creationId xmlns:a16="http://schemas.microsoft.com/office/drawing/2014/main" id="{15968640-77E1-48AD-9860-E800BE1AEBE0}"/>
              </a:ext>
            </a:extLst>
          </p:cNvPr>
          <p:cNvSpPr/>
          <p:nvPr/>
        </p:nvSpPr>
        <p:spPr>
          <a:xfrm>
            <a:off x="3965156" y="810970"/>
            <a:ext cx="4464496" cy="2664292"/>
          </a:xfrm>
          <a:prstGeom prst="teardrop">
            <a:avLst/>
          </a:prstGeom>
          <a:solidFill>
            <a:srgbClr val="99FF99"/>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72" name="Rectangle 5"/>
          <p:cNvSpPr>
            <a:spLocks noChangeArrowheads="1"/>
          </p:cNvSpPr>
          <p:nvPr/>
        </p:nvSpPr>
        <p:spPr bwMode="auto">
          <a:xfrm>
            <a:off x="-152400" y="2295525"/>
            <a:ext cx="9144000" cy="0"/>
          </a:xfrm>
          <a:prstGeom prst="rect">
            <a:avLst/>
          </a:prstGeom>
          <a:noFill/>
          <a:ln w="9525">
            <a:noFill/>
            <a:miter lim="800000"/>
            <a:headEnd/>
            <a:tailEnd/>
          </a:ln>
        </p:spPr>
        <p:txBody>
          <a:bodyPr wrap="none" anchor="ctr">
            <a:spAutoFit/>
          </a:bodyPr>
          <a:lstStyle/>
          <a:p>
            <a:endParaRPr lang="zh-TW" altLang="zh-TW" sz="2400"/>
          </a:p>
        </p:txBody>
      </p:sp>
      <p:sp>
        <p:nvSpPr>
          <p:cNvPr id="7173" name="Rectangle 6"/>
          <p:cNvSpPr>
            <a:spLocks noChangeArrowheads="1"/>
          </p:cNvSpPr>
          <p:nvPr/>
        </p:nvSpPr>
        <p:spPr bwMode="auto">
          <a:xfrm>
            <a:off x="152400" y="4562475"/>
            <a:ext cx="9144000" cy="0"/>
          </a:xfrm>
          <a:prstGeom prst="rect">
            <a:avLst/>
          </a:prstGeom>
          <a:noFill/>
          <a:ln w="9525">
            <a:noFill/>
            <a:miter lim="800000"/>
            <a:headEnd/>
            <a:tailEnd/>
          </a:ln>
        </p:spPr>
        <p:txBody>
          <a:bodyPr wrap="none" anchor="ctr">
            <a:spAutoFit/>
          </a:bodyPr>
          <a:lstStyle/>
          <a:p>
            <a:endParaRPr lang="zh-TW" altLang="zh-TW" sz="2400"/>
          </a:p>
        </p:txBody>
      </p:sp>
      <p:sp>
        <p:nvSpPr>
          <p:cNvPr id="11271" name="矩形 10"/>
          <p:cNvSpPr>
            <a:spLocks noChangeArrowheads="1"/>
          </p:cNvSpPr>
          <p:nvPr/>
        </p:nvSpPr>
        <p:spPr bwMode="auto">
          <a:xfrm>
            <a:off x="4143372" y="1628800"/>
            <a:ext cx="4286280" cy="830997"/>
          </a:xfrm>
          <a:prstGeom prst="rect">
            <a:avLst/>
          </a:prstGeom>
          <a:noFill/>
          <a:ln w="63500">
            <a:noFill/>
            <a:prstDash val="sysDot"/>
            <a:miter lim="800000"/>
            <a:headEnd/>
            <a:tailEnd/>
          </a:ln>
        </p:spPr>
        <p:txBody>
          <a:bodyPr wrap="square">
            <a:spAutoFit/>
          </a:bodyPr>
          <a:lstStyle/>
          <a:p>
            <a:pPr algn="ctr">
              <a:defRPr/>
            </a:pPr>
            <a:r>
              <a:rPr kumimoji="0" lang="zh-TW" altLang="en-US" sz="4800" b="1" dirty="0">
                <a:solidFill>
                  <a:srgbClr val="3333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完全免試入學</a:t>
            </a:r>
            <a:endParaRPr lang="zh-TW" altLang="en-US" sz="6000" b="1" dirty="0">
              <a:solidFill>
                <a:srgbClr val="0000CC"/>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664830298"/>
      </p:ext>
    </p:extLst>
  </p:cSld>
  <p:clrMapOvr>
    <a:masterClrMapping/>
  </p:clrMapOvr>
  <p:transition advTm="5000"/>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標題 1"/>
          <p:cNvSpPr txBox="1">
            <a:spLocks/>
          </p:cNvSpPr>
          <p:nvPr/>
        </p:nvSpPr>
        <p:spPr bwMode="auto">
          <a:xfrm>
            <a:off x="0" y="714356"/>
            <a:ext cx="9144000" cy="86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FontTx/>
              <a:buNone/>
            </a:pPr>
            <a:r>
              <a:rPr kumimoji="0" lang="zh-TW" altLang="en-US" sz="4000" b="1" dirty="0">
                <a:solidFill>
                  <a:srgbClr val="7030A0"/>
                </a:solidFill>
                <a:effectLst>
                  <a:outerShdw blurRad="38100" dist="38100" dir="2700000" algn="tl">
                    <a:srgbClr val="000000">
                      <a:alpha val="43137"/>
                    </a:srgbClr>
                  </a:outerShdw>
                </a:effectLst>
                <a:ea typeface="金梅毛隸書" pitchFamily="49" charset="-120"/>
              </a:rPr>
              <a:t>完全免試入學</a:t>
            </a:r>
          </a:p>
        </p:txBody>
      </p:sp>
      <p:sp>
        <p:nvSpPr>
          <p:cNvPr id="4" name="Rectangle 1"/>
          <p:cNvSpPr>
            <a:spLocks noChangeArrowheads="1"/>
          </p:cNvSpPr>
          <p:nvPr/>
        </p:nvSpPr>
        <p:spPr bwMode="auto">
          <a:xfrm>
            <a:off x="642910" y="2071678"/>
            <a:ext cx="7786742" cy="3139321"/>
          </a:xfrm>
          <a:prstGeom prst="rect">
            <a:avLst/>
          </a:prstGeom>
          <a:noFill/>
          <a:ln w="28575">
            <a:solidFill>
              <a:schemeClr val="tx1"/>
            </a:solidFill>
            <a:prstDash val="lgDashDot"/>
            <a:miter lim="800000"/>
            <a:headEnd/>
            <a:tailEnd/>
          </a:ln>
          <a:effectLst/>
        </p:spPr>
        <p:txBody>
          <a:bodyPr wrap="square" anchor="ctr">
            <a:spAutoFit/>
          </a:bodyPr>
          <a:lstStyle/>
          <a:p>
            <a:pPr>
              <a:lnSpc>
                <a:spcPct val="150000"/>
              </a:lnSpc>
              <a:defRPr/>
            </a:pPr>
            <a:r>
              <a:rPr lang="zh-TW" altLang="en-US" sz="4400" b="1" dirty="0">
                <a:solidFill>
                  <a:srgbClr val="C00000"/>
                </a:solidFill>
                <a:latin typeface="+mj-lt"/>
                <a:ea typeface="標楷體" panose="03000509000000000000" pitchFamily="65" charset="-120"/>
                <a:cs typeface="新細明體" pitchFamily="18" charset="-120"/>
              </a:rPr>
              <a:t>☆不採計</a:t>
            </a:r>
            <a:r>
              <a:rPr lang="zh-TW" altLang="en-US" sz="4400" b="1" dirty="0">
                <a:solidFill>
                  <a:srgbClr val="008000"/>
                </a:solidFill>
                <a:effectLst>
                  <a:outerShdw blurRad="38100" dist="38100" dir="2700000" algn="tl">
                    <a:srgbClr val="000000">
                      <a:alpha val="43137"/>
                    </a:srgbClr>
                  </a:outerShdw>
                </a:effectLst>
                <a:latin typeface="+mj-lt"/>
                <a:ea typeface="標楷體" panose="03000509000000000000" pitchFamily="65" charset="-120"/>
                <a:cs typeface="新細明體" pitchFamily="18" charset="-120"/>
              </a:rPr>
              <a:t>國中教育會考</a:t>
            </a:r>
            <a:r>
              <a:rPr lang="zh-TW" altLang="en-US" sz="4400" b="1" dirty="0">
                <a:solidFill>
                  <a:srgbClr val="C00000"/>
                </a:solidFill>
                <a:latin typeface="+mj-lt"/>
                <a:ea typeface="標楷體" panose="03000509000000000000" pitchFamily="65" charset="-120"/>
                <a:cs typeface="新細明體" pitchFamily="18" charset="-120"/>
              </a:rPr>
              <a:t>成績</a:t>
            </a:r>
            <a:r>
              <a:rPr lang="zh-TW" altLang="en-US" sz="4400" b="1" dirty="0">
                <a:solidFill>
                  <a:srgbClr val="C00000"/>
                </a:solidFill>
                <a:latin typeface="Times New Roman" pitchFamily="18" charset="0"/>
                <a:ea typeface="標楷體" panose="03000509000000000000" pitchFamily="65" charset="-120"/>
                <a:cs typeface="Times New Roman" pitchFamily="18" charset="0"/>
              </a:rPr>
              <a:t>。</a:t>
            </a:r>
          </a:p>
          <a:p>
            <a:pPr>
              <a:lnSpc>
                <a:spcPct val="150000"/>
              </a:lnSpc>
              <a:defRPr/>
            </a:pPr>
            <a:r>
              <a:rPr lang="zh-TW" altLang="en-US" sz="4400" b="1" dirty="0">
                <a:solidFill>
                  <a:srgbClr val="C00000"/>
                </a:solidFill>
                <a:latin typeface="Times New Roman" pitchFamily="18" charset="0"/>
                <a:ea typeface="標楷體" panose="03000509000000000000" pitchFamily="65" charset="-120"/>
                <a:cs typeface="Times New Roman" pitchFamily="18" charset="0"/>
              </a:rPr>
              <a:t>☆不採計</a:t>
            </a:r>
            <a:r>
              <a:rPr lang="zh-TW" altLang="en-US" sz="4400" b="1" dirty="0">
                <a:solidFill>
                  <a:srgbClr val="008000"/>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國中在校學科</a:t>
            </a:r>
            <a:r>
              <a:rPr lang="zh-TW" altLang="en-US" sz="4400" b="1" dirty="0">
                <a:solidFill>
                  <a:srgbClr val="C00000"/>
                </a:solidFill>
                <a:latin typeface="Times New Roman" pitchFamily="18" charset="0"/>
                <a:ea typeface="標楷體" panose="03000509000000000000" pitchFamily="65" charset="-120"/>
                <a:cs typeface="Times New Roman" pitchFamily="18" charset="0"/>
              </a:rPr>
              <a:t>成績。</a:t>
            </a:r>
            <a:endParaRPr lang="en-US" altLang="zh-TW" sz="4400" b="1" dirty="0">
              <a:solidFill>
                <a:srgbClr val="C00000"/>
              </a:solidFill>
              <a:latin typeface="Times New Roman" pitchFamily="18" charset="0"/>
              <a:ea typeface="標楷體" panose="03000509000000000000" pitchFamily="65" charset="-120"/>
              <a:cs typeface="Times New Roman" pitchFamily="18" charset="0"/>
            </a:endParaRPr>
          </a:p>
          <a:p>
            <a:pPr>
              <a:lnSpc>
                <a:spcPct val="150000"/>
              </a:lnSpc>
              <a:defRPr/>
            </a:pPr>
            <a:r>
              <a:rPr lang="zh-TW" altLang="en-US" sz="4400" b="1" dirty="0">
                <a:solidFill>
                  <a:srgbClr val="C00000"/>
                </a:solidFill>
                <a:latin typeface="Times New Roman" pitchFamily="18" charset="0"/>
                <a:ea typeface="標楷體" panose="03000509000000000000" pitchFamily="65" charset="-120"/>
                <a:cs typeface="Times New Roman" pitchFamily="18" charset="0"/>
              </a:rPr>
              <a:t>☆不採計</a:t>
            </a:r>
            <a:r>
              <a:rPr lang="zh-TW" altLang="en-US" sz="4400" b="1" dirty="0">
                <a:solidFill>
                  <a:srgbClr val="008000"/>
                </a:solidFill>
                <a:latin typeface="Times New Roman" pitchFamily="18" charset="0"/>
                <a:ea typeface="標楷體" panose="03000509000000000000" pitchFamily="65" charset="-120"/>
                <a:cs typeface="Times New Roman" pitchFamily="18" charset="0"/>
              </a:rPr>
              <a:t>志願序</a:t>
            </a:r>
            <a:r>
              <a:rPr lang="zh-TW" altLang="en-US" sz="4400" b="1" dirty="0">
                <a:solidFill>
                  <a:srgbClr val="C00000"/>
                </a:solidFill>
                <a:latin typeface="Times New Roman" pitchFamily="18" charset="0"/>
                <a:ea typeface="標楷體" panose="03000509000000000000" pitchFamily="65" charset="-120"/>
                <a:cs typeface="Times New Roman" pitchFamily="18" charset="0"/>
              </a:rPr>
              <a:t>積分。</a:t>
            </a:r>
          </a:p>
        </p:txBody>
      </p:sp>
    </p:spTree>
    <p:extLst>
      <p:ext uri="{BB962C8B-B14F-4D97-AF65-F5344CB8AC3E}">
        <p14:creationId xmlns:p14="http://schemas.microsoft.com/office/powerpoint/2010/main" val="2579150696"/>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標題 1"/>
          <p:cNvSpPr>
            <a:spLocks noGrp="1"/>
          </p:cNvSpPr>
          <p:nvPr>
            <p:ph type="title"/>
          </p:nvPr>
        </p:nvSpPr>
        <p:spPr>
          <a:xfrm>
            <a:off x="0" y="17463"/>
            <a:ext cx="9144000" cy="1068387"/>
          </a:xfrm>
        </p:spPr>
        <p:txBody>
          <a:bodyPr/>
          <a:lstStyle/>
          <a:p>
            <a:r>
              <a:rPr lang="zh-TW" altLang="en-US" sz="4800" dirty="0">
                <a:solidFill>
                  <a:srgbClr val="FF0000"/>
                </a:solidFill>
                <a:effectLst>
                  <a:outerShdw blurRad="38100" dist="38100" dir="2700000" algn="tl">
                    <a:srgbClr val="000000">
                      <a:alpha val="43137"/>
                    </a:srgbClr>
                  </a:outerShdw>
                </a:effectLst>
                <a:latin typeface="標楷體" pitchFamily="65" charset="-120"/>
                <a:ea typeface="金梅毛隸書" pitchFamily="49" charset="-120"/>
              </a:rPr>
              <a:t>辦理時機</a:t>
            </a:r>
            <a:endParaRPr lang="zh-TW" altLang="en-US" sz="4800" dirty="0">
              <a:solidFill>
                <a:srgbClr val="FF0000"/>
              </a:solidFill>
              <a:effectLst>
                <a:outerShdw blurRad="38100" dist="38100" dir="2700000" algn="tl">
                  <a:srgbClr val="000000">
                    <a:alpha val="43137"/>
                  </a:srgbClr>
                </a:outerShdw>
              </a:effectLst>
              <a:ea typeface="金梅毛隸書" pitchFamily="49" charset="-120"/>
            </a:endParaRPr>
          </a:p>
        </p:txBody>
      </p:sp>
      <p:sp>
        <p:nvSpPr>
          <p:cNvPr id="63492" name="Shape 332"/>
          <p:cNvSpPr>
            <a:spLocks noChangeArrowheads="1"/>
          </p:cNvSpPr>
          <p:nvPr/>
        </p:nvSpPr>
        <p:spPr bwMode="auto">
          <a:xfrm>
            <a:off x="7286625" y="4857750"/>
            <a:ext cx="1320800" cy="16700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1800">
              <a:solidFill>
                <a:srgbClr val="000000"/>
              </a:solidFill>
              <a:latin typeface="Arial" pitchFamily="34" charset="0"/>
            </a:endParaRPr>
          </a:p>
        </p:txBody>
      </p:sp>
      <p:sp>
        <p:nvSpPr>
          <p:cNvPr id="63493" name="Shape 333"/>
          <p:cNvSpPr>
            <a:spLocks noChangeArrowheads="1"/>
          </p:cNvSpPr>
          <p:nvPr/>
        </p:nvSpPr>
        <p:spPr bwMode="auto">
          <a:xfrm>
            <a:off x="3857625" y="4929188"/>
            <a:ext cx="1289050" cy="15525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1800">
              <a:solidFill>
                <a:srgbClr val="000000"/>
              </a:solidFill>
              <a:latin typeface="Arial" pitchFamily="34" charset="0"/>
            </a:endParaRPr>
          </a:p>
        </p:txBody>
      </p:sp>
      <p:grpSp>
        <p:nvGrpSpPr>
          <p:cNvPr id="2" name="群組 12"/>
          <p:cNvGrpSpPr/>
          <p:nvPr/>
        </p:nvGrpSpPr>
        <p:grpSpPr>
          <a:xfrm>
            <a:off x="3071802" y="571480"/>
            <a:ext cx="5572164" cy="4286280"/>
            <a:chOff x="3071802" y="571480"/>
            <a:chExt cx="5572164" cy="4286280"/>
          </a:xfrm>
        </p:grpSpPr>
        <p:graphicFrame>
          <p:nvGraphicFramePr>
            <p:cNvPr id="6" name="資料庫圖表 5"/>
            <p:cNvGraphicFramePr/>
            <p:nvPr>
              <p:extLst/>
            </p:nvPr>
          </p:nvGraphicFramePr>
          <p:xfrm>
            <a:off x="3071802" y="1571612"/>
            <a:ext cx="5572164" cy="32861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3494" name="文字方塊 8"/>
            <p:cNvSpPr txBox="1">
              <a:spLocks noChangeArrowheads="1"/>
            </p:cNvSpPr>
            <p:nvPr/>
          </p:nvSpPr>
          <p:spPr bwMode="auto">
            <a:xfrm>
              <a:off x="3571868" y="1142984"/>
              <a:ext cx="10001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sz="6000" b="1" dirty="0">
                  <a:effectLst>
                    <a:outerShdw blurRad="38100" dist="38100" dir="2700000" algn="tl">
                      <a:srgbClr val="000000">
                        <a:alpha val="43137"/>
                      </a:srgbClr>
                    </a:outerShdw>
                  </a:effectLst>
                  <a:latin typeface="Arial" pitchFamily="34" charset="0"/>
                  <a:ea typeface="金梅毛隸書" pitchFamily="49" charset="-120"/>
                </a:rPr>
                <a:t>先</a:t>
              </a:r>
            </a:p>
          </p:txBody>
        </p:sp>
        <p:sp>
          <p:nvSpPr>
            <p:cNvPr id="63495" name="文字方塊 9"/>
            <p:cNvSpPr txBox="1">
              <a:spLocks noChangeArrowheads="1"/>
            </p:cNvSpPr>
            <p:nvPr/>
          </p:nvSpPr>
          <p:spPr bwMode="auto">
            <a:xfrm>
              <a:off x="6929454" y="571480"/>
              <a:ext cx="10001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sz="6000" b="1" dirty="0">
                  <a:effectLst>
                    <a:outerShdw blurRad="38100" dist="38100" dir="2700000" algn="tl">
                      <a:srgbClr val="000000">
                        <a:alpha val="43137"/>
                      </a:srgbClr>
                    </a:outerShdw>
                  </a:effectLst>
                  <a:latin typeface="Arial" pitchFamily="34" charset="0"/>
                  <a:ea typeface="金梅毛隸書" pitchFamily="49" charset="-120"/>
                </a:rPr>
                <a:t>後</a:t>
              </a:r>
            </a:p>
          </p:txBody>
        </p:sp>
      </p:grpSp>
      <p:grpSp>
        <p:nvGrpSpPr>
          <p:cNvPr id="3" name="群組 7"/>
          <p:cNvGrpSpPr/>
          <p:nvPr/>
        </p:nvGrpSpPr>
        <p:grpSpPr>
          <a:xfrm>
            <a:off x="285720" y="3429000"/>
            <a:ext cx="2070516" cy="2070516"/>
            <a:chOff x="451" y="607815"/>
            <a:chExt cx="2070516" cy="2070516"/>
          </a:xfrm>
          <a:solidFill>
            <a:srgbClr val="3333FF"/>
          </a:solidFill>
        </p:grpSpPr>
        <p:sp>
          <p:nvSpPr>
            <p:cNvPr id="9" name="橢圓 8"/>
            <p:cNvSpPr/>
            <p:nvPr/>
          </p:nvSpPr>
          <p:spPr>
            <a:xfrm>
              <a:off x="451" y="607815"/>
              <a:ext cx="2070516" cy="2070516"/>
            </a:xfrm>
            <a:prstGeom prst="ellipse">
              <a:avLst/>
            </a:prstGeom>
            <a:grp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10" name="橢圓 4"/>
            <p:cNvSpPr/>
            <p:nvPr/>
          </p:nvSpPr>
          <p:spPr>
            <a:xfrm>
              <a:off x="71889" y="911035"/>
              <a:ext cx="1785950" cy="146407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1333500">
                <a:spcBef>
                  <a:spcPct val="0"/>
                </a:spcBef>
                <a:spcAft>
                  <a:spcPts val="0"/>
                </a:spcAft>
              </a:pPr>
              <a:r>
                <a:rPr lang="zh-TW" altLang="en-US" sz="3000" b="1" kern="1200" dirty="0">
                  <a:effectLst>
                    <a:outerShdw blurRad="38100" dist="38100" dir="2700000" algn="tl">
                      <a:srgbClr val="000000">
                        <a:alpha val="43137"/>
                      </a:srgbClr>
                    </a:outerShdw>
                  </a:effectLst>
                  <a:latin typeface="標楷體" pitchFamily="65" charset="-120"/>
                  <a:ea typeface="全真顏體" pitchFamily="49" charset="-120"/>
                </a:rPr>
                <a:t>基隆</a:t>
              </a:r>
              <a:r>
                <a:rPr lang="zh-TW" altLang="en-US" sz="4000" b="1" kern="1200" dirty="0">
                  <a:solidFill>
                    <a:srgbClr val="FF00FF"/>
                  </a:solidFill>
                  <a:effectLst>
                    <a:outerShdw blurRad="38100" dist="38100" dir="2700000" algn="tl">
                      <a:srgbClr val="000000">
                        <a:alpha val="43137"/>
                      </a:srgbClr>
                    </a:outerShdw>
                  </a:effectLst>
                  <a:latin typeface="標楷體" pitchFamily="65" charset="-120"/>
                  <a:ea typeface="全真顏體" pitchFamily="49" charset="-120"/>
                </a:rPr>
                <a:t>區</a:t>
              </a:r>
              <a:endParaRPr lang="en-US" altLang="zh-TW" sz="4000" b="1" kern="1200" dirty="0">
                <a:solidFill>
                  <a:srgbClr val="FF00FF"/>
                </a:solidFill>
                <a:effectLst>
                  <a:outerShdw blurRad="38100" dist="38100" dir="2700000" algn="tl">
                    <a:srgbClr val="000000">
                      <a:alpha val="43137"/>
                    </a:srgbClr>
                  </a:outerShdw>
                </a:effectLst>
                <a:latin typeface="標楷體" pitchFamily="65" charset="-120"/>
                <a:ea typeface="全真顏體" pitchFamily="49" charset="-120"/>
              </a:endParaRPr>
            </a:p>
            <a:p>
              <a:pPr lvl="0" algn="ctr" defTabSz="1333500">
                <a:spcBef>
                  <a:spcPct val="0"/>
                </a:spcBef>
                <a:spcAft>
                  <a:spcPts val="0"/>
                </a:spcAft>
              </a:pPr>
              <a:r>
                <a:rPr lang="zh-TW" altLang="en-US" sz="3000" b="1" kern="1200" dirty="0">
                  <a:effectLst>
                    <a:outerShdw blurRad="38100" dist="38100" dir="2700000" algn="tl">
                      <a:srgbClr val="000000">
                        <a:alpha val="43137"/>
                      </a:srgbClr>
                    </a:outerShdw>
                  </a:effectLst>
                  <a:latin typeface="標楷體" pitchFamily="65" charset="-120"/>
                  <a:ea typeface="全真顏體" pitchFamily="49" charset="-120"/>
                </a:rPr>
                <a:t>完全免試</a:t>
              </a:r>
              <a:endParaRPr lang="en-US" altLang="zh-TW" sz="3000" b="1" kern="1200" dirty="0">
                <a:effectLst>
                  <a:outerShdw blurRad="38100" dist="38100" dir="2700000" algn="tl">
                    <a:srgbClr val="000000">
                      <a:alpha val="43137"/>
                    </a:srgbClr>
                  </a:outerShdw>
                </a:effectLst>
                <a:latin typeface="標楷體" pitchFamily="65" charset="-120"/>
                <a:ea typeface="全真顏體" pitchFamily="49" charset="-120"/>
              </a:endParaRPr>
            </a:p>
            <a:p>
              <a:pPr lvl="0" algn="ctr" defTabSz="1333500">
                <a:spcBef>
                  <a:spcPct val="0"/>
                </a:spcBef>
                <a:spcAft>
                  <a:spcPts val="0"/>
                </a:spcAft>
              </a:pPr>
              <a:r>
                <a:rPr lang="zh-TW" altLang="en-US" sz="3000" b="1" kern="1200" dirty="0">
                  <a:effectLst>
                    <a:outerShdw blurRad="38100" dist="38100" dir="2700000" algn="tl">
                      <a:srgbClr val="000000">
                        <a:alpha val="43137"/>
                      </a:srgbClr>
                    </a:outerShdw>
                  </a:effectLst>
                  <a:latin typeface="標楷體" pitchFamily="65" charset="-120"/>
                  <a:ea typeface="全真顏體" pitchFamily="49" charset="-120"/>
                </a:rPr>
                <a:t>入學</a:t>
              </a:r>
            </a:p>
          </p:txBody>
        </p:sp>
      </p:grpSp>
      <p:sp>
        <p:nvSpPr>
          <p:cNvPr id="11" name="等腰三角形 10"/>
          <p:cNvSpPr/>
          <p:nvPr/>
        </p:nvSpPr>
        <p:spPr>
          <a:xfrm rot="4774519">
            <a:off x="2347203" y="3403835"/>
            <a:ext cx="724680" cy="582737"/>
          </a:xfrm>
          <a:prstGeom prst="triangle">
            <a:avLst/>
          </a:prstGeom>
          <a:gradFill>
            <a:gsLst>
              <a:gs pos="0">
                <a:srgbClr val="3333FF"/>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12" name="文字方塊 8"/>
          <p:cNvSpPr txBox="1">
            <a:spLocks noChangeArrowheads="1"/>
          </p:cNvSpPr>
          <p:nvPr/>
        </p:nvSpPr>
        <p:spPr bwMode="auto">
          <a:xfrm>
            <a:off x="357158" y="2214554"/>
            <a:ext cx="17859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sz="6000" b="1" dirty="0">
                <a:solidFill>
                  <a:srgbClr val="FF0000"/>
                </a:solidFill>
                <a:effectLst>
                  <a:outerShdw blurRad="38100" dist="38100" dir="2700000" algn="tl">
                    <a:srgbClr val="000000">
                      <a:alpha val="43137"/>
                    </a:srgbClr>
                  </a:outerShdw>
                </a:effectLst>
                <a:latin typeface="Arial" pitchFamily="34" charset="0"/>
                <a:ea typeface="金梅毛隸書" pitchFamily="49" charset="-120"/>
              </a:rPr>
              <a:t>更早</a:t>
            </a:r>
          </a:p>
        </p:txBody>
      </p:sp>
    </p:spTree>
    <p:extLst>
      <p:ext uri="{BB962C8B-B14F-4D97-AF65-F5344CB8AC3E}">
        <p14:creationId xmlns:p14="http://schemas.microsoft.com/office/powerpoint/2010/main" val="38320706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2000" fill="hold"/>
                                        <p:tgtEl>
                                          <p:spTgt spid="12"/>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0-#ppt_w/2"/>
                                          </p:val>
                                        </p:tav>
                                        <p:tav tm="100000">
                                          <p:val>
                                            <p:strVal val="#ppt_x"/>
                                          </p:val>
                                        </p:tav>
                                      </p:tavLst>
                                    </p:anim>
                                    <p:anim calcmode="lin" valueType="num">
                                      <p:cBhvr additive="base">
                                        <p:cTn id="1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標題 1"/>
          <p:cNvSpPr>
            <a:spLocks noGrp="1"/>
          </p:cNvSpPr>
          <p:nvPr>
            <p:ph type="title"/>
          </p:nvPr>
        </p:nvSpPr>
        <p:spPr>
          <a:xfrm>
            <a:off x="0" y="17463"/>
            <a:ext cx="9144000" cy="1068387"/>
          </a:xfrm>
        </p:spPr>
        <p:txBody>
          <a:bodyPr/>
          <a:lstStyle/>
          <a:p>
            <a:r>
              <a:rPr lang="zh-TW" altLang="en-US" sz="4800" dirty="0">
                <a:solidFill>
                  <a:srgbClr val="FF0000"/>
                </a:solidFill>
                <a:effectLst>
                  <a:outerShdw blurRad="38100" dist="38100" dir="2700000" algn="tl">
                    <a:srgbClr val="000000">
                      <a:alpha val="43137"/>
                    </a:srgbClr>
                  </a:outerShdw>
                </a:effectLst>
                <a:latin typeface="標楷體" pitchFamily="65" charset="-120"/>
                <a:ea typeface="金梅毛隸書" pitchFamily="49" charset="-120"/>
              </a:rPr>
              <a:t>招生範圍</a:t>
            </a:r>
            <a:endParaRPr lang="zh-TW" altLang="en-US" sz="4800" dirty="0">
              <a:solidFill>
                <a:srgbClr val="FF0000"/>
              </a:solidFill>
              <a:effectLst>
                <a:outerShdw blurRad="38100" dist="38100" dir="2700000" algn="tl">
                  <a:srgbClr val="000000">
                    <a:alpha val="43137"/>
                  </a:srgbClr>
                </a:outerShdw>
              </a:effectLst>
              <a:ea typeface="金梅毛隸書" pitchFamily="49" charset="-120"/>
            </a:endParaRPr>
          </a:p>
        </p:txBody>
      </p:sp>
      <p:sp>
        <p:nvSpPr>
          <p:cNvPr id="63492" name="Shape 332"/>
          <p:cNvSpPr>
            <a:spLocks noChangeArrowheads="1"/>
          </p:cNvSpPr>
          <p:nvPr/>
        </p:nvSpPr>
        <p:spPr bwMode="auto">
          <a:xfrm>
            <a:off x="7286625" y="4857750"/>
            <a:ext cx="1320800" cy="16700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1800">
              <a:solidFill>
                <a:srgbClr val="000000"/>
              </a:solidFill>
              <a:latin typeface="Arial" pitchFamily="34" charset="0"/>
            </a:endParaRPr>
          </a:p>
        </p:txBody>
      </p:sp>
      <p:sp>
        <p:nvSpPr>
          <p:cNvPr id="63493" name="Shape 333"/>
          <p:cNvSpPr>
            <a:spLocks noChangeArrowheads="1"/>
          </p:cNvSpPr>
          <p:nvPr/>
        </p:nvSpPr>
        <p:spPr bwMode="auto">
          <a:xfrm>
            <a:off x="3857625" y="4929188"/>
            <a:ext cx="1289050" cy="15525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1800">
              <a:solidFill>
                <a:srgbClr val="000000"/>
              </a:solidFill>
              <a:latin typeface="Arial" pitchFamily="34" charset="0"/>
            </a:endParaRPr>
          </a:p>
        </p:txBody>
      </p:sp>
      <p:sp>
        <p:nvSpPr>
          <p:cNvPr id="14" name="矩形 13"/>
          <p:cNvSpPr/>
          <p:nvPr/>
        </p:nvSpPr>
        <p:spPr>
          <a:xfrm>
            <a:off x="1000100" y="1357298"/>
            <a:ext cx="7072362" cy="3416320"/>
          </a:xfrm>
          <a:prstGeom prst="rect">
            <a:avLst/>
          </a:prstGeom>
        </p:spPr>
        <p:txBody>
          <a:bodyPr wrap="square">
            <a:spAutoFit/>
          </a:bodyPr>
          <a:lstStyle/>
          <a:p>
            <a:r>
              <a:rPr lang="en-US" altLang="zh-TW" sz="4000" b="1" dirty="0">
                <a:solidFill>
                  <a:srgbClr val="3333FF"/>
                </a:solidFill>
                <a:effectLst>
                  <a:outerShdw blurRad="38100" dist="38100" dir="2700000" algn="tl">
                    <a:srgbClr val="000000">
                      <a:alpha val="43137"/>
                    </a:srgbClr>
                  </a:outerShdw>
                </a:effectLst>
                <a:latin typeface="Times New Roman" pitchFamily="18" charset="0"/>
                <a:ea typeface="+mn-ea"/>
                <a:cs typeface="Times New Roman" pitchFamily="18" charset="0"/>
              </a:rPr>
              <a:t>1.</a:t>
            </a:r>
            <a:r>
              <a:rPr lang="zh-TW" altLang="en-US" sz="4800" b="1" dirty="0">
                <a:solidFill>
                  <a:srgbClr val="FF00FF"/>
                </a:solidFill>
                <a:effectLst>
                  <a:outerShdw blurRad="38100" dist="38100" dir="2700000" algn="tl">
                    <a:srgbClr val="000000">
                      <a:alpha val="43137"/>
                    </a:srgbClr>
                  </a:outerShdw>
                </a:effectLst>
                <a:latin typeface="Times New Roman" pitchFamily="18" charset="0"/>
                <a:ea typeface="+mn-ea"/>
                <a:cs typeface="Times New Roman" pitchFamily="18" charset="0"/>
              </a:rPr>
              <a:t>基隆市</a:t>
            </a:r>
            <a:r>
              <a:rPr lang="zh-TW" altLang="en-US" sz="4000" b="1" dirty="0">
                <a:solidFill>
                  <a:srgbClr val="3333FF"/>
                </a:solidFill>
                <a:effectLst>
                  <a:outerShdw blurRad="38100" dist="38100" dir="2700000" algn="tl">
                    <a:srgbClr val="000000">
                      <a:alpha val="43137"/>
                    </a:srgbClr>
                  </a:outerShdw>
                </a:effectLst>
                <a:latin typeface="Times New Roman" pitchFamily="18" charset="0"/>
                <a:ea typeface="+mn-ea"/>
                <a:cs typeface="Times New Roman" pitchFamily="18" charset="0"/>
              </a:rPr>
              <a:t>全區</a:t>
            </a:r>
            <a:r>
              <a:rPr lang="en-US" altLang="zh-TW" sz="4000" b="1" dirty="0">
                <a:solidFill>
                  <a:srgbClr val="3333FF"/>
                </a:solidFill>
                <a:effectLst>
                  <a:outerShdw blurRad="38100" dist="38100" dir="2700000" algn="tl">
                    <a:srgbClr val="000000">
                      <a:alpha val="43137"/>
                    </a:srgbClr>
                  </a:outerShdw>
                </a:effectLst>
                <a:latin typeface="Times New Roman" pitchFamily="18" charset="0"/>
                <a:ea typeface="+mn-ea"/>
                <a:cs typeface="Times New Roman" pitchFamily="18" charset="0"/>
              </a:rPr>
              <a:t>(</a:t>
            </a:r>
            <a:r>
              <a:rPr lang="zh-TW" altLang="en-US" sz="4000" b="1" dirty="0">
                <a:solidFill>
                  <a:srgbClr val="3333FF"/>
                </a:solidFill>
                <a:effectLst>
                  <a:outerShdw blurRad="38100" dist="38100" dir="2700000" algn="tl">
                    <a:srgbClr val="000000">
                      <a:alpha val="43137"/>
                    </a:srgbClr>
                  </a:outerShdw>
                </a:effectLst>
                <a:latin typeface="Times New Roman" pitchFamily="18" charset="0"/>
                <a:ea typeface="+mn-ea"/>
                <a:cs typeface="Times New Roman" pitchFamily="18" charset="0"/>
              </a:rPr>
              <a:t>中正、仁愛、</a:t>
            </a:r>
            <a:endParaRPr lang="en-US" altLang="zh-TW" sz="4000" b="1" dirty="0">
              <a:solidFill>
                <a:srgbClr val="3333FF"/>
              </a:solidFill>
              <a:effectLst>
                <a:outerShdw blurRad="38100" dist="38100" dir="2700000" algn="tl">
                  <a:srgbClr val="000000">
                    <a:alpha val="43137"/>
                  </a:srgbClr>
                </a:outerShdw>
              </a:effectLst>
              <a:latin typeface="Times New Roman" pitchFamily="18" charset="0"/>
              <a:ea typeface="+mn-ea"/>
              <a:cs typeface="Times New Roman" pitchFamily="18" charset="0"/>
            </a:endParaRPr>
          </a:p>
          <a:p>
            <a:r>
              <a:rPr lang="zh-TW" altLang="en-US" sz="4000" b="1" dirty="0">
                <a:solidFill>
                  <a:srgbClr val="3333FF"/>
                </a:solidFill>
                <a:effectLst>
                  <a:outerShdw blurRad="38100" dist="38100" dir="2700000" algn="tl">
                    <a:srgbClr val="000000">
                      <a:alpha val="43137"/>
                    </a:srgbClr>
                  </a:outerShdw>
                </a:effectLst>
                <a:latin typeface="Times New Roman" pitchFamily="18" charset="0"/>
                <a:ea typeface="+mn-ea"/>
                <a:cs typeface="Times New Roman" pitchFamily="18" charset="0"/>
              </a:rPr>
              <a:t>   信義、中山、安樂、七堵、</a:t>
            </a:r>
            <a:endParaRPr lang="en-US" altLang="zh-TW" sz="4000" b="1" dirty="0">
              <a:solidFill>
                <a:srgbClr val="3333FF"/>
              </a:solidFill>
              <a:effectLst>
                <a:outerShdw blurRad="38100" dist="38100" dir="2700000" algn="tl">
                  <a:srgbClr val="000000">
                    <a:alpha val="43137"/>
                  </a:srgbClr>
                </a:outerShdw>
              </a:effectLst>
              <a:latin typeface="Times New Roman" pitchFamily="18" charset="0"/>
              <a:ea typeface="+mn-ea"/>
              <a:cs typeface="Times New Roman" pitchFamily="18" charset="0"/>
            </a:endParaRPr>
          </a:p>
          <a:p>
            <a:r>
              <a:rPr lang="zh-TW" altLang="en-US" sz="4000" b="1" dirty="0">
                <a:solidFill>
                  <a:srgbClr val="3333FF"/>
                </a:solidFill>
                <a:effectLst>
                  <a:outerShdw blurRad="38100" dist="38100" dir="2700000" algn="tl">
                    <a:srgbClr val="000000">
                      <a:alpha val="43137"/>
                    </a:srgbClr>
                  </a:outerShdw>
                </a:effectLst>
                <a:latin typeface="Times New Roman" pitchFamily="18" charset="0"/>
                <a:ea typeface="+mn-ea"/>
                <a:cs typeface="Times New Roman" pitchFamily="18" charset="0"/>
              </a:rPr>
              <a:t>   暖暖等區</a:t>
            </a:r>
            <a:r>
              <a:rPr lang="en-US" altLang="zh-TW" sz="4000" b="1" dirty="0">
                <a:solidFill>
                  <a:srgbClr val="3333FF"/>
                </a:solidFill>
                <a:effectLst>
                  <a:outerShdw blurRad="38100" dist="38100" dir="2700000" algn="tl">
                    <a:srgbClr val="000000">
                      <a:alpha val="43137"/>
                    </a:srgbClr>
                  </a:outerShdw>
                </a:effectLst>
                <a:latin typeface="Times New Roman" pitchFamily="18" charset="0"/>
                <a:ea typeface="+mn-ea"/>
                <a:cs typeface="Times New Roman" pitchFamily="18" charset="0"/>
              </a:rPr>
              <a:t>)</a:t>
            </a:r>
          </a:p>
          <a:p>
            <a:r>
              <a:rPr lang="en-US" altLang="zh-TW" sz="4000" b="1" dirty="0">
                <a:solidFill>
                  <a:srgbClr val="3333FF"/>
                </a:solidFill>
                <a:effectLst>
                  <a:outerShdw blurRad="38100" dist="38100" dir="2700000" algn="tl">
                    <a:srgbClr val="000000">
                      <a:alpha val="43137"/>
                    </a:srgbClr>
                  </a:outerShdw>
                </a:effectLst>
                <a:latin typeface="Times New Roman" pitchFamily="18" charset="0"/>
                <a:ea typeface="+mn-ea"/>
                <a:cs typeface="Times New Roman" pitchFamily="18" charset="0"/>
              </a:rPr>
              <a:t>2.</a:t>
            </a:r>
            <a:r>
              <a:rPr lang="zh-TW" altLang="en-US" sz="4800" b="1" dirty="0">
                <a:solidFill>
                  <a:srgbClr val="FF00FF"/>
                </a:solidFill>
                <a:effectLst>
                  <a:outerShdw blurRad="38100" dist="38100" dir="2700000" algn="tl">
                    <a:srgbClr val="000000">
                      <a:alpha val="43137"/>
                    </a:srgbClr>
                  </a:outerShdw>
                </a:effectLst>
                <a:latin typeface="Times New Roman" pitchFamily="18" charset="0"/>
                <a:ea typeface="+mn-ea"/>
                <a:cs typeface="Times New Roman" pitchFamily="18" charset="0"/>
              </a:rPr>
              <a:t>新北市</a:t>
            </a:r>
            <a:r>
              <a:rPr lang="zh-TW" altLang="en-US" sz="4000" b="1" dirty="0">
                <a:solidFill>
                  <a:srgbClr val="3333FF"/>
                </a:solidFill>
                <a:effectLst>
                  <a:outerShdw blurRad="38100" dist="38100" dir="2700000" algn="tl">
                    <a:srgbClr val="000000">
                      <a:alpha val="43137"/>
                    </a:srgbClr>
                  </a:outerShdw>
                </a:effectLst>
                <a:latin typeface="Times New Roman" pitchFamily="18" charset="0"/>
                <a:ea typeface="+mn-ea"/>
                <a:cs typeface="Times New Roman" pitchFamily="18" charset="0"/>
              </a:rPr>
              <a:t>瑞芳、萬里、雙溪、</a:t>
            </a:r>
            <a:endParaRPr lang="en-US" altLang="zh-TW" sz="4000" b="1" dirty="0">
              <a:solidFill>
                <a:srgbClr val="3333FF"/>
              </a:solidFill>
              <a:effectLst>
                <a:outerShdw blurRad="38100" dist="38100" dir="2700000" algn="tl">
                  <a:srgbClr val="000000">
                    <a:alpha val="43137"/>
                  </a:srgbClr>
                </a:outerShdw>
              </a:effectLst>
              <a:latin typeface="Times New Roman" pitchFamily="18" charset="0"/>
              <a:ea typeface="+mn-ea"/>
              <a:cs typeface="Times New Roman" pitchFamily="18" charset="0"/>
            </a:endParaRPr>
          </a:p>
          <a:p>
            <a:r>
              <a:rPr lang="zh-TW" altLang="en-US" sz="4000" b="1" dirty="0">
                <a:solidFill>
                  <a:srgbClr val="3333FF"/>
                </a:solidFill>
                <a:effectLst>
                  <a:outerShdw blurRad="38100" dist="38100" dir="2700000" algn="tl">
                    <a:srgbClr val="000000">
                      <a:alpha val="43137"/>
                    </a:srgbClr>
                  </a:outerShdw>
                </a:effectLst>
                <a:latin typeface="Times New Roman" pitchFamily="18" charset="0"/>
                <a:ea typeface="+mn-ea"/>
                <a:cs typeface="Times New Roman" pitchFamily="18" charset="0"/>
              </a:rPr>
              <a:t>   貢寮、平溪、汐止等區</a:t>
            </a:r>
          </a:p>
        </p:txBody>
      </p:sp>
    </p:spTree>
    <p:extLst>
      <p:ext uri="{BB962C8B-B14F-4D97-AF65-F5344CB8AC3E}">
        <p14:creationId xmlns:p14="http://schemas.microsoft.com/office/powerpoint/2010/main" val="18295460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blinds(vertical)">
                                      <p:cBhvr>
                                        <p:cTn id="7" dur="1000"/>
                                        <p:tgtEl>
                                          <p:spTgt spid="6349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linds(vertical)">
                                      <p:cBhvr>
                                        <p:cTn id="12" dur="1000"/>
                                        <p:tgtEl>
                                          <p:spTgt spid="14">
                                            <p:txEl>
                                              <p:pRg st="0" end="0"/>
                                            </p:txEl>
                                          </p:spTgt>
                                        </p:tgtEl>
                                      </p:cBhvr>
                                    </p:animEffect>
                                  </p:childTnLst>
                                </p:cTn>
                              </p:par>
                              <p:par>
                                <p:cTn id="13" presetID="3" presetClass="entr" presetSubtype="5" fill="hold" nodeType="with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blinds(vertical)">
                                      <p:cBhvr>
                                        <p:cTn id="15" dur="1000"/>
                                        <p:tgtEl>
                                          <p:spTgt spid="14">
                                            <p:txEl>
                                              <p:pRg st="1" end="1"/>
                                            </p:txEl>
                                          </p:spTgt>
                                        </p:tgtEl>
                                      </p:cBhvr>
                                    </p:animEffect>
                                  </p:childTnLst>
                                </p:cTn>
                              </p:par>
                              <p:par>
                                <p:cTn id="16" presetID="3" presetClass="entr" presetSubtype="5" fill="hold" nodeType="withEffect">
                                  <p:stCondLst>
                                    <p:cond delay="0"/>
                                  </p:stCondLst>
                                  <p:childTnLst>
                                    <p:set>
                                      <p:cBhvr>
                                        <p:cTn id="17" dur="1" fill="hold">
                                          <p:stCondLst>
                                            <p:cond delay="0"/>
                                          </p:stCondLst>
                                        </p:cTn>
                                        <p:tgtEl>
                                          <p:spTgt spid="14">
                                            <p:txEl>
                                              <p:pRg st="2" end="2"/>
                                            </p:txEl>
                                          </p:spTgt>
                                        </p:tgtEl>
                                        <p:attrNameLst>
                                          <p:attrName>style.visibility</p:attrName>
                                        </p:attrNameLst>
                                      </p:cBhvr>
                                      <p:to>
                                        <p:strVal val="visible"/>
                                      </p:to>
                                    </p:set>
                                    <p:animEffect transition="in" filter="blinds(vertical)">
                                      <p:cBhvr>
                                        <p:cTn id="18" dur="1000"/>
                                        <p:tgtEl>
                                          <p:spTgt spid="1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5" fill="hold"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animEffect transition="in" filter="blinds(vertical)">
                                      <p:cBhvr>
                                        <p:cTn id="23" dur="1000"/>
                                        <p:tgtEl>
                                          <p:spTgt spid="14">
                                            <p:txEl>
                                              <p:pRg st="3" end="3"/>
                                            </p:txEl>
                                          </p:spTgt>
                                        </p:tgtEl>
                                      </p:cBhvr>
                                    </p:animEffect>
                                  </p:childTnLst>
                                </p:cTn>
                              </p:par>
                              <p:par>
                                <p:cTn id="24" presetID="3" presetClass="entr" presetSubtype="5" fill="hold" nodeType="withEffect">
                                  <p:stCondLst>
                                    <p:cond delay="0"/>
                                  </p:stCondLst>
                                  <p:childTnLst>
                                    <p:set>
                                      <p:cBhvr>
                                        <p:cTn id="25" dur="1" fill="hold">
                                          <p:stCondLst>
                                            <p:cond delay="0"/>
                                          </p:stCondLst>
                                        </p:cTn>
                                        <p:tgtEl>
                                          <p:spTgt spid="14">
                                            <p:txEl>
                                              <p:pRg st="4" end="4"/>
                                            </p:txEl>
                                          </p:spTgt>
                                        </p:tgtEl>
                                        <p:attrNameLst>
                                          <p:attrName>style.visibility</p:attrName>
                                        </p:attrNameLst>
                                      </p:cBhvr>
                                      <p:to>
                                        <p:strVal val="visible"/>
                                      </p:to>
                                    </p:set>
                                    <p:animEffect transition="in" filter="blinds(vertical)">
                                      <p:cBhvr>
                                        <p:cTn id="26" dur="1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標題 1"/>
          <p:cNvSpPr>
            <a:spLocks noGrp="1"/>
          </p:cNvSpPr>
          <p:nvPr>
            <p:ph type="title"/>
          </p:nvPr>
        </p:nvSpPr>
        <p:spPr>
          <a:xfrm>
            <a:off x="928662" y="17463"/>
            <a:ext cx="7286676" cy="1068387"/>
          </a:xfrm>
        </p:spPr>
        <p:txBody>
          <a:bodyPr/>
          <a:lstStyle/>
          <a:p>
            <a:r>
              <a:rPr lang="zh-TW" altLang="en-US" sz="4800" dirty="0">
                <a:solidFill>
                  <a:srgbClr val="FF0000"/>
                </a:solidFill>
                <a:effectLst>
                  <a:outerShdw blurRad="38100" dist="38100" dir="2700000" algn="tl">
                    <a:srgbClr val="000000">
                      <a:alpha val="43137"/>
                    </a:srgbClr>
                  </a:outerShdw>
                </a:effectLst>
                <a:latin typeface="標楷體" pitchFamily="65" charset="-120"/>
                <a:ea typeface="金梅毛隸書" pitchFamily="49" charset="-120"/>
              </a:rPr>
              <a:t>招生學校</a:t>
            </a:r>
            <a:r>
              <a:rPr lang="en-US" altLang="zh-TW" sz="2400" dirty="0">
                <a:solidFill>
                  <a:schemeClr val="tx1"/>
                </a:solidFill>
                <a:effectLst>
                  <a:outerShdw blurRad="38100" dist="38100" dir="2700000" algn="tl">
                    <a:srgbClr val="000000">
                      <a:alpha val="43137"/>
                    </a:srgbClr>
                  </a:outerShdw>
                </a:effectLst>
                <a:latin typeface="Times New Roman" panose="02020603050405020304" pitchFamily="18" charset="0"/>
                <a:ea typeface="金梅毛隸書" pitchFamily="49" charset="-120"/>
                <a:cs typeface="Times New Roman" panose="02020603050405020304" pitchFamily="18" charset="0"/>
              </a:rPr>
              <a:t>(13</a:t>
            </a:r>
            <a:r>
              <a:rPr lang="zh-TW" altLang="en-US" sz="2400" dirty="0">
                <a:solidFill>
                  <a:schemeClr val="tx1"/>
                </a:solidFill>
                <a:effectLst>
                  <a:outerShdw blurRad="38100" dist="38100" dir="2700000" algn="tl">
                    <a:srgbClr val="000000">
                      <a:alpha val="43137"/>
                    </a:srgbClr>
                  </a:outerShdw>
                </a:effectLst>
                <a:latin typeface="Times New Roman" panose="02020603050405020304" pitchFamily="18" charset="0"/>
                <a:ea typeface="金梅毛隸書" pitchFamily="49" charset="-120"/>
                <a:cs typeface="Times New Roman" panose="02020603050405020304" pitchFamily="18" charset="0"/>
              </a:rPr>
              <a:t>校</a:t>
            </a:r>
            <a:r>
              <a:rPr lang="en-US" altLang="zh-TW" sz="2400" dirty="0">
                <a:solidFill>
                  <a:schemeClr val="tx1"/>
                </a:solidFill>
                <a:effectLst>
                  <a:outerShdw blurRad="38100" dist="38100" dir="2700000" algn="tl">
                    <a:srgbClr val="000000">
                      <a:alpha val="43137"/>
                    </a:srgbClr>
                  </a:outerShdw>
                </a:effectLst>
                <a:latin typeface="Times New Roman" panose="02020603050405020304" pitchFamily="18" charset="0"/>
                <a:ea typeface="金梅毛隸書" pitchFamily="49" charset="-120"/>
                <a:cs typeface="Times New Roman" panose="02020603050405020304" pitchFamily="18" charset="0"/>
              </a:rPr>
              <a:t>)</a:t>
            </a:r>
            <a:endParaRPr lang="zh-TW" altLang="en-US" sz="2400" dirty="0">
              <a:solidFill>
                <a:srgbClr val="FF0000"/>
              </a:solidFill>
              <a:effectLst>
                <a:outerShdw blurRad="38100" dist="38100" dir="2700000" algn="tl">
                  <a:srgbClr val="000000">
                    <a:alpha val="43137"/>
                  </a:srgbClr>
                </a:outerShdw>
              </a:effectLst>
              <a:latin typeface="Times New Roman" pitchFamily="18" charset="0"/>
              <a:ea typeface="金梅毛隸書" pitchFamily="49" charset="-120"/>
              <a:cs typeface="Times New Roman" pitchFamily="18" charset="0"/>
            </a:endParaRPr>
          </a:p>
        </p:txBody>
      </p:sp>
      <p:graphicFrame>
        <p:nvGraphicFramePr>
          <p:cNvPr id="10" name="資料庫圖表 9"/>
          <p:cNvGraphicFramePr/>
          <p:nvPr>
            <p:extLst/>
          </p:nvPr>
        </p:nvGraphicFramePr>
        <p:xfrm>
          <a:off x="142844" y="1142984"/>
          <a:ext cx="6643734"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群組 4">
            <a:extLst>
              <a:ext uri="{FF2B5EF4-FFF2-40B4-BE49-F238E27FC236}">
                <a16:creationId xmlns:a16="http://schemas.microsoft.com/office/drawing/2014/main" id="{7418DA51-AA01-4B5A-9914-3127A4A38391}"/>
              </a:ext>
            </a:extLst>
          </p:cNvPr>
          <p:cNvGrpSpPr/>
          <p:nvPr/>
        </p:nvGrpSpPr>
        <p:grpSpPr>
          <a:xfrm>
            <a:off x="7072330" y="1142984"/>
            <a:ext cx="1806913" cy="3832910"/>
            <a:chOff x="7072330" y="1142984"/>
            <a:chExt cx="1806913" cy="3832910"/>
          </a:xfrm>
        </p:grpSpPr>
        <p:grpSp>
          <p:nvGrpSpPr>
            <p:cNvPr id="2" name="群組 21"/>
            <p:cNvGrpSpPr/>
            <p:nvPr/>
          </p:nvGrpSpPr>
          <p:grpSpPr>
            <a:xfrm>
              <a:off x="7072330" y="1142984"/>
              <a:ext cx="1806913" cy="3832910"/>
              <a:chOff x="7072330" y="1142984"/>
              <a:chExt cx="1806913" cy="3832910"/>
            </a:xfrm>
          </p:grpSpPr>
          <p:grpSp>
            <p:nvGrpSpPr>
              <p:cNvPr id="3" name="群組 4"/>
              <p:cNvGrpSpPr/>
              <p:nvPr/>
            </p:nvGrpSpPr>
            <p:grpSpPr>
              <a:xfrm>
                <a:off x="7072330" y="1142984"/>
                <a:ext cx="1806913" cy="903456"/>
                <a:chOff x="4708113" y="36291"/>
                <a:chExt cx="1806913" cy="903456"/>
              </a:xfrm>
            </p:grpSpPr>
            <p:sp>
              <p:nvSpPr>
                <p:cNvPr id="6" name="圓角矩形 5"/>
                <p:cNvSpPr/>
                <p:nvPr/>
              </p:nvSpPr>
              <p:spPr>
                <a:xfrm>
                  <a:off x="4708113" y="36291"/>
                  <a:ext cx="1806913" cy="903456"/>
                </a:xfrm>
                <a:prstGeom prst="roundRect">
                  <a:avLst>
                    <a:gd name="adj" fmla="val 10000"/>
                  </a:avLst>
                </a:prstGeom>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sp>
            <p:sp>
              <p:nvSpPr>
                <p:cNvPr id="7" name="圓角矩形 4"/>
                <p:cNvSpPr/>
                <p:nvPr/>
              </p:nvSpPr>
              <p:spPr>
                <a:xfrm>
                  <a:off x="4734574" y="62752"/>
                  <a:ext cx="1753991" cy="8505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9535" tIns="59690" rIns="89535" bIns="59690" numCol="1" spcCol="1270" anchor="ctr" anchorCtr="0">
                  <a:noAutofit/>
                </a:bodyPr>
                <a:lstStyle/>
                <a:p>
                  <a:pPr lvl="0" algn="ctr" defTabSz="2089150">
                    <a:lnSpc>
                      <a:spcPct val="90000"/>
                    </a:lnSpc>
                    <a:spcBef>
                      <a:spcPct val="0"/>
                    </a:spcBef>
                    <a:spcAft>
                      <a:spcPct val="35000"/>
                    </a:spcAft>
                  </a:pPr>
                  <a:r>
                    <a:rPr lang="zh-TW" altLang="en-US" sz="4000" b="1" kern="1200" dirty="0">
                      <a:solidFill>
                        <a:srgbClr val="FF0000"/>
                      </a:solidFill>
                      <a:effectLst>
                        <a:outerShdw blurRad="38100" dist="38100" dir="2700000" algn="tl">
                          <a:srgbClr val="000000">
                            <a:alpha val="43137"/>
                          </a:srgbClr>
                        </a:outerShdw>
                      </a:effectLst>
                      <a:ea typeface="金梅毛行書" pitchFamily="49" charset="-120"/>
                    </a:rPr>
                    <a:t>新北市</a:t>
                  </a:r>
                </a:p>
              </p:txBody>
            </p:sp>
          </p:grpSp>
          <p:grpSp>
            <p:nvGrpSpPr>
              <p:cNvPr id="4" name="群組 8"/>
              <p:cNvGrpSpPr/>
              <p:nvPr/>
            </p:nvGrpSpPr>
            <p:grpSpPr>
              <a:xfrm>
                <a:off x="7429520" y="2214554"/>
                <a:ext cx="1445531" cy="903456"/>
                <a:chOff x="5016159" y="1114477"/>
                <a:chExt cx="1445531" cy="903456"/>
              </a:xfrm>
            </p:grpSpPr>
            <p:sp>
              <p:nvSpPr>
                <p:cNvPr id="11" name="圓角矩形 10"/>
                <p:cNvSpPr/>
                <p:nvPr/>
              </p:nvSpPr>
              <p:spPr>
                <a:xfrm>
                  <a:off x="5016159" y="1114477"/>
                  <a:ext cx="1445531" cy="903456"/>
                </a:xfrm>
                <a:prstGeom prst="roundRect">
                  <a:avLst>
                    <a:gd name="adj" fmla="val 10000"/>
                  </a:avLst>
                </a:prstGeom>
              </p:spPr>
              <p:style>
                <a:lnRef idx="2">
                  <a:schemeClr val="accent4">
                    <a:hueOff val="-3247105"/>
                    <a:satOff val="19563"/>
                    <a:lumOff val="156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圓角矩形 4"/>
                <p:cNvSpPr/>
                <p:nvPr/>
              </p:nvSpPr>
              <p:spPr>
                <a:xfrm>
                  <a:off x="5042620" y="1140938"/>
                  <a:ext cx="1392609" cy="8505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9535" tIns="59690" rIns="89535" bIns="59690" numCol="1" spcCol="1270" anchor="ctr" anchorCtr="0">
                  <a:noAutofit/>
                </a:bodyPr>
                <a:lstStyle/>
                <a:p>
                  <a:pPr algn="ctr" defTabSz="1644650">
                    <a:lnSpc>
                      <a:spcPct val="90000"/>
                    </a:lnSpc>
                    <a:spcAft>
                      <a:spcPct val="35000"/>
                    </a:spcAft>
                  </a:pPr>
                  <a:r>
                    <a:rPr lang="zh-TW" altLang="en-US" sz="3200" b="1" dirty="0">
                      <a:effectLst>
                        <a:outerShdw blurRad="38100" dist="38100" dir="2700000" algn="tl">
                          <a:srgbClr val="000000">
                            <a:alpha val="43137"/>
                          </a:srgbClr>
                        </a:outerShdw>
                      </a:effectLst>
                      <a:ea typeface="金梅毛行書" pitchFamily="49" charset="-120"/>
                    </a:rPr>
                    <a:t>雙溪</a:t>
                  </a:r>
                </a:p>
              </p:txBody>
            </p:sp>
          </p:grpSp>
          <p:sp>
            <p:nvSpPr>
              <p:cNvPr id="13" name="直線接點 3"/>
              <p:cNvSpPr/>
              <p:nvPr/>
            </p:nvSpPr>
            <p:spPr>
              <a:xfrm>
                <a:off x="7286644" y="2071678"/>
                <a:ext cx="127354" cy="626457"/>
              </a:xfrm>
              <a:custGeom>
                <a:avLst/>
                <a:gdLst/>
                <a:ahLst/>
                <a:cxnLst/>
                <a:rect l="0" t="0" r="0" b="0"/>
                <a:pathLst>
                  <a:path>
                    <a:moveTo>
                      <a:pt x="0" y="0"/>
                    </a:moveTo>
                    <a:lnTo>
                      <a:pt x="0" y="626457"/>
                    </a:lnTo>
                    <a:lnTo>
                      <a:pt x="127354" y="626457"/>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17" name="直線接點 3"/>
              <p:cNvSpPr/>
              <p:nvPr/>
            </p:nvSpPr>
            <p:spPr>
              <a:xfrm>
                <a:off x="7286644" y="2071678"/>
                <a:ext cx="149630" cy="1774895"/>
              </a:xfrm>
              <a:custGeom>
                <a:avLst/>
                <a:gdLst/>
                <a:ahLst/>
                <a:cxnLst/>
                <a:rect l="0" t="0" r="0" b="0"/>
                <a:pathLst>
                  <a:path>
                    <a:moveTo>
                      <a:pt x="0" y="0"/>
                    </a:moveTo>
                    <a:lnTo>
                      <a:pt x="0" y="1774895"/>
                    </a:lnTo>
                    <a:lnTo>
                      <a:pt x="149630" y="1774895"/>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21" name="直線接點 3"/>
              <p:cNvSpPr/>
              <p:nvPr/>
            </p:nvSpPr>
            <p:spPr>
              <a:xfrm>
                <a:off x="7286644" y="2071678"/>
                <a:ext cx="149630" cy="2904216"/>
              </a:xfrm>
              <a:custGeom>
                <a:avLst/>
                <a:gdLst/>
                <a:ahLst/>
                <a:cxnLst/>
                <a:rect l="0" t="0" r="0" b="0"/>
                <a:pathLst>
                  <a:path>
                    <a:moveTo>
                      <a:pt x="0" y="0"/>
                    </a:moveTo>
                    <a:lnTo>
                      <a:pt x="0" y="2904216"/>
                    </a:lnTo>
                    <a:lnTo>
                      <a:pt x="149630" y="290421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grpSp>
        <p:grpSp>
          <p:nvGrpSpPr>
            <p:cNvPr id="14" name="群組 13">
              <a:extLst>
                <a:ext uri="{FF2B5EF4-FFF2-40B4-BE49-F238E27FC236}">
                  <a16:creationId xmlns:a16="http://schemas.microsoft.com/office/drawing/2014/main" id="{DDB7FE72-62D9-4170-B0CC-F25A55A89FA3}"/>
                </a:ext>
              </a:extLst>
            </p:cNvPr>
            <p:cNvGrpSpPr/>
            <p:nvPr/>
          </p:nvGrpSpPr>
          <p:grpSpPr>
            <a:xfrm>
              <a:off x="7429977" y="3420331"/>
              <a:ext cx="1445531" cy="903456"/>
              <a:chOff x="5038435" y="2262915"/>
              <a:chExt cx="1445531" cy="903456"/>
            </a:xfrm>
          </p:grpSpPr>
          <p:sp>
            <p:nvSpPr>
              <p:cNvPr id="15" name="矩形: 圓角 14">
                <a:extLst>
                  <a:ext uri="{FF2B5EF4-FFF2-40B4-BE49-F238E27FC236}">
                    <a16:creationId xmlns:a16="http://schemas.microsoft.com/office/drawing/2014/main" id="{86457B03-8111-4878-A859-423E3F33AFED}"/>
                  </a:ext>
                </a:extLst>
              </p:cNvPr>
              <p:cNvSpPr/>
              <p:nvPr/>
            </p:nvSpPr>
            <p:spPr>
              <a:xfrm>
                <a:off x="5038435" y="2262915"/>
                <a:ext cx="1445531" cy="903456"/>
              </a:xfrm>
              <a:prstGeom prst="roundRect">
                <a:avLst>
                  <a:gd name="adj" fmla="val 10000"/>
                </a:avLst>
              </a:prstGeom>
            </p:spPr>
            <p:style>
              <a:lnRef idx="2">
                <a:schemeClr val="accent4">
                  <a:hueOff val="9116979"/>
                  <a:satOff val="32420"/>
                  <a:lumOff val="7331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矩形: 圓角 4">
                <a:extLst>
                  <a:ext uri="{FF2B5EF4-FFF2-40B4-BE49-F238E27FC236}">
                    <a16:creationId xmlns:a16="http://schemas.microsoft.com/office/drawing/2014/main" id="{FE2CD89A-9153-47B6-8D56-6129A70D1F28}"/>
                  </a:ext>
                </a:extLst>
              </p:cNvPr>
              <p:cNvSpPr txBox="1"/>
              <p:nvPr/>
            </p:nvSpPr>
            <p:spPr>
              <a:xfrm>
                <a:off x="5064896" y="2289376"/>
                <a:ext cx="1392609" cy="8505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zh-TW" altLang="en-US" sz="3200" b="1" kern="1200" dirty="0">
                    <a:effectLst>
                      <a:outerShdw blurRad="38100" dist="38100" dir="2700000" algn="tl">
                        <a:srgbClr val="000000">
                          <a:alpha val="43137"/>
                        </a:srgbClr>
                      </a:outerShdw>
                    </a:effectLst>
                    <a:ea typeface="金梅毛行書" pitchFamily="49" charset="-120"/>
                  </a:rPr>
                  <a:t>中華</a:t>
                </a:r>
              </a:p>
            </p:txBody>
          </p:sp>
        </p:grpSp>
      </p:grpSp>
    </p:spTree>
    <p:extLst>
      <p:ext uri="{BB962C8B-B14F-4D97-AF65-F5344CB8AC3E}">
        <p14:creationId xmlns:p14="http://schemas.microsoft.com/office/powerpoint/2010/main" val="3617657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標題 1"/>
          <p:cNvSpPr>
            <a:spLocks noGrp="1"/>
          </p:cNvSpPr>
          <p:nvPr>
            <p:ph type="title"/>
          </p:nvPr>
        </p:nvSpPr>
        <p:spPr>
          <a:xfrm>
            <a:off x="0" y="17463"/>
            <a:ext cx="9144000" cy="1068387"/>
          </a:xfrm>
        </p:spPr>
        <p:txBody>
          <a:bodyPr/>
          <a:lstStyle/>
          <a:p>
            <a:r>
              <a:rPr lang="zh-TW" altLang="en-US" sz="4800" dirty="0">
                <a:solidFill>
                  <a:srgbClr val="FF0000"/>
                </a:solidFill>
                <a:effectLst>
                  <a:outerShdw blurRad="38100" dist="38100" dir="2700000" algn="tl">
                    <a:srgbClr val="000000">
                      <a:alpha val="43137"/>
                    </a:srgbClr>
                  </a:outerShdw>
                </a:effectLst>
                <a:latin typeface="標楷體" pitchFamily="65" charset="-120"/>
                <a:ea typeface="金梅毛隸書" pitchFamily="49" charset="-120"/>
              </a:rPr>
              <a:t>報名資格</a:t>
            </a:r>
            <a:endParaRPr lang="zh-TW" altLang="en-US" sz="4800" dirty="0">
              <a:solidFill>
                <a:srgbClr val="FF0000"/>
              </a:solidFill>
              <a:effectLst>
                <a:outerShdw blurRad="38100" dist="38100" dir="2700000" algn="tl">
                  <a:srgbClr val="000000">
                    <a:alpha val="43137"/>
                  </a:srgbClr>
                </a:outerShdw>
              </a:effectLst>
              <a:ea typeface="金梅毛隸書" pitchFamily="49" charset="-120"/>
            </a:endParaRPr>
          </a:p>
        </p:txBody>
      </p:sp>
      <p:sp>
        <p:nvSpPr>
          <p:cNvPr id="65540" name="矩形 5"/>
          <p:cNvSpPr>
            <a:spLocks noChangeArrowheads="1"/>
          </p:cNvSpPr>
          <p:nvPr/>
        </p:nvSpPr>
        <p:spPr bwMode="auto">
          <a:xfrm>
            <a:off x="1129022" y="1077554"/>
            <a:ext cx="6885955" cy="470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5400" b="1" dirty="0">
                <a:solidFill>
                  <a:srgbClr val="FF0000"/>
                </a:solidFill>
                <a:effectLst>
                  <a:outerShdw blurRad="38100" dist="38100" dir="2700000" algn="tl">
                    <a:srgbClr val="000000">
                      <a:alpha val="43137"/>
                    </a:srgbClr>
                  </a:outerShdw>
                </a:effectLst>
                <a:latin typeface="標楷體" pitchFamily="65" charset="-120"/>
                <a:ea typeface="全真顏體" pitchFamily="49" charset="-120"/>
              </a:rPr>
              <a:t>【</a:t>
            </a:r>
            <a:r>
              <a:rPr lang="zh-TW" altLang="en-US" sz="7200" b="1" dirty="0">
                <a:solidFill>
                  <a:srgbClr val="3333FF"/>
                </a:solidFill>
                <a:effectLst>
                  <a:outerShdw blurRad="38100" dist="38100" dir="2700000" algn="tl">
                    <a:srgbClr val="000000">
                      <a:alpha val="43137"/>
                    </a:srgbClr>
                  </a:outerShdw>
                </a:effectLst>
                <a:latin typeface="標楷體" pitchFamily="65" charset="-120"/>
                <a:ea typeface="全真顏體" pitchFamily="49" charset="-120"/>
              </a:rPr>
              <a:t>基隆市</a:t>
            </a:r>
            <a:r>
              <a:rPr lang="en-US" altLang="zh-TW" sz="5400" b="1" dirty="0">
                <a:solidFill>
                  <a:srgbClr val="FF0000"/>
                </a:solidFill>
                <a:effectLst>
                  <a:outerShdw blurRad="38100" dist="38100" dir="2700000" algn="tl">
                    <a:srgbClr val="000000">
                      <a:alpha val="43137"/>
                    </a:srgbClr>
                  </a:outerShdw>
                </a:effectLst>
                <a:latin typeface="標楷體" pitchFamily="65" charset="-120"/>
                <a:ea typeface="全真顏體" pitchFamily="49" charset="-120"/>
              </a:rPr>
              <a:t>】</a:t>
            </a:r>
          </a:p>
          <a:p>
            <a:pPr eaLnBrk="1" hangingPunct="1">
              <a:spcBef>
                <a:spcPct val="0"/>
              </a:spcBef>
              <a:buFontTx/>
              <a:buNone/>
            </a:pPr>
            <a:r>
              <a:rPr lang="zh-TW" altLang="en-US" sz="5400" b="1" dirty="0">
                <a:solidFill>
                  <a:srgbClr val="FF0000"/>
                </a:solidFill>
                <a:effectLst>
                  <a:outerShdw blurRad="38100" dist="38100" dir="2700000" algn="tl">
                    <a:srgbClr val="000000">
                      <a:alpha val="43137"/>
                    </a:srgbClr>
                  </a:outerShdw>
                </a:effectLst>
                <a:latin typeface="標楷體" pitchFamily="65" charset="-120"/>
                <a:ea typeface="全真顏體" pitchFamily="49" charset="-120"/>
              </a:rPr>
              <a:t>公私立國民中學</a:t>
            </a:r>
            <a:r>
              <a:rPr lang="zh-TW" altLang="en-US" sz="7200" b="1" dirty="0">
                <a:solidFill>
                  <a:srgbClr val="FF00FF"/>
                </a:solidFill>
                <a:effectLst>
                  <a:outerShdw blurRad="38100" dist="38100" dir="2700000" algn="tl">
                    <a:srgbClr val="000000">
                      <a:alpha val="43137"/>
                    </a:srgbClr>
                  </a:outerShdw>
                </a:effectLst>
                <a:latin typeface="標楷體" pitchFamily="65" charset="-120"/>
                <a:ea typeface="全真顏體" pitchFamily="49" charset="-120"/>
              </a:rPr>
              <a:t>應屆</a:t>
            </a:r>
            <a:r>
              <a:rPr lang="zh-TW" altLang="en-US" sz="5400" b="1" dirty="0">
                <a:solidFill>
                  <a:srgbClr val="FF0000"/>
                </a:solidFill>
                <a:effectLst>
                  <a:outerShdw blurRad="38100" dist="38100" dir="2700000" algn="tl">
                    <a:srgbClr val="000000">
                      <a:alpha val="43137"/>
                    </a:srgbClr>
                  </a:outerShdw>
                </a:effectLst>
                <a:latin typeface="標楷體" pitchFamily="65" charset="-120"/>
                <a:ea typeface="全真顏體" pitchFamily="49" charset="-120"/>
              </a:rPr>
              <a:t>畢</a:t>
            </a:r>
            <a:r>
              <a:rPr lang="en-US" altLang="zh-TW" sz="5400" b="1" dirty="0">
                <a:solidFill>
                  <a:srgbClr val="FF0000"/>
                </a:solidFill>
                <a:effectLst>
                  <a:outerShdw blurRad="38100" dist="38100" dir="2700000" algn="tl">
                    <a:srgbClr val="000000">
                      <a:alpha val="43137"/>
                    </a:srgbClr>
                  </a:outerShdw>
                </a:effectLst>
                <a:latin typeface="標楷體" pitchFamily="65" charset="-120"/>
                <a:ea typeface="全真顏體" pitchFamily="49" charset="-120"/>
              </a:rPr>
              <a:t>(</a:t>
            </a:r>
            <a:r>
              <a:rPr lang="zh-TW" altLang="en-US" sz="5400" b="1" dirty="0">
                <a:solidFill>
                  <a:srgbClr val="FF0000"/>
                </a:solidFill>
                <a:effectLst>
                  <a:outerShdw blurRad="38100" dist="38100" dir="2700000" algn="tl">
                    <a:srgbClr val="000000">
                      <a:alpha val="43137"/>
                    </a:srgbClr>
                  </a:outerShdw>
                </a:effectLst>
                <a:latin typeface="標楷體" pitchFamily="65" charset="-120"/>
                <a:ea typeface="全真顏體" pitchFamily="49" charset="-120"/>
              </a:rPr>
              <a:t>結</a:t>
            </a:r>
            <a:r>
              <a:rPr lang="en-US" altLang="zh-TW" sz="5400" b="1" dirty="0">
                <a:solidFill>
                  <a:srgbClr val="FF0000"/>
                </a:solidFill>
                <a:effectLst>
                  <a:outerShdw blurRad="38100" dist="38100" dir="2700000" algn="tl">
                    <a:srgbClr val="000000">
                      <a:alpha val="43137"/>
                    </a:srgbClr>
                  </a:outerShdw>
                </a:effectLst>
                <a:latin typeface="標楷體" pitchFamily="65" charset="-120"/>
                <a:ea typeface="全真顏體" pitchFamily="49" charset="-120"/>
              </a:rPr>
              <a:t>)</a:t>
            </a:r>
            <a:r>
              <a:rPr lang="zh-TW" altLang="en-US" sz="5400" b="1" dirty="0">
                <a:solidFill>
                  <a:srgbClr val="FF0000"/>
                </a:solidFill>
                <a:effectLst>
                  <a:outerShdw blurRad="38100" dist="38100" dir="2700000" algn="tl">
                    <a:srgbClr val="000000">
                      <a:alpha val="43137"/>
                    </a:srgbClr>
                  </a:outerShdw>
                </a:effectLst>
                <a:latin typeface="標楷體" pitchFamily="65" charset="-120"/>
                <a:ea typeface="全真顏體" pitchFamily="49" charset="-120"/>
              </a:rPr>
              <a:t>業生</a:t>
            </a:r>
            <a:endParaRPr lang="en-US" altLang="zh-TW" sz="5400" b="1" dirty="0">
              <a:solidFill>
                <a:srgbClr val="FF0000"/>
              </a:solidFill>
              <a:effectLst>
                <a:outerShdw blurRad="38100" dist="38100" dir="2700000" algn="tl">
                  <a:srgbClr val="000000">
                    <a:alpha val="43137"/>
                  </a:srgbClr>
                </a:outerShdw>
              </a:effectLst>
              <a:latin typeface="標楷體" pitchFamily="65" charset="-120"/>
              <a:ea typeface="全真顏體" pitchFamily="49" charset="-120"/>
            </a:endParaRPr>
          </a:p>
          <a:p>
            <a:pPr eaLnBrk="1" hangingPunct="1">
              <a:lnSpc>
                <a:spcPct val="150000"/>
              </a:lnSpc>
              <a:spcBef>
                <a:spcPct val="0"/>
              </a:spcBef>
              <a:buFontTx/>
              <a:buNone/>
            </a:pPr>
            <a:r>
              <a:rPr lang="zh-TW" altLang="en-US" sz="3600" b="1" dirty="0">
                <a:solidFill>
                  <a:srgbClr val="009900"/>
                </a:solidFill>
                <a:effectLst>
                  <a:outerShdw blurRad="38100" dist="38100" dir="2700000" algn="tl">
                    <a:srgbClr val="000000">
                      <a:alpha val="43137"/>
                    </a:srgbClr>
                  </a:outerShdw>
                </a:effectLst>
                <a:latin typeface="標楷體" pitchFamily="65" charset="-120"/>
                <a:ea typeface="全真顏體" pitchFamily="49" charset="-120"/>
              </a:rPr>
              <a:t>及新北市招生範圍內國民中學應屆畢</a:t>
            </a:r>
            <a:r>
              <a:rPr lang="en-US" altLang="zh-TW" sz="3600" b="1" dirty="0">
                <a:solidFill>
                  <a:srgbClr val="009900"/>
                </a:solidFill>
                <a:effectLst>
                  <a:outerShdw blurRad="38100" dist="38100" dir="2700000" algn="tl">
                    <a:srgbClr val="000000">
                      <a:alpha val="43137"/>
                    </a:srgbClr>
                  </a:outerShdw>
                </a:effectLst>
                <a:latin typeface="標楷體" pitchFamily="65" charset="-120"/>
                <a:ea typeface="全真顏體" pitchFamily="49" charset="-120"/>
              </a:rPr>
              <a:t>(</a:t>
            </a:r>
            <a:r>
              <a:rPr lang="zh-TW" altLang="en-US" sz="3600" b="1" dirty="0">
                <a:solidFill>
                  <a:srgbClr val="009900"/>
                </a:solidFill>
                <a:effectLst>
                  <a:outerShdw blurRad="38100" dist="38100" dir="2700000" algn="tl">
                    <a:srgbClr val="000000">
                      <a:alpha val="43137"/>
                    </a:srgbClr>
                  </a:outerShdw>
                </a:effectLst>
                <a:latin typeface="標楷體" pitchFamily="65" charset="-120"/>
                <a:ea typeface="全真顏體" pitchFamily="49" charset="-120"/>
              </a:rPr>
              <a:t>結</a:t>
            </a:r>
            <a:r>
              <a:rPr lang="en-US" altLang="zh-TW" sz="3600" b="1" dirty="0">
                <a:solidFill>
                  <a:srgbClr val="009900"/>
                </a:solidFill>
                <a:effectLst>
                  <a:outerShdw blurRad="38100" dist="38100" dir="2700000" algn="tl">
                    <a:srgbClr val="000000">
                      <a:alpha val="43137"/>
                    </a:srgbClr>
                  </a:outerShdw>
                </a:effectLst>
                <a:latin typeface="標楷體" pitchFamily="65" charset="-120"/>
                <a:ea typeface="全真顏體" pitchFamily="49" charset="-120"/>
              </a:rPr>
              <a:t>)</a:t>
            </a:r>
            <a:r>
              <a:rPr lang="zh-TW" altLang="en-US" sz="3600" b="1" dirty="0">
                <a:solidFill>
                  <a:srgbClr val="009900"/>
                </a:solidFill>
                <a:effectLst>
                  <a:outerShdw blurRad="38100" dist="38100" dir="2700000" algn="tl">
                    <a:srgbClr val="000000">
                      <a:alpha val="43137"/>
                    </a:srgbClr>
                  </a:outerShdw>
                </a:effectLst>
                <a:latin typeface="標楷體" pitchFamily="65" charset="-120"/>
                <a:ea typeface="全真顏體" pitchFamily="49" charset="-120"/>
              </a:rPr>
              <a:t>業生</a:t>
            </a:r>
            <a:endParaRPr lang="zh-TW" altLang="en-US" sz="3600" dirty="0">
              <a:solidFill>
                <a:srgbClr val="009900"/>
              </a:solidFill>
              <a:effectLst>
                <a:outerShdw blurRad="38100" dist="38100" dir="2700000" algn="tl">
                  <a:srgbClr val="000000">
                    <a:alpha val="43137"/>
                  </a:srgbClr>
                </a:outerShdw>
              </a:effectLst>
              <a:latin typeface="Arial" pitchFamily="34" charset="0"/>
              <a:ea typeface="全真顏體" pitchFamily="49" charset="-120"/>
            </a:endParaRPr>
          </a:p>
        </p:txBody>
      </p:sp>
    </p:spTree>
    <p:extLst>
      <p:ext uri="{BB962C8B-B14F-4D97-AF65-F5344CB8AC3E}">
        <p14:creationId xmlns:p14="http://schemas.microsoft.com/office/powerpoint/2010/main" val="2205406434"/>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0" y="17463"/>
            <a:ext cx="9144000" cy="1068387"/>
          </a:xfrm>
        </p:spPr>
        <p:txBody>
          <a:bodyPr>
            <a:noAutofit/>
          </a:bodyPr>
          <a:lstStyle/>
          <a:p>
            <a:pPr>
              <a:defRPr/>
            </a:pPr>
            <a:r>
              <a:rPr lang="zh-TW" altLang="en-US" sz="4800" dirty="0">
                <a:solidFill>
                  <a:srgbClr val="FF0000"/>
                </a:solidFill>
                <a:effectLst>
                  <a:outerShdw blurRad="38100" dist="38100" dir="2700000" algn="tl">
                    <a:srgbClr val="000000">
                      <a:alpha val="43137"/>
                    </a:srgbClr>
                  </a:outerShdw>
                </a:effectLst>
                <a:latin typeface="標楷體" pitchFamily="65" charset="-120"/>
                <a:ea typeface="金梅毛隸書" pitchFamily="49" charset="-120"/>
              </a:rPr>
              <a:t>報名作業</a:t>
            </a:r>
          </a:p>
        </p:txBody>
      </p:sp>
      <p:sp>
        <p:nvSpPr>
          <p:cNvPr id="6" name="Rectangle 1"/>
          <p:cNvSpPr>
            <a:spLocks noChangeArrowheads="1"/>
          </p:cNvSpPr>
          <p:nvPr/>
        </p:nvSpPr>
        <p:spPr bwMode="auto">
          <a:xfrm>
            <a:off x="709055" y="1033998"/>
            <a:ext cx="7643865" cy="2178481"/>
          </a:xfrm>
          <a:prstGeom prst="rect">
            <a:avLst/>
          </a:prstGeom>
          <a:noFill/>
          <a:ln w="28575">
            <a:solidFill>
              <a:schemeClr val="tx1"/>
            </a:solidFill>
            <a:prstDash val="lgDashDot"/>
            <a:miter lim="800000"/>
            <a:headEnd/>
            <a:tailEnd/>
          </a:ln>
          <a:effectLst/>
        </p:spPr>
        <p:txBody>
          <a:bodyPr wrap="square" anchor="ctr">
            <a:spAutoFit/>
          </a:bodyPr>
          <a:lstStyle/>
          <a:p>
            <a:pPr>
              <a:lnSpc>
                <a:spcPct val="150000"/>
              </a:lnSpc>
              <a:defRPr/>
            </a:pPr>
            <a:r>
              <a:rPr lang="zh-TW" altLang="en-US" sz="3600" b="1" dirty="0">
                <a:solidFill>
                  <a:srgbClr val="7030A0"/>
                </a:solidFill>
                <a:latin typeface="+mj-lt"/>
                <a:ea typeface="標楷體" panose="03000509000000000000" pitchFamily="65" charset="-120"/>
                <a:cs typeface="新細明體" pitchFamily="18" charset="-120"/>
              </a:rPr>
              <a:t>☆</a:t>
            </a:r>
            <a:r>
              <a:rPr lang="zh-TW" altLang="en-US" sz="3600" b="1" dirty="0">
                <a:solidFill>
                  <a:srgbClr val="7030A0"/>
                </a:solidFill>
                <a:latin typeface="Times New Roman" pitchFamily="18" charset="0"/>
                <a:ea typeface="標楷體" panose="03000509000000000000" pitchFamily="65" charset="-120"/>
                <a:cs typeface="Times New Roman" pitchFamily="18" charset="0"/>
              </a:rPr>
              <a:t>一律由就讀國中代辦</a:t>
            </a:r>
            <a:r>
              <a:rPr lang="zh-TW" altLang="en-US" sz="4800" b="1" dirty="0">
                <a:solidFill>
                  <a:srgbClr val="3333FF"/>
                </a:solidFill>
                <a:latin typeface="Times New Roman" pitchFamily="18" charset="0"/>
                <a:ea typeface="標楷體" panose="03000509000000000000" pitchFamily="65" charset="-120"/>
                <a:cs typeface="Times New Roman" pitchFamily="18" charset="0"/>
              </a:rPr>
              <a:t>集體報名</a:t>
            </a:r>
            <a:endParaRPr lang="zh-TW" altLang="en-US" sz="4800" b="1" dirty="0">
              <a:solidFill>
                <a:srgbClr val="C00000"/>
              </a:solidFill>
              <a:latin typeface="Times New Roman" pitchFamily="18" charset="0"/>
              <a:ea typeface="標楷體" panose="03000509000000000000" pitchFamily="65" charset="-120"/>
              <a:cs typeface="Times New Roman" pitchFamily="18" charset="0"/>
            </a:endParaRPr>
          </a:p>
          <a:p>
            <a:pPr>
              <a:lnSpc>
                <a:spcPct val="150000"/>
              </a:lnSpc>
              <a:defRPr/>
            </a:pPr>
            <a:r>
              <a:rPr lang="zh-TW" altLang="en-US" sz="3600" b="1" dirty="0">
                <a:solidFill>
                  <a:srgbClr val="7030A0"/>
                </a:solidFill>
                <a:latin typeface="Times New Roman" pitchFamily="18" charset="0"/>
                <a:ea typeface="標楷體" panose="03000509000000000000" pitchFamily="65" charset="-120"/>
                <a:cs typeface="Times New Roman" pitchFamily="18" charset="0"/>
              </a:rPr>
              <a:t>☆學生可選填</a:t>
            </a:r>
            <a:r>
              <a:rPr lang="zh-TW" altLang="en-US" sz="4800" b="1" dirty="0">
                <a:solidFill>
                  <a:srgbClr val="009900"/>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學習區</a:t>
            </a:r>
            <a:r>
              <a:rPr lang="zh-TW" altLang="en-US" sz="3600" b="1" i="1" dirty="0">
                <a:solidFill>
                  <a:srgbClr val="FF00FF"/>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對應學校</a:t>
            </a:r>
            <a:r>
              <a:rPr lang="zh-TW" altLang="en-US" sz="3600" b="1" i="1" dirty="0">
                <a:solidFill>
                  <a:srgbClr val="3333FF"/>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 </a:t>
            </a:r>
            <a:r>
              <a:rPr lang="zh-TW" altLang="en-US" sz="3600" b="1" dirty="0">
                <a:solidFill>
                  <a:srgbClr val="7030A0"/>
                </a:solidFill>
                <a:latin typeface="Times New Roman" pitchFamily="18" charset="0"/>
                <a:ea typeface="標楷體" panose="03000509000000000000" pitchFamily="65" charset="-120"/>
                <a:cs typeface="Times New Roman" pitchFamily="18" charset="0"/>
              </a:rPr>
              <a:t>報名</a:t>
            </a:r>
            <a:endParaRPr lang="zh-TW" altLang="en-US" sz="2800" b="1" dirty="0">
              <a:solidFill>
                <a:srgbClr val="FF0000"/>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endParaRPr>
          </a:p>
        </p:txBody>
      </p:sp>
      <p:grpSp>
        <p:nvGrpSpPr>
          <p:cNvPr id="8" name="群組 7">
            <a:extLst>
              <a:ext uri="{FF2B5EF4-FFF2-40B4-BE49-F238E27FC236}">
                <a16:creationId xmlns:a16="http://schemas.microsoft.com/office/drawing/2014/main" id="{51E94FF3-E0B9-40CF-9413-798AE840253C}"/>
              </a:ext>
            </a:extLst>
          </p:cNvPr>
          <p:cNvGrpSpPr/>
          <p:nvPr/>
        </p:nvGrpSpPr>
        <p:grpSpPr>
          <a:xfrm>
            <a:off x="709055" y="3504169"/>
            <a:ext cx="7643864" cy="2791777"/>
            <a:chOff x="709055" y="3504169"/>
            <a:chExt cx="7643864" cy="2791777"/>
          </a:xfrm>
        </p:grpSpPr>
        <p:sp>
          <p:nvSpPr>
            <p:cNvPr id="7" name="流程圖: 準備作業 6">
              <a:extLst>
                <a:ext uri="{FF2B5EF4-FFF2-40B4-BE49-F238E27FC236}">
                  <a16:creationId xmlns:a16="http://schemas.microsoft.com/office/drawing/2014/main" id="{3DDAEB80-D2F9-4A07-BBEF-1F1F39185810}"/>
                </a:ext>
              </a:extLst>
            </p:cNvPr>
            <p:cNvSpPr/>
            <p:nvPr/>
          </p:nvSpPr>
          <p:spPr>
            <a:xfrm>
              <a:off x="709055" y="3504169"/>
              <a:ext cx="7643864" cy="2791777"/>
            </a:xfrm>
            <a:prstGeom prst="flowChartPreparation">
              <a:avLst/>
            </a:prstGeom>
            <a:solidFill>
              <a:srgbClr val="CCFFCC"/>
            </a:solidFill>
            <a:ln w="63500">
              <a:solidFill>
                <a:srgbClr val="008000"/>
              </a:solidFill>
            </a:ln>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a:extLst>
                <a:ext uri="{FF2B5EF4-FFF2-40B4-BE49-F238E27FC236}">
                  <a16:creationId xmlns:a16="http://schemas.microsoft.com/office/drawing/2014/main" id="{0E0E5FCA-022E-4EF4-AB82-4BE9F9520B99}"/>
                </a:ext>
              </a:extLst>
            </p:cNvPr>
            <p:cNvSpPr txBox="1"/>
            <p:nvPr/>
          </p:nvSpPr>
          <p:spPr>
            <a:xfrm>
              <a:off x="1907704" y="3622784"/>
              <a:ext cx="5544616" cy="2554545"/>
            </a:xfrm>
            <a:prstGeom prst="rect">
              <a:avLst/>
            </a:prstGeom>
            <a:noFill/>
          </p:spPr>
          <p:txBody>
            <a:bodyPr wrap="square" rtlCol="0">
              <a:spAutoFit/>
            </a:bodyPr>
            <a:lstStyle/>
            <a:p>
              <a:pPr>
                <a:defRPr/>
              </a:pPr>
              <a:r>
                <a:rPr lang="zh-TW" altLang="en-US" b="1" dirty="0">
                  <a:solidFill>
                    <a:srgbClr val="FF0000"/>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 </a:t>
              </a:r>
              <a:r>
                <a:rPr lang="zh-TW" altLang="en-US" sz="4000" b="1" dirty="0">
                  <a:solidFill>
                    <a:srgbClr val="FF0000"/>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基隆市國中</a:t>
              </a:r>
              <a:r>
                <a:rPr lang="zh-TW" altLang="en-US" sz="4000" b="1" dirty="0">
                  <a:solidFill>
                    <a:srgbClr val="3333FF"/>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應屆</a:t>
              </a:r>
              <a:r>
                <a:rPr lang="zh-TW" altLang="en-US" sz="4000" b="1" dirty="0">
                  <a:solidFill>
                    <a:srgbClr val="FF0000"/>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畢業生</a:t>
              </a:r>
              <a:endParaRPr lang="en-US" altLang="zh-TW" sz="4000" b="1" dirty="0">
                <a:solidFill>
                  <a:srgbClr val="FF0000"/>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endParaRPr>
            </a:p>
            <a:p>
              <a:pPr>
                <a:defRPr/>
              </a:pPr>
              <a:r>
                <a:rPr lang="zh-TW" altLang="en-US" sz="4000" b="1" dirty="0">
                  <a:solidFill>
                    <a:srgbClr val="FF0000"/>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皆可選擇基隆市境內</a:t>
              </a:r>
              <a:endParaRPr lang="en-US" altLang="zh-TW" sz="4000" b="1" dirty="0">
                <a:solidFill>
                  <a:srgbClr val="FF0000"/>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endParaRPr>
            </a:p>
            <a:p>
              <a:pPr>
                <a:defRPr/>
              </a:pPr>
              <a:r>
                <a:rPr lang="en-US" altLang="zh-TW" sz="4000" b="1" dirty="0">
                  <a:solidFill>
                    <a:srgbClr val="FF0000"/>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11</a:t>
              </a:r>
              <a:r>
                <a:rPr lang="zh-TW" altLang="en-US" sz="4000" b="1" dirty="0">
                  <a:solidFill>
                    <a:srgbClr val="FF0000"/>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所公私立高中職為</a:t>
              </a:r>
              <a:endParaRPr lang="en-US" altLang="zh-TW" sz="4000" b="1" dirty="0">
                <a:solidFill>
                  <a:srgbClr val="FF0000"/>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endParaRPr>
            </a:p>
            <a:p>
              <a:pPr>
                <a:defRPr/>
              </a:pPr>
              <a:r>
                <a:rPr lang="zh-TW" altLang="en-US" sz="4000" b="1" dirty="0">
                  <a:solidFill>
                    <a:srgbClr val="3333FF"/>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志願學校</a:t>
              </a:r>
              <a:endParaRPr lang="zh-TW" altLang="en-US" sz="4000" dirty="0">
                <a:solidFill>
                  <a:srgbClr val="3333FF"/>
                </a:solidFill>
              </a:endParaRPr>
            </a:p>
          </p:txBody>
        </p:sp>
      </p:grpSp>
    </p:spTree>
    <p:extLst>
      <p:ext uri="{BB962C8B-B14F-4D97-AF65-F5344CB8AC3E}">
        <p14:creationId xmlns:p14="http://schemas.microsoft.com/office/powerpoint/2010/main" val="12650091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4962" name="Picture 2" descr="ãæ¨¹æ¨ åãçåçæå°çµæ"/>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淚滴形 1">
            <a:extLst>
              <a:ext uri="{FF2B5EF4-FFF2-40B4-BE49-F238E27FC236}">
                <a16:creationId xmlns:a16="http://schemas.microsoft.com/office/drawing/2014/main" id="{15968640-77E1-48AD-9860-E800BE1AEBE0}"/>
              </a:ext>
            </a:extLst>
          </p:cNvPr>
          <p:cNvSpPr/>
          <p:nvPr/>
        </p:nvSpPr>
        <p:spPr>
          <a:xfrm>
            <a:off x="3965156" y="810970"/>
            <a:ext cx="4464496" cy="2664292"/>
          </a:xfrm>
          <a:prstGeom prst="teardrop">
            <a:avLst/>
          </a:prstGeom>
          <a:solidFill>
            <a:srgbClr val="99FF99"/>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72" name="Rectangle 5"/>
          <p:cNvSpPr>
            <a:spLocks noChangeArrowheads="1"/>
          </p:cNvSpPr>
          <p:nvPr/>
        </p:nvSpPr>
        <p:spPr bwMode="auto">
          <a:xfrm>
            <a:off x="-152400" y="2295525"/>
            <a:ext cx="9144000" cy="0"/>
          </a:xfrm>
          <a:prstGeom prst="rect">
            <a:avLst/>
          </a:prstGeom>
          <a:noFill/>
          <a:ln w="9525">
            <a:noFill/>
            <a:miter lim="800000"/>
            <a:headEnd/>
            <a:tailEnd/>
          </a:ln>
        </p:spPr>
        <p:txBody>
          <a:bodyPr wrap="none" anchor="ctr">
            <a:spAutoFit/>
          </a:bodyPr>
          <a:lstStyle/>
          <a:p>
            <a:endParaRPr lang="zh-TW" altLang="zh-TW" sz="2400"/>
          </a:p>
        </p:txBody>
      </p:sp>
      <p:sp>
        <p:nvSpPr>
          <p:cNvPr id="7173" name="Rectangle 6"/>
          <p:cNvSpPr>
            <a:spLocks noChangeArrowheads="1"/>
          </p:cNvSpPr>
          <p:nvPr/>
        </p:nvSpPr>
        <p:spPr bwMode="auto">
          <a:xfrm>
            <a:off x="152400" y="4562475"/>
            <a:ext cx="9144000" cy="0"/>
          </a:xfrm>
          <a:prstGeom prst="rect">
            <a:avLst/>
          </a:prstGeom>
          <a:noFill/>
          <a:ln w="9525">
            <a:noFill/>
            <a:miter lim="800000"/>
            <a:headEnd/>
            <a:tailEnd/>
          </a:ln>
        </p:spPr>
        <p:txBody>
          <a:bodyPr wrap="none" anchor="ctr">
            <a:spAutoFit/>
          </a:bodyPr>
          <a:lstStyle/>
          <a:p>
            <a:endParaRPr lang="zh-TW" altLang="zh-TW" sz="2400"/>
          </a:p>
        </p:txBody>
      </p:sp>
      <p:sp>
        <p:nvSpPr>
          <p:cNvPr id="11271" name="矩形 10"/>
          <p:cNvSpPr>
            <a:spLocks noChangeArrowheads="1"/>
          </p:cNvSpPr>
          <p:nvPr/>
        </p:nvSpPr>
        <p:spPr bwMode="auto">
          <a:xfrm>
            <a:off x="4176017" y="1358286"/>
            <a:ext cx="4286280" cy="1569660"/>
          </a:xfrm>
          <a:prstGeom prst="rect">
            <a:avLst/>
          </a:prstGeom>
          <a:noFill/>
          <a:ln w="63500">
            <a:noFill/>
            <a:prstDash val="sysDot"/>
            <a:miter lim="800000"/>
            <a:headEnd/>
            <a:tailEnd/>
          </a:ln>
        </p:spPr>
        <p:txBody>
          <a:bodyPr wrap="square">
            <a:spAutoFit/>
          </a:bodyPr>
          <a:lstStyle/>
          <a:p>
            <a:pPr algn="ctr">
              <a:defRPr/>
            </a:pPr>
            <a:r>
              <a:rPr kumimoji="0" lang="en-US" altLang="zh-TW" sz="4800" b="1" dirty="0">
                <a:solidFill>
                  <a:srgbClr val="3333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110</a:t>
            </a:r>
            <a:r>
              <a:rPr kumimoji="0" lang="zh-TW" altLang="en-US" sz="4800" b="1" dirty="0">
                <a:solidFill>
                  <a:srgbClr val="3333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學年度的</a:t>
            </a:r>
            <a:endParaRPr kumimoji="0" lang="en-US" altLang="zh-TW" sz="4800" b="1" dirty="0">
              <a:solidFill>
                <a:srgbClr val="3333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a:p>
            <a:pPr algn="ctr">
              <a:defRPr/>
            </a:pPr>
            <a:r>
              <a:rPr kumimoji="0" lang="zh-TW" altLang="en-US" sz="4800" b="1" dirty="0">
                <a:solidFill>
                  <a:srgbClr val="3333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重大變革</a:t>
            </a:r>
            <a:endParaRPr lang="zh-TW" altLang="en-US" sz="6000" b="1" dirty="0">
              <a:solidFill>
                <a:srgbClr val="0000CC"/>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2670624060"/>
      </p:ext>
    </p:extLst>
  </p:cSld>
  <p:clrMapOvr>
    <a:masterClrMapping/>
  </p:clrMapOvr>
  <p:transition advTm="500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p:cNvSpPr>
          <p:nvPr/>
        </p:nvSpPr>
        <p:spPr bwMode="auto">
          <a:xfrm>
            <a:off x="428596" y="980728"/>
            <a:ext cx="8358246" cy="2736304"/>
          </a:xfrm>
          <a:prstGeom prst="rect">
            <a:avLst/>
          </a:prstGeom>
          <a:noFill/>
          <a:ln w="12700">
            <a:solidFill>
              <a:srgbClr val="3333FF"/>
            </a:solidFill>
            <a:miter lim="800000"/>
            <a:headEnd/>
            <a:tailEnd/>
          </a:ln>
        </p:spPr>
        <p:txBody>
          <a:bodyPr anchor="ctr"/>
          <a:lstStyle/>
          <a:p>
            <a:pPr eaLnBrk="0" hangingPunct="0">
              <a:defRPr/>
            </a:pPr>
            <a:r>
              <a:rPr lang="en-US" altLang="zh-TW" sz="4000" b="1" dirty="0">
                <a:solidFill>
                  <a:srgbClr val="0000FF"/>
                </a:solidFill>
                <a:effectLst>
                  <a:outerShdw blurRad="38100" dist="38100" dir="2700000" algn="tl">
                    <a:srgbClr val="000000"/>
                  </a:outerShdw>
                </a:effectLst>
                <a:latin typeface="新細明體" panose="02020500000000000000" pitchFamily="18" charset="-120"/>
                <a:cs typeface="Times New Roman" pitchFamily="18" charset="0"/>
              </a:rPr>
              <a:t>§.</a:t>
            </a:r>
            <a:r>
              <a:rPr lang="zh-TW" altLang="en-US" sz="4000" b="1" dirty="0">
                <a:solidFill>
                  <a:srgbClr val="0000FF"/>
                </a:solidFill>
                <a:effectLst>
                  <a:outerShdw blurRad="38100" dist="38100" dir="2700000" algn="tl">
                    <a:srgbClr val="000000"/>
                  </a:outerShdw>
                </a:effectLst>
                <a:latin typeface="新細明體" panose="02020500000000000000" pitchFamily="18" charset="-120"/>
                <a:cs typeface="Times New Roman" pitchFamily="18" charset="0"/>
              </a:rPr>
              <a:t>單校單科：</a:t>
            </a:r>
            <a:endParaRPr lang="en-US" altLang="zh-TW" sz="4000" b="1" dirty="0">
              <a:solidFill>
                <a:srgbClr val="0000FF"/>
              </a:solidFill>
              <a:effectLst>
                <a:outerShdw blurRad="38100" dist="38100" dir="2700000" algn="tl">
                  <a:srgbClr val="000000"/>
                </a:outerShdw>
              </a:effectLst>
              <a:latin typeface="新細明體" panose="02020500000000000000" pitchFamily="18" charset="-120"/>
              <a:cs typeface="Times New Roman" pitchFamily="18" charset="0"/>
            </a:endParaRPr>
          </a:p>
          <a:p>
            <a:pPr eaLnBrk="0" hangingPunct="0">
              <a:defRPr/>
            </a:pPr>
            <a:r>
              <a:rPr lang="zh-TW" altLang="en-US" sz="2000" b="1" dirty="0">
                <a:solidFill>
                  <a:srgbClr val="008000"/>
                </a:solidFill>
                <a:effectLst>
                  <a:outerShdw blurRad="38100" dist="38100" dir="2700000" algn="tl">
                    <a:srgbClr val="000000"/>
                  </a:outerShdw>
                </a:effectLst>
                <a:latin typeface="新細明體" panose="02020500000000000000" pitchFamily="18" charset="-120"/>
                <a:cs typeface="Times New Roman" pitchFamily="18" charset="0"/>
              </a:rPr>
              <a:t>      限報名一校一科，電腦分發→ </a:t>
            </a:r>
            <a:r>
              <a:rPr lang="en-US" altLang="zh-TW" sz="2000" b="1" dirty="0">
                <a:solidFill>
                  <a:srgbClr val="008000"/>
                </a:solidFill>
                <a:effectLst>
                  <a:outerShdw blurRad="38100" dist="38100" dir="2700000" algn="tl">
                    <a:srgbClr val="000000"/>
                  </a:outerShdw>
                </a:effectLst>
                <a:latin typeface="新細明體" panose="02020500000000000000" pitchFamily="18" charset="-120"/>
                <a:cs typeface="Times New Roman" pitchFamily="18" charset="0"/>
              </a:rPr>
              <a:t>5/13</a:t>
            </a:r>
            <a:r>
              <a:rPr lang="zh-TW" altLang="en-US" sz="2000" b="1" dirty="0">
                <a:solidFill>
                  <a:srgbClr val="008000"/>
                </a:solidFill>
                <a:effectLst>
                  <a:outerShdw blurRad="38100" dist="38100" dir="2700000" algn="tl">
                    <a:srgbClr val="000000"/>
                  </a:outerShdw>
                </a:effectLst>
                <a:latin typeface="新細明體" panose="02020500000000000000" pitchFamily="18" charset="-120"/>
                <a:cs typeface="Times New Roman" pitchFamily="18" charset="0"/>
              </a:rPr>
              <a:t> 放榜→ </a:t>
            </a:r>
            <a:r>
              <a:rPr lang="en-US" altLang="zh-TW" sz="2000" b="1" dirty="0">
                <a:solidFill>
                  <a:srgbClr val="008000"/>
                </a:solidFill>
                <a:effectLst>
                  <a:outerShdw blurRad="38100" dist="38100" dir="2700000" algn="tl">
                    <a:srgbClr val="000000"/>
                  </a:outerShdw>
                </a:effectLst>
                <a:latin typeface="新細明體" panose="02020500000000000000" pitchFamily="18" charset="-120"/>
                <a:cs typeface="Times New Roman" pitchFamily="18" charset="0"/>
              </a:rPr>
              <a:t>6/10</a:t>
            </a:r>
            <a:r>
              <a:rPr lang="zh-TW" altLang="en-US" sz="2000" b="1" dirty="0">
                <a:solidFill>
                  <a:srgbClr val="008000"/>
                </a:solidFill>
                <a:effectLst>
                  <a:outerShdw blurRad="38100" dist="38100" dir="2700000" algn="tl">
                    <a:srgbClr val="000000"/>
                  </a:outerShdw>
                </a:effectLst>
                <a:latin typeface="新細明體" panose="02020500000000000000" pitchFamily="18" charset="-120"/>
                <a:cs typeface="Times New Roman" pitchFamily="18" charset="0"/>
              </a:rPr>
              <a:t> 報到</a:t>
            </a:r>
            <a:endParaRPr lang="en-US" altLang="zh-TW" sz="2000" b="1" dirty="0">
              <a:solidFill>
                <a:srgbClr val="008000"/>
              </a:solidFill>
              <a:effectLst>
                <a:outerShdw blurRad="38100" dist="38100" dir="2700000" algn="tl">
                  <a:srgbClr val="000000"/>
                </a:outerShdw>
              </a:effectLst>
              <a:latin typeface="標楷體" panose="03000509000000000000" pitchFamily="65" charset="-120"/>
              <a:ea typeface="標楷體" panose="03000509000000000000" pitchFamily="65" charset="-120"/>
              <a:cs typeface="Times New Roman" pitchFamily="18" charset="0"/>
            </a:endParaRPr>
          </a:p>
          <a:p>
            <a:pPr eaLnBrk="0" hangingPunct="0">
              <a:spcBef>
                <a:spcPts val="600"/>
              </a:spcBef>
              <a:defRPr/>
            </a:pPr>
            <a:r>
              <a:rPr lang="zh-TW" altLang="en-US" sz="3000" dirty="0">
                <a:solidFill>
                  <a:srgbClr val="0000CC"/>
                </a:solidFill>
                <a:effectLst>
                  <a:outerShdw blurRad="38100" dist="38100" dir="2700000" algn="tl">
                    <a:srgbClr val="000000"/>
                  </a:outerShdw>
                </a:effectLst>
                <a:latin typeface="Times New Roman" pitchFamily="18" charset="0"/>
                <a:ea typeface="標楷體" pitchFamily="65" charset="-120"/>
              </a:rPr>
              <a:t>       </a:t>
            </a:r>
            <a:r>
              <a:rPr lang="zh-TW" altLang="en-US" sz="3000" dirty="0">
                <a:solidFill>
                  <a:srgbClr val="FF00FF"/>
                </a:solidFill>
                <a:effectLst>
                  <a:outerShdw blurRad="38100" dist="38100" dir="2700000" algn="tl">
                    <a:srgbClr val="000000"/>
                  </a:outerShdw>
                </a:effectLst>
                <a:latin typeface="Times New Roman" pitchFamily="18" charset="0"/>
                <a:ea typeface="標楷體" pitchFamily="65" charset="-120"/>
              </a:rPr>
              <a:t>中山高中、暖暖高中、八斗高中、雙溪高中</a:t>
            </a:r>
            <a:endParaRPr lang="en-US" altLang="zh-TW" sz="3000" dirty="0">
              <a:solidFill>
                <a:srgbClr val="FF00FF"/>
              </a:solidFill>
              <a:effectLst>
                <a:outerShdw blurRad="38100" dist="38100" dir="2700000" algn="tl">
                  <a:srgbClr val="000000"/>
                </a:outerShdw>
              </a:effectLst>
              <a:latin typeface="Times New Roman" pitchFamily="18" charset="0"/>
              <a:ea typeface="標楷體" pitchFamily="65" charset="-120"/>
            </a:endParaRPr>
          </a:p>
          <a:p>
            <a:pPr eaLnBrk="0" hangingPunct="0">
              <a:defRPr/>
            </a:pPr>
            <a:r>
              <a:rPr lang="zh-TW" altLang="en-US" sz="3000" dirty="0">
                <a:solidFill>
                  <a:srgbClr val="FF00FF"/>
                </a:solidFill>
                <a:effectLst>
                  <a:outerShdw blurRad="38100" dist="38100" dir="2700000" algn="tl">
                    <a:srgbClr val="000000"/>
                  </a:outerShdw>
                </a:effectLst>
                <a:latin typeface="Times New Roman" pitchFamily="18" charset="0"/>
                <a:ea typeface="標楷體" pitchFamily="65" charset="-120"/>
              </a:rPr>
              <a:t>       基隆高中、基隆女中、二信高中、聖心高中</a:t>
            </a:r>
            <a:endParaRPr lang="en-US" altLang="zh-TW" sz="3000" dirty="0">
              <a:solidFill>
                <a:srgbClr val="FF00FF"/>
              </a:solidFill>
              <a:effectLst>
                <a:outerShdw blurRad="38100" dist="38100" dir="2700000" algn="tl">
                  <a:srgbClr val="000000"/>
                </a:outerShdw>
              </a:effectLst>
              <a:latin typeface="Times New Roman" pitchFamily="18" charset="0"/>
              <a:ea typeface="標楷體" pitchFamily="65" charset="-120"/>
            </a:endParaRPr>
          </a:p>
          <a:p>
            <a:pPr eaLnBrk="0" hangingPunct="0">
              <a:defRPr/>
            </a:pPr>
            <a:r>
              <a:rPr lang="zh-TW" altLang="en-US" sz="3000" dirty="0">
                <a:solidFill>
                  <a:srgbClr val="FF00FF"/>
                </a:solidFill>
                <a:effectLst>
                  <a:outerShdw blurRad="38100" dist="38100" dir="2700000" algn="tl">
                    <a:srgbClr val="000000"/>
                  </a:outerShdw>
                </a:effectLst>
                <a:latin typeface="Times New Roman" pitchFamily="18" charset="0"/>
                <a:ea typeface="標楷體" pitchFamily="65" charset="-120"/>
              </a:rPr>
              <a:t>       光隆家商、培德工家、中華商海</a:t>
            </a:r>
            <a:endParaRPr lang="zh-TW" altLang="en-US" sz="2000" b="1" dirty="0">
              <a:solidFill>
                <a:srgbClr val="006600"/>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p:txBody>
      </p:sp>
      <p:sp>
        <p:nvSpPr>
          <p:cNvPr id="4" name="Rectangle 4">
            <a:extLst>
              <a:ext uri="{FF2B5EF4-FFF2-40B4-BE49-F238E27FC236}">
                <a16:creationId xmlns:a16="http://schemas.microsoft.com/office/drawing/2014/main" id="{D8BE7437-45E6-4E57-8BDE-1AC2F4BC9F75}"/>
              </a:ext>
            </a:extLst>
          </p:cNvPr>
          <p:cNvSpPr txBox="1">
            <a:spLocks/>
          </p:cNvSpPr>
          <p:nvPr/>
        </p:nvSpPr>
        <p:spPr bwMode="auto">
          <a:xfrm>
            <a:off x="402948" y="4221088"/>
            <a:ext cx="8358246" cy="1783324"/>
          </a:xfrm>
          <a:prstGeom prst="rect">
            <a:avLst/>
          </a:prstGeom>
          <a:noFill/>
          <a:ln w="12700">
            <a:solidFill>
              <a:srgbClr val="3333FF"/>
            </a:solidFill>
            <a:miter lim="800000"/>
            <a:headEnd/>
            <a:tailEnd/>
          </a:ln>
        </p:spPr>
        <p:txBody>
          <a:bodyPr anchor="ctr"/>
          <a:lstStyle/>
          <a:p>
            <a:pPr eaLnBrk="0" hangingPunct="0">
              <a:spcBef>
                <a:spcPts val="1200"/>
              </a:spcBef>
              <a:defRPr/>
            </a:pPr>
            <a:r>
              <a:rPr lang="en-US" altLang="zh-TW" sz="4000" b="1" dirty="0">
                <a:solidFill>
                  <a:srgbClr val="0000FF"/>
                </a:solidFill>
                <a:effectLst>
                  <a:outerShdw blurRad="38100" dist="38100" dir="2700000" algn="tl">
                    <a:srgbClr val="000000"/>
                  </a:outerShdw>
                </a:effectLst>
                <a:latin typeface="新細明體" panose="02020500000000000000" pitchFamily="18" charset="-120"/>
                <a:cs typeface="Times New Roman" pitchFamily="18" charset="0"/>
              </a:rPr>
              <a:t>§.</a:t>
            </a:r>
            <a:r>
              <a:rPr lang="zh-TW" altLang="en-US" sz="4000" b="1" dirty="0">
                <a:solidFill>
                  <a:srgbClr val="0000FF"/>
                </a:solidFill>
                <a:effectLst>
                  <a:outerShdw blurRad="38100" dist="38100" dir="2700000" algn="tl">
                    <a:srgbClr val="000000"/>
                  </a:outerShdw>
                </a:effectLst>
                <a:latin typeface="新細明體" panose="02020500000000000000" pitchFamily="18" charset="-120"/>
                <a:cs typeface="Times New Roman" pitchFamily="18" charset="0"/>
              </a:rPr>
              <a:t>單校多群多科：</a:t>
            </a:r>
            <a:endParaRPr lang="en-US" altLang="zh-TW" sz="4000" b="1" dirty="0">
              <a:solidFill>
                <a:srgbClr val="0000FF"/>
              </a:solidFill>
              <a:effectLst>
                <a:outerShdw blurRad="38100" dist="38100" dir="2700000" algn="tl">
                  <a:srgbClr val="000000"/>
                </a:outerShdw>
              </a:effectLst>
              <a:latin typeface="新細明體" panose="02020500000000000000" pitchFamily="18" charset="-120"/>
              <a:cs typeface="Times New Roman" pitchFamily="18" charset="0"/>
            </a:endParaRPr>
          </a:p>
          <a:p>
            <a:pPr eaLnBrk="0" hangingPunct="0">
              <a:spcBef>
                <a:spcPts val="0"/>
              </a:spcBef>
              <a:defRPr/>
            </a:pPr>
            <a:r>
              <a:rPr lang="zh-TW" altLang="en-US" sz="2000" b="1" dirty="0">
                <a:solidFill>
                  <a:srgbClr val="008000"/>
                </a:solidFill>
                <a:effectLst>
                  <a:outerShdw blurRad="38100" dist="38100" dir="2700000" algn="tl">
                    <a:srgbClr val="000000"/>
                  </a:outerShdw>
                </a:effectLst>
                <a:latin typeface="新細明體" panose="02020500000000000000" pitchFamily="18" charset="-120"/>
                <a:cs typeface="Times New Roman" pitchFamily="18" charset="0"/>
              </a:rPr>
              <a:t>      報名一校</a:t>
            </a:r>
            <a:r>
              <a:rPr lang="en-US" altLang="zh-TW" sz="1600" b="1" dirty="0">
                <a:effectLst>
                  <a:outerShdw blurRad="38100" dist="38100" dir="2700000" algn="tl">
                    <a:srgbClr val="000000"/>
                  </a:outerShdw>
                </a:effectLst>
                <a:latin typeface="新細明體" panose="02020500000000000000" pitchFamily="18" charset="-120"/>
                <a:cs typeface="Times New Roman" pitchFamily="18" charset="0"/>
              </a:rPr>
              <a:t>(</a:t>
            </a:r>
            <a:r>
              <a:rPr lang="zh-TW" altLang="en-US" sz="1600" b="1" dirty="0">
                <a:effectLst>
                  <a:outerShdw blurRad="38100" dist="38100" dir="2700000" algn="tl">
                    <a:srgbClr val="000000"/>
                  </a:outerShdw>
                </a:effectLst>
                <a:latin typeface="新細明體" panose="02020500000000000000" pitchFamily="18" charset="-120"/>
                <a:cs typeface="Times New Roman" pitchFamily="18" charset="0"/>
              </a:rPr>
              <a:t>暫不選科</a:t>
            </a:r>
            <a:r>
              <a:rPr lang="en-US" altLang="zh-TW" sz="1600" b="1" dirty="0">
                <a:effectLst>
                  <a:outerShdw blurRad="38100" dist="38100" dir="2700000" algn="tl">
                    <a:srgbClr val="000000"/>
                  </a:outerShdw>
                </a:effectLst>
                <a:latin typeface="新細明體" panose="02020500000000000000" pitchFamily="18" charset="-120"/>
                <a:cs typeface="Times New Roman" pitchFamily="18" charset="0"/>
              </a:rPr>
              <a:t>)</a:t>
            </a:r>
            <a:r>
              <a:rPr lang="zh-TW" altLang="en-US" sz="2000" b="1" dirty="0">
                <a:solidFill>
                  <a:srgbClr val="008000"/>
                </a:solidFill>
                <a:effectLst>
                  <a:outerShdw blurRad="38100" dist="38100" dir="2700000" algn="tl">
                    <a:srgbClr val="000000"/>
                  </a:outerShdw>
                </a:effectLst>
                <a:latin typeface="新細明體" panose="02020500000000000000" pitchFamily="18" charset="-120"/>
                <a:cs typeface="Times New Roman" pitchFamily="18" charset="0"/>
              </a:rPr>
              <a:t>，</a:t>
            </a:r>
            <a:r>
              <a:rPr lang="en-US" altLang="zh-TW" sz="2000" b="1" dirty="0">
                <a:solidFill>
                  <a:srgbClr val="008000"/>
                </a:solidFill>
                <a:effectLst>
                  <a:outerShdw blurRad="38100" dist="38100" dir="2700000" algn="tl">
                    <a:srgbClr val="000000"/>
                  </a:outerShdw>
                </a:effectLst>
                <a:latin typeface="新細明體" panose="02020500000000000000" pitchFamily="18" charset="-120"/>
                <a:cs typeface="Times New Roman" pitchFamily="18" charset="0"/>
              </a:rPr>
              <a:t>5/13</a:t>
            </a:r>
            <a:r>
              <a:rPr lang="zh-TW" altLang="en-US" sz="2000" b="1" dirty="0">
                <a:solidFill>
                  <a:srgbClr val="008000"/>
                </a:solidFill>
                <a:effectLst>
                  <a:outerShdw blurRad="38100" dist="38100" dir="2700000" algn="tl">
                    <a:srgbClr val="000000"/>
                  </a:outerShdw>
                </a:effectLst>
                <a:latin typeface="新細明體" panose="02020500000000000000" pitchFamily="18" charset="-120"/>
                <a:cs typeface="Times New Roman" pitchFamily="18" charset="0"/>
              </a:rPr>
              <a:t> 現場撕榜</a:t>
            </a:r>
            <a:r>
              <a:rPr lang="en-US" altLang="zh-TW" sz="1600" b="1" dirty="0">
                <a:effectLst>
                  <a:outerShdw blurRad="38100" dist="38100" dir="2700000" algn="tl">
                    <a:srgbClr val="000000"/>
                  </a:outerShdw>
                </a:effectLst>
                <a:latin typeface="新細明體" panose="02020500000000000000" pitchFamily="18" charset="-120"/>
                <a:cs typeface="Times New Roman" pitchFamily="18" charset="0"/>
              </a:rPr>
              <a:t>(</a:t>
            </a:r>
            <a:r>
              <a:rPr lang="zh-TW" altLang="en-US" sz="1600" b="1" dirty="0">
                <a:effectLst>
                  <a:outerShdw blurRad="38100" dist="38100" dir="2700000" algn="tl">
                    <a:srgbClr val="000000"/>
                  </a:outerShdw>
                </a:effectLst>
                <a:latin typeface="新細明體" panose="02020500000000000000" pitchFamily="18" charset="-120"/>
                <a:cs typeface="Times New Roman" pitchFamily="18" charset="0"/>
              </a:rPr>
              <a:t>現場選科</a:t>
            </a:r>
            <a:r>
              <a:rPr lang="en-US" altLang="zh-TW" sz="1600" b="1" dirty="0">
                <a:effectLst>
                  <a:outerShdw blurRad="38100" dist="38100" dir="2700000" algn="tl">
                    <a:srgbClr val="000000"/>
                  </a:outerShdw>
                </a:effectLst>
                <a:latin typeface="新細明體" panose="02020500000000000000" pitchFamily="18" charset="-120"/>
                <a:cs typeface="Times New Roman" pitchFamily="18" charset="0"/>
              </a:rPr>
              <a:t>)</a:t>
            </a:r>
            <a:r>
              <a:rPr lang="zh-TW" altLang="en-US" sz="2000" b="1" dirty="0">
                <a:solidFill>
                  <a:srgbClr val="008000"/>
                </a:solidFill>
                <a:effectLst>
                  <a:outerShdw blurRad="38100" dist="38100" dir="2700000" algn="tl">
                    <a:srgbClr val="000000"/>
                  </a:outerShdw>
                </a:effectLst>
                <a:latin typeface="新細明體" panose="02020500000000000000" pitchFamily="18" charset="-120"/>
                <a:cs typeface="Times New Roman" pitchFamily="18" charset="0"/>
              </a:rPr>
              <a:t>→ </a:t>
            </a:r>
            <a:r>
              <a:rPr lang="en-US" altLang="zh-TW" sz="2000" b="1" dirty="0">
                <a:solidFill>
                  <a:srgbClr val="008000"/>
                </a:solidFill>
                <a:effectLst>
                  <a:outerShdw blurRad="38100" dist="38100" dir="2700000" algn="tl">
                    <a:srgbClr val="000000"/>
                  </a:outerShdw>
                </a:effectLst>
                <a:latin typeface="新細明體" panose="02020500000000000000" pitchFamily="18" charset="-120"/>
                <a:cs typeface="Times New Roman" pitchFamily="18" charset="0"/>
              </a:rPr>
              <a:t>6/10</a:t>
            </a:r>
            <a:r>
              <a:rPr lang="zh-TW" altLang="en-US" sz="2000" b="1" dirty="0">
                <a:solidFill>
                  <a:srgbClr val="008000"/>
                </a:solidFill>
                <a:effectLst>
                  <a:outerShdw blurRad="38100" dist="38100" dir="2700000" algn="tl">
                    <a:srgbClr val="000000"/>
                  </a:outerShdw>
                </a:effectLst>
                <a:latin typeface="新細明體" panose="02020500000000000000" pitchFamily="18" charset="-120"/>
                <a:cs typeface="Times New Roman" pitchFamily="18" charset="0"/>
              </a:rPr>
              <a:t> 報到</a:t>
            </a:r>
            <a:endParaRPr lang="en-US" altLang="zh-TW" sz="2000" b="1" dirty="0">
              <a:solidFill>
                <a:srgbClr val="008000"/>
              </a:solidFill>
              <a:effectLst>
                <a:outerShdw blurRad="38100" dist="38100" dir="2700000" algn="tl">
                  <a:srgbClr val="000000"/>
                </a:outerShdw>
              </a:effectLst>
              <a:latin typeface="標楷體" panose="03000509000000000000" pitchFamily="65" charset="-120"/>
              <a:ea typeface="標楷體" panose="03000509000000000000" pitchFamily="65" charset="-120"/>
              <a:cs typeface="Times New Roman" pitchFamily="18" charset="0"/>
            </a:endParaRPr>
          </a:p>
          <a:p>
            <a:pPr eaLnBrk="0" hangingPunct="0">
              <a:spcBef>
                <a:spcPts val="0"/>
              </a:spcBef>
              <a:defRPr/>
            </a:pPr>
            <a:r>
              <a:rPr lang="zh-TW" altLang="en-US" sz="3000" dirty="0">
                <a:solidFill>
                  <a:srgbClr val="FF00FF"/>
                </a:solidFill>
                <a:effectLst>
                  <a:outerShdw blurRad="38100" dist="38100" dir="2700000" algn="tl">
                    <a:srgbClr val="000000"/>
                  </a:outerShdw>
                </a:effectLst>
                <a:latin typeface="Times New Roman" pitchFamily="18" charset="0"/>
                <a:ea typeface="標楷體" pitchFamily="65" charset="-120"/>
              </a:rPr>
              <a:t>       基隆商工、海大附中</a:t>
            </a:r>
            <a:endParaRPr lang="zh-TW" altLang="en-US" sz="2000" b="1" dirty="0">
              <a:solidFill>
                <a:srgbClr val="006600"/>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3310568146"/>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0" y="17463"/>
            <a:ext cx="9144000" cy="1068387"/>
          </a:xfrm>
        </p:spPr>
        <p:txBody>
          <a:bodyPr>
            <a:noAutofit/>
          </a:bodyPr>
          <a:lstStyle/>
          <a:p>
            <a:pPr>
              <a:defRPr/>
            </a:pPr>
            <a:r>
              <a:rPr lang="zh-TW" altLang="en-US" sz="4800" dirty="0">
                <a:solidFill>
                  <a:srgbClr val="FF0000"/>
                </a:solidFill>
                <a:effectLst>
                  <a:outerShdw blurRad="38100" dist="38100" dir="2700000" algn="tl">
                    <a:srgbClr val="000000">
                      <a:alpha val="43137"/>
                    </a:srgbClr>
                  </a:outerShdw>
                </a:effectLst>
                <a:latin typeface="標楷體" pitchFamily="65" charset="-120"/>
                <a:ea typeface="金梅毛隸書" pitchFamily="49" charset="-120"/>
              </a:rPr>
              <a:t>錄取方式</a:t>
            </a:r>
            <a:r>
              <a:rPr lang="en-US" altLang="zh-TW" sz="2000" dirty="0">
                <a:solidFill>
                  <a:schemeClr val="tx1"/>
                </a:solidFill>
                <a:effectLst>
                  <a:outerShdw blurRad="38100" dist="38100" dir="2700000" algn="tl">
                    <a:srgbClr val="000000">
                      <a:alpha val="43137"/>
                    </a:srgbClr>
                  </a:outerShdw>
                </a:effectLst>
                <a:latin typeface="標楷體" pitchFamily="65" charset="-120"/>
                <a:ea typeface="金梅毛隸書" pitchFamily="49" charset="-120"/>
              </a:rPr>
              <a:t>(</a:t>
            </a:r>
            <a:r>
              <a:rPr lang="zh-TW" altLang="en-US" sz="2000" dirty="0">
                <a:solidFill>
                  <a:schemeClr val="tx1"/>
                </a:solidFill>
                <a:effectLst>
                  <a:outerShdw blurRad="38100" dist="38100" dir="2700000" algn="tl">
                    <a:srgbClr val="000000">
                      <a:alpha val="43137"/>
                    </a:srgbClr>
                  </a:outerShdw>
                </a:effectLst>
                <a:latin typeface="標楷體" pitchFamily="65" charset="-120"/>
                <a:ea typeface="金梅毛隸書" pitchFamily="49" charset="-120"/>
              </a:rPr>
              <a:t>單校單科</a:t>
            </a:r>
            <a:r>
              <a:rPr lang="en-US" altLang="zh-TW" sz="2000" dirty="0">
                <a:solidFill>
                  <a:schemeClr val="tx1"/>
                </a:solidFill>
                <a:effectLst>
                  <a:outerShdw blurRad="38100" dist="38100" dir="2700000" algn="tl">
                    <a:srgbClr val="000000">
                      <a:alpha val="43137"/>
                    </a:srgbClr>
                  </a:outerShdw>
                </a:effectLst>
                <a:latin typeface="標楷體" pitchFamily="65" charset="-120"/>
                <a:ea typeface="金梅毛隸書" pitchFamily="49" charset="-120"/>
              </a:rPr>
              <a:t>)</a:t>
            </a:r>
            <a:endParaRPr lang="zh-TW" altLang="en-US" sz="2000" dirty="0">
              <a:solidFill>
                <a:schemeClr val="tx1"/>
              </a:solidFill>
              <a:effectLst>
                <a:outerShdw blurRad="38100" dist="38100" dir="2700000" algn="tl">
                  <a:srgbClr val="000000">
                    <a:alpha val="43137"/>
                  </a:srgbClr>
                </a:outerShdw>
              </a:effectLst>
              <a:latin typeface="標楷體" pitchFamily="65" charset="-120"/>
              <a:ea typeface="金梅毛隸書" pitchFamily="49" charset="-120"/>
            </a:endParaRPr>
          </a:p>
        </p:txBody>
      </p:sp>
      <p:graphicFrame>
        <p:nvGraphicFramePr>
          <p:cNvPr id="3" name="資料庫圖表 2"/>
          <p:cNvGraphicFramePr/>
          <p:nvPr>
            <p:extLst/>
          </p:nvPr>
        </p:nvGraphicFramePr>
        <p:xfrm>
          <a:off x="251520" y="1000108"/>
          <a:ext cx="8640960" cy="5597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6127977"/>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0" y="17463"/>
            <a:ext cx="9144000" cy="1068387"/>
          </a:xfrm>
        </p:spPr>
        <p:txBody>
          <a:bodyPr>
            <a:noAutofit/>
          </a:bodyPr>
          <a:lstStyle/>
          <a:p>
            <a:pPr>
              <a:defRPr/>
            </a:pPr>
            <a:r>
              <a:rPr lang="zh-TW" altLang="en-US" sz="4800" dirty="0">
                <a:solidFill>
                  <a:srgbClr val="FF0000"/>
                </a:solidFill>
                <a:effectLst>
                  <a:outerShdw blurRad="38100" dist="38100" dir="2700000" algn="tl">
                    <a:srgbClr val="000000">
                      <a:alpha val="43137"/>
                    </a:srgbClr>
                  </a:outerShdw>
                </a:effectLst>
                <a:latin typeface="標楷體" pitchFamily="65" charset="-120"/>
                <a:ea typeface="金梅毛隸書" pitchFamily="49" charset="-120"/>
              </a:rPr>
              <a:t>錄取方式</a:t>
            </a:r>
            <a:r>
              <a:rPr lang="en-US" altLang="zh-TW" sz="2000" dirty="0">
                <a:solidFill>
                  <a:schemeClr val="tx1"/>
                </a:solidFill>
                <a:effectLst>
                  <a:outerShdw blurRad="38100" dist="38100" dir="2700000" algn="tl">
                    <a:srgbClr val="000000">
                      <a:alpha val="43137"/>
                    </a:srgbClr>
                  </a:outerShdw>
                </a:effectLst>
                <a:latin typeface="標楷體" pitchFamily="65" charset="-120"/>
                <a:ea typeface="金梅毛隸書" pitchFamily="49" charset="-120"/>
              </a:rPr>
              <a:t>(</a:t>
            </a:r>
            <a:r>
              <a:rPr lang="zh-TW" altLang="en-US" sz="2000" dirty="0">
                <a:solidFill>
                  <a:schemeClr val="tx1"/>
                </a:solidFill>
                <a:effectLst>
                  <a:outerShdw blurRad="38100" dist="38100" dir="2700000" algn="tl">
                    <a:srgbClr val="000000">
                      <a:alpha val="43137"/>
                    </a:srgbClr>
                  </a:outerShdw>
                </a:effectLst>
                <a:latin typeface="標楷體" pitchFamily="65" charset="-120"/>
                <a:ea typeface="金梅毛隸書" pitchFamily="49" charset="-120"/>
              </a:rPr>
              <a:t>單校多群多科</a:t>
            </a:r>
            <a:r>
              <a:rPr lang="en-US" altLang="zh-TW" sz="2000" dirty="0">
                <a:solidFill>
                  <a:schemeClr val="tx1"/>
                </a:solidFill>
                <a:effectLst>
                  <a:outerShdw blurRad="38100" dist="38100" dir="2700000" algn="tl">
                    <a:srgbClr val="000000">
                      <a:alpha val="43137"/>
                    </a:srgbClr>
                  </a:outerShdw>
                </a:effectLst>
                <a:latin typeface="標楷體" pitchFamily="65" charset="-120"/>
                <a:ea typeface="金梅毛隸書" pitchFamily="49" charset="-120"/>
              </a:rPr>
              <a:t>)</a:t>
            </a:r>
            <a:endParaRPr lang="zh-TW" altLang="en-US" sz="2000" dirty="0">
              <a:solidFill>
                <a:schemeClr val="tx1"/>
              </a:solidFill>
              <a:effectLst>
                <a:outerShdw blurRad="38100" dist="38100" dir="2700000" algn="tl">
                  <a:srgbClr val="000000">
                    <a:alpha val="43137"/>
                  </a:srgbClr>
                </a:outerShdw>
              </a:effectLst>
              <a:latin typeface="標楷體" pitchFamily="65" charset="-120"/>
              <a:ea typeface="金梅毛隸書" pitchFamily="49" charset="-120"/>
            </a:endParaRPr>
          </a:p>
        </p:txBody>
      </p:sp>
      <p:graphicFrame>
        <p:nvGraphicFramePr>
          <p:cNvPr id="3" name="資料庫圖表 2"/>
          <p:cNvGraphicFramePr/>
          <p:nvPr>
            <p:extLst/>
          </p:nvPr>
        </p:nvGraphicFramePr>
        <p:xfrm>
          <a:off x="251520" y="1000108"/>
          <a:ext cx="8640960" cy="5597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0628325"/>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4962" name="Picture 2" descr="ãæ¨¹æ¨ åãçåçæå°çµæ"/>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淚滴形 1">
            <a:extLst>
              <a:ext uri="{FF2B5EF4-FFF2-40B4-BE49-F238E27FC236}">
                <a16:creationId xmlns:a16="http://schemas.microsoft.com/office/drawing/2014/main" id="{15968640-77E1-48AD-9860-E800BE1AEBE0}"/>
              </a:ext>
            </a:extLst>
          </p:cNvPr>
          <p:cNvSpPr/>
          <p:nvPr/>
        </p:nvSpPr>
        <p:spPr>
          <a:xfrm>
            <a:off x="3965156" y="810970"/>
            <a:ext cx="4464496" cy="2664292"/>
          </a:xfrm>
          <a:prstGeom prst="teardrop">
            <a:avLst/>
          </a:prstGeom>
          <a:solidFill>
            <a:srgbClr val="99FF99"/>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72" name="Rectangle 5"/>
          <p:cNvSpPr>
            <a:spLocks noChangeArrowheads="1"/>
          </p:cNvSpPr>
          <p:nvPr/>
        </p:nvSpPr>
        <p:spPr bwMode="auto">
          <a:xfrm>
            <a:off x="-152400" y="2295525"/>
            <a:ext cx="9144000" cy="0"/>
          </a:xfrm>
          <a:prstGeom prst="rect">
            <a:avLst/>
          </a:prstGeom>
          <a:noFill/>
          <a:ln w="9525">
            <a:noFill/>
            <a:miter lim="800000"/>
            <a:headEnd/>
            <a:tailEnd/>
          </a:ln>
        </p:spPr>
        <p:txBody>
          <a:bodyPr wrap="none" anchor="ctr">
            <a:spAutoFit/>
          </a:bodyPr>
          <a:lstStyle/>
          <a:p>
            <a:endParaRPr lang="zh-TW" altLang="zh-TW" sz="2400"/>
          </a:p>
        </p:txBody>
      </p:sp>
      <p:sp>
        <p:nvSpPr>
          <p:cNvPr id="7173" name="Rectangle 6"/>
          <p:cNvSpPr>
            <a:spLocks noChangeArrowheads="1"/>
          </p:cNvSpPr>
          <p:nvPr/>
        </p:nvSpPr>
        <p:spPr bwMode="auto">
          <a:xfrm>
            <a:off x="152400" y="4562475"/>
            <a:ext cx="9144000" cy="0"/>
          </a:xfrm>
          <a:prstGeom prst="rect">
            <a:avLst/>
          </a:prstGeom>
          <a:noFill/>
          <a:ln w="9525">
            <a:noFill/>
            <a:miter lim="800000"/>
            <a:headEnd/>
            <a:tailEnd/>
          </a:ln>
        </p:spPr>
        <p:txBody>
          <a:bodyPr wrap="none" anchor="ctr">
            <a:spAutoFit/>
          </a:bodyPr>
          <a:lstStyle/>
          <a:p>
            <a:endParaRPr lang="zh-TW" altLang="zh-TW" sz="2400"/>
          </a:p>
        </p:txBody>
      </p:sp>
      <p:sp>
        <p:nvSpPr>
          <p:cNvPr id="11271" name="矩形 10"/>
          <p:cNvSpPr>
            <a:spLocks noChangeArrowheads="1"/>
          </p:cNvSpPr>
          <p:nvPr/>
        </p:nvSpPr>
        <p:spPr bwMode="auto">
          <a:xfrm>
            <a:off x="4143372" y="1628800"/>
            <a:ext cx="4286280" cy="830997"/>
          </a:xfrm>
          <a:prstGeom prst="rect">
            <a:avLst/>
          </a:prstGeom>
          <a:noFill/>
          <a:ln w="63500">
            <a:noFill/>
            <a:prstDash val="sysDot"/>
            <a:miter lim="800000"/>
            <a:headEnd/>
            <a:tailEnd/>
          </a:ln>
        </p:spPr>
        <p:txBody>
          <a:bodyPr wrap="square">
            <a:spAutoFit/>
          </a:bodyPr>
          <a:lstStyle/>
          <a:p>
            <a:pPr algn="ctr">
              <a:defRPr/>
            </a:pPr>
            <a:r>
              <a:rPr kumimoji="0" lang="zh-TW" altLang="en-US" sz="4800" b="1" dirty="0">
                <a:solidFill>
                  <a:srgbClr val="3333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直升入學</a:t>
            </a:r>
            <a:endParaRPr lang="zh-TW" altLang="en-US" sz="6000" b="1" dirty="0">
              <a:solidFill>
                <a:srgbClr val="0000CC"/>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225722774"/>
      </p:ext>
    </p:extLst>
  </p:cSld>
  <p:clrMapOvr>
    <a:masterClrMapping/>
  </p:clrMapOvr>
  <p:transition advTm="5000"/>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標題 1"/>
          <p:cNvSpPr>
            <a:spLocks noGrp="1"/>
          </p:cNvSpPr>
          <p:nvPr>
            <p:ph type="title"/>
          </p:nvPr>
        </p:nvSpPr>
        <p:spPr>
          <a:xfrm>
            <a:off x="0" y="17463"/>
            <a:ext cx="9144000" cy="1068387"/>
          </a:xfrm>
        </p:spPr>
        <p:txBody>
          <a:bodyPr/>
          <a:lstStyle/>
          <a:p>
            <a:r>
              <a:rPr lang="zh-TW" altLang="en-US" sz="4800" dirty="0">
                <a:solidFill>
                  <a:srgbClr val="FF0000"/>
                </a:solidFill>
                <a:effectLst>
                  <a:outerShdw blurRad="38100" dist="38100" dir="2700000" algn="tl">
                    <a:srgbClr val="000000">
                      <a:alpha val="43137"/>
                    </a:srgbClr>
                  </a:outerShdw>
                </a:effectLst>
                <a:latin typeface="標楷體" pitchFamily="65" charset="-120"/>
                <a:ea typeface="金梅毛隸書" pitchFamily="49" charset="-120"/>
              </a:rPr>
              <a:t>辦理時機</a:t>
            </a:r>
            <a:endParaRPr lang="zh-TW" altLang="en-US" sz="4800" dirty="0">
              <a:solidFill>
                <a:srgbClr val="FF0000"/>
              </a:solidFill>
              <a:effectLst>
                <a:outerShdw blurRad="38100" dist="38100" dir="2700000" algn="tl">
                  <a:srgbClr val="000000">
                    <a:alpha val="43137"/>
                  </a:srgbClr>
                </a:outerShdw>
              </a:effectLst>
              <a:ea typeface="金梅毛隸書" pitchFamily="49" charset="-120"/>
            </a:endParaRPr>
          </a:p>
        </p:txBody>
      </p:sp>
      <p:sp>
        <p:nvSpPr>
          <p:cNvPr id="63492" name="Shape 332"/>
          <p:cNvSpPr>
            <a:spLocks noChangeArrowheads="1"/>
          </p:cNvSpPr>
          <p:nvPr/>
        </p:nvSpPr>
        <p:spPr bwMode="auto">
          <a:xfrm>
            <a:off x="7286625" y="4857750"/>
            <a:ext cx="1320800" cy="16700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1800">
              <a:solidFill>
                <a:srgbClr val="000000"/>
              </a:solidFill>
              <a:latin typeface="Arial" pitchFamily="34" charset="0"/>
            </a:endParaRPr>
          </a:p>
        </p:txBody>
      </p:sp>
      <p:sp>
        <p:nvSpPr>
          <p:cNvPr id="63493" name="Shape 333"/>
          <p:cNvSpPr>
            <a:spLocks noChangeArrowheads="1"/>
          </p:cNvSpPr>
          <p:nvPr/>
        </p:nvSpPr>
        <p:spPr bwMode="auto">
          <a:xfrm>
            <a:off x="6000760" y="4929198"/>
            <a:ext cx="1289050" cy="15525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1800">
              <a:solidFill>
                <a:srgbClr val="000000"/>
              </a:solidFill>
              <a:latin typeface="Arial" pitchFamily="34" charset="0"/>
            </a:endParaRPr>
          </a:p>
        </p:txBody>
      </p:sp>
      <p:grpSp>
        <p:nvGrpSpPr>
          <p:cNvPr id="2" name="群組 12"/>
          <p:cNvGrpSpPr/>
          <p:nvPr/>
        </p:nvGrpSpPr>
        <p:grpSpPr>
          <a:xfrm>
            <a:off x="3071802" y="571480"/>
            <a:ext cx="5572164" cy="4286280"/>
            <a:chOff x="3071802" y="571480"/>
            <a:chExt cx="5572164" cy="4286280"/>
          </a:xfrm>
        </p:grpSpPr>
        <p:graphicFrame>
          <p:nvGraphicFramePr>
            <p:cNvPr id="6" name="資料庫圖表 5"/>
            <p:cNvGraphicFramePr/>
            <p:nvPr>
              <p:extLst/>
            </p:nvPr>
          </p:nvGraphicFramePr>
          <p:xfrm>
            <a:off x="3071802" y="1571612"/>
            <a:ext cx="5572164" cy="32861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3494" name="文字方塊 8"/>
            <p:cNvSpPr txBox="1">
              <a:spLocks noChangeArrowheads="1"/>
            </p:cNvSpPr>
            <p:nvPr/>
          </p:nvSpPr>
          <p:spPr bwMode="auto">
            <a:xfrm>
              <a:off x="3571868" y="1142984"/>
              <a:ext cx="10001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sz="6000" b="1" dirty="0">
                  <a:effectLst>
                    <a:outerShdw blurRad="38100" dist="38100" dir="2700000" algn="tl">
                      <a:srgbClr val="000000">
                        <a:alpha val="43137"/>
                      </a:srgbClr>
                    </a:outerShdw>
                  </a:effectLst>
                  <a:latin typeface="Arial" pitchFamily="34" charset="0"/>
                  <a:ea typeface="金梅毛隸書" pitchFamily="49" charset="-120"/>
                </a:rPr>
                <a:t>先</a:t>
              </a:r>
            </a:p>
          </p:txBody>
        </p:sp>
        <p:sp>
          <p:nvSpPr>
            <p:cNvPr id="63495" name="文字方塊 9"/>
            <p:cNvSpPr txBox="1">
              <a:spLocks noChangeArrowheads="1"/>
            </p:cNvSpPr>
            <p:nvPr/>
          </p:nvSpPr>
          <p:spPr bwMode="auto">
            <a:xfrm>
              <a:off x="6929454" y="571480"/>
              <a:ext cx="10001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sz="6000" b="1" dirty="0">
                  <a:effectLst>
                    <a:outerShdw blurRad="38100" dist="38100" dir="2700000" algn="tl">
                      <a:srgbClr val="000000">
                        <a:alpha val="43137"/>
                      </a:srgbClr>
                    </a:outerShdw>
                  </a:effectLst>
                  <a:latin typeface="Arial" pitchFamily="34" charset="0"/>
                  <a:ea typeface="金梅毛隸書" pitchFamily="49" charset="-120"/>
                </a:rPr>
                <a:t>後</a:t>
              </a:r>
            </a:p>
          </p:txBody>
        </p:sp>
      </p:grpSp>
      <p:grpSp>
        <p:nvGrpSpPr>
          <p:cNvPr id="3" name="群組 7"/>
          <p:cNvGrpSpPr/>
          <p:nvPr/>
        </p:nvGrpSpPr>
        <p:grpSpPr>
          <a:xfrm>
            <a:off x="285720" y="3429000"/>
            <a:ext cx="2070516" cy="2070516"/>
            <a:chOff x="451" y="607815"/>
            <a:chExt cx="2070516" cy="2070516"/>
          </a:xfrm>
          <a:solidFill>
            <a:srgbClr val="3333FF"/>
          </a:solidFill>
        </p:grpSpPr>
        <p:sp>
          <p:nvSpPr>
            <p:cNvPr id="9" name="橢圓 8"/>
            <p:cNvSpPr/>
            <p:nvPr/>
          </p:nvSpPr>
          <p:spPr>
            <a:xfrm>
              <a:off x="451" y="607815"/>
              <a:ext cx="2070516" cy="2070516"/>
            </a:xfrm>
            <a:prstGeom prst="ellipse">
              <a:avLst/>
            </a:prstGeom>
            <a:grp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10" name="橢圓 4"/>
            <p:cNvSpPr/>
            <p:nvPr/>
          </p:nvSpPr>
          <p:spPr>
            <a:xfrm>
              <a:off x="110267" y="911035"/>
              <a:ext cx="1872980" cy="146407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1333500">
                <a:spcBef>
                  <a:spcPct val="0"/>
                </a:spcBef>
                <a:spcAft>
                  <a:spcPts val="0"/>
                </a:spcAft>
              </a:pPr>
              <a:r>
                <a:rPr lang="zh-TW" altLang="en-US" sz="3000" b="1" kern="1200" dirty="0">
                  <a:effectLst>
                    <a:outerShdw blurRad="38100" dist="38100" dir="2700000" algn="tl">
                      <a:srgbClr val="000000">
                        <a:alpha val="43137"/>
                      </a:srgbClr>
                    </a:outerShdw>
                  </a:effectLst>
                  <a:latin typeface="標楷體" pitchFamily="65" charset="-120"/>
                  <a:ea typeface="全真顏體" pitchFamily="49" charset="-120"/>
                </a:rPr>
                <a:t>基隆</a:t>
              </a:r>
              <a:r>
                <a:rPr lang="zh-TW" altLang="en-US" sz="3600" b="1" kern="1200" dirty="0">
                  <a:solidFill>
                    <a:srgbClr val="FF00FF"/>
                  </a:solidFill>
                  <a:effectLst>
                    <a:outerShdw blurRad="38100" dist="38100" dir="2700000" algn="tl">
                      <a:srgbClr val="000000">
                        <a:alpha val="43137"/>
                      </a:srgbClr>
                    </a:outerShdw>
                  </a:effectLst>
                  <a:latin typeface="標楷體" pitchFamily="65" charset="-120"/>
                  <a:ea typeface="全真顏體" pitchFamily="49" charset="-120"/>
                </a:rPr>
                <a:t>區</a:t>
              </a:r>
              <a:endParaRPr lang="en-US" altLang="zh-TW" sz="3600" b="1" kern="1200" dirty="0">
                <a:solidFill>
                  <a:srgbClr val="FF00FF"/>
                </a:solidFill>
                <a:effectLst>
                  <a:outerShdw blurRad="38100" dist="38100" dir="2700000" algn="tl">
                    <a:srgbClr val="000000">
                      <a:alpha val="43137"/>
                    </a:srgbClr>
                  </a:outerShdw>
                </a:effectLst>
                <a:latin typeface="標楷體" pitchFamily="65" charset="-120"/>
                <a:ea typeface="全真顏體" pitchFamily="49" charset="-120"/>
              </a:endParaRPr>
            </a:p>
            <a:p>
              <a:pPr lvl="0" algn="ctr" defTabSz="1333500">
                <a:spcBef>
                  <a:spcPct val="0"/>
                </a:spcBef>
                <a:spcAft>
                  <a:spcPts val="0"/>
                </a:spcAft>
              </a:pPr>
              <a:r>
                <a:rPr lang="zh-TW" altLang="en-US" sz="3000" b="1" kern="1200" dirty="0">
                  <a:effectLst>
                    <a:outerShdw blurRad="38100" dist="38100" dir="2700000" algn="tl">
                      <a:srgbClr val="000000">
                        <a:alpha val="43137"/>
                      </a:srgbClr>
                    </a:outerShdw>
                  </a:effectLst>
                  <a:latin typeface="標楷體" pitchFamily="65" charset="-120"/>
                  <a:ea typeface="全真顏體" pitchFamily="49" charset="-120"/>
                </a:rPr>
                <a:t>完全免試</a:t>
              </a:r>
              <a:endParaRPr lang="en-US" altLang="zh-TW" sz="3000" b="1" kern="1200" dirty="0">
                <a:effectLst>
                  <a:outerShdw blurRad="38100" dist="38100" dir="2700000" algn="tl">
                    <a:srgbClr val="000000">
                      <a:alpha val="43137"/>
                    </a:srgbClr>
                  </a:outerShdw>
                </a:effectLst>
                <a:latin typeface="標楷體" pitchFamily="65" charset="-120"/>
                <a:ea typeface="全真顏體" pitchFamily="49" charset="-120"/>
              </a:endParaRPr>
            </a:p>
            <a:p>
              <a:pPr lvl="0" algn="ctr" defTabSz="1333500">
                <a:spcBef>
                  <a:spcPct val="0"/>
                </a:spcBef>
                <a:spcAft>
                  <a:spcPts val="0"/>
                </a:spcAft>
              </a:pPr>
              <a:r>
                <a:rPr lang="zh-TW" altLang="en-US" sz="3000" b="1" kern="1200" dirty="0">
                  <a:effectLst>
                    <a:outerShdw blurRad="38100" dist="38100" dir="2700000" algn="tl">
                      <a:srgbClr val="000000">
                        <a:alpha val="43137"/>
                      </a:srgbClr>
                    </a:outerShdw>
                  </a:effectLst>
                  <a:latin typeface="標楷體" pitchFamily="65" charset="-120"/>
                  <a:ea typeface="全真顏體" pitchFamily="49" charset="-120"/>
                </a:rPr>
                <a:t>入學</a:t>
              </a:r>
            </a:p>
          </p:txBody>
        </p:sp>
      </p:grpSp>
      <p:sp>
        <p:nvSpPr>
          <p:cNvPr id="11" name="等腰三角形 10"/>
          <p:cNvSpPr/>
          <p:nvPr/>
        </p:nvSpPr>
        <p:spPr>
          <a:xfrm rot="4774519">
            <a:off x="2347203" y="3403835"/>
            <a:ext cx="724680" cy="582737"/>
          </a:xfrm>
          <a:prstGeom prst="triangle">
            <a:avLst/>
          </a:prstGeom>
          <a:gradFill>
            <a:gsLst>
              <a:gs pos="0">
                <a:srgbClr val="3333FF"/>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12" name="文字方塊 8"/>
          <p:cNvSpPr txBox="1">
            <a:spLocks noChangeArrowheads="1"/>
          </p:cNvSpPr>
          <p:nvPr/>
        </p:nvSpPr>
        <p:spPr bwMode="auto">
          <a:xfrm>
            <a:off x="357158" y="2214554"/>
            <a:ext cx="17859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sz="6000" b="1" dirty="0">
                <a:solidFill>
                  <a:srgbClr val="FF0000"/>
                </a:solidFill>
                <a:effectLst>
                  <a:outerShdw blurRad="38100" dist="38100" dir="2700000" algn="tl">
                    <a:srgbClr val="000000">
                      <a:alpha val="43137"/>
                    </a:srgbClr>
                  </a:outerShdw>
                </a:effectLst>
                <a:latin typeface="Arial" pitchFamily="34" charset="0"/>
                <a:ea typeface="金梅毛隸書" pitchFamily="49" charset="-120"/>
              </a:rPr>
              <a:t>更早</a:t>
            </a:r>
          </a:p>
        </p:txBody>
      </p:sp>
      <p:grpSp>
        <p:nvGrpSpPr>
          <p:cNvPr id="14" name="群組 7"/>
          <p:cNvGrpSpPr/>
          <p:nvPr/>
        </p:nvGrpSpPr>
        <p:grpSpPr>
          <a:xfrm>
            <a:off x="2571736" y="4214818"/>
            <a:ext cx="2070516" cy="2070516"/>
            <a:chOff x="451" y="607815"/>
            <a:chExt cx="2070516" cy="2070516"/>
          </a:xfrm>
          <a:solidFill>
            <a:srgbClr val="FF00FF"/>
          </a:solidFill>
        </p:grpSpPr>
        <p:sp>
          <p:nvSpPr>
            <p:cNvPr id="15" name="橢圓 14"/>
            <p:cNvSpPr/>
            <p:nvPr/>
          </p:nvSpPr>
          <p:spPr>
            <a:xfrm>
              <a:off x="451" y="607815"/>
              <a:ext cx="2070516" cy="2070516"/>
            </a:xfrm>
            <a:prstGeom prst="ellipse">
              <a:avLst/>
            </a:prstGeom>
            <a:grp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16" name="橢圓 4"/>
            <p:cNvSpPr/>
            <p:nvPr/>
          </p:nvSpPr>
          <p:spPr>
            <a:xfrm>
              <a:off x="303671" y="911035"/>
              <a:ext cx="1464076" cy="14640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1333500">
                <a:spcBef>
                  <a:spcPct val="0"/>
                </a:spcBef>
                <a:spcAft>
                  <a:spcPts val="0"/>
                </a:spcAft>
              </a:pPr>
              <a:r>
                <a:rPr lang="zh-TW" altLang="en-US" sz="3000" b="1" kern="1200" dirty="0">
                  <a:effectLst>
                    <a:outerShdw blurRad="38100" dist="38100" dir="2700000" algn="tl">
                      <a:srgbClr val="000000">
                        <a:alpha val="43137"/>
                      </a:srgbClr>
                    </a:outerShdw>
                  </a:effectLst>
                  <a:latin typeface="+mj-ea"/>
                  <a:ea typeface="+mj-ea"/>
                </a:rPr>
                <a:t>基隆市直升</a:t>
              </a:r>
              <a:endParaRPr lang="en-US" altLang="zh-TW" sz="3000" b="1" kern="1200" dirty="0">
                <a:effectLst>
                  <a:outerShdw blurRad="38100" dist="38100" dir="2700000" algn="tl">
                    <a:srgbClr val="000000">
                      <a:alpha val="43137"/>
                    </a:srgbClr>
                  </a:outerShdw>
                </a:effectLst>
                <a:latin typeface="+mj-ea"/>
                <a:ea typeface="+mj-ea"/>
              </a:endParaRPr>
            </a:p>
            <a:p>
              <a:pPr lvl="0" algn="ctr" defTabSz="1333500">
                <a:spcBef>
                  <a:spcPct val="0"/>
                </a:spcBef>
                <a:spcAft>
                  <a:spcPts val="0"/>
                </a:spcAft>
              </a:pPr>
              <a:r>
                <a:rPr lang="zh-TW" altLang="en-US" sz="3000" b="1" kern="1200" dirty="0">
                  <a:effectLst>
                    <a:outerShdw blurRad="38100" dist="38100" dir="2700000" algn="tl">
                      <a:srgbClr val="000000">
                        <a:alpha val="43137"/>
                      </a:srgbClr>
                    </a:outerShdw>
                  </a:effectLst>
                  <a:latin typeface="+mj-ea"/>
                  <a:ea typeface="+mj-ea"/>
                </a:rPr>
                <a:t>入學</a:t>
              </a:r>
            </a:p>
          </p:txBody>
        </p:sp>
      </p:grpSp>
    </p:spTree>
    <p:extLst>
      <p:ext uri="{BB962C8B-B14F-4D97-AF65-F5344CB8AC3E}">
        <p14:creationId xmlns:p14="http://schemas.microsoft.com/office/powerpoint/2010/main" val="5569007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blinds(vertical)">
                                      <p:cBhvr>
                                        <p:cTn id="7" dur="1000"/>
                                        <p:tgtEl>
                                          <p:spTgt spid="634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0-#ppt_w/2"/>
                                          </p:val>
                                        </p:tav>
                                        <p:tav tm="100000">
                                          <p:val>
                                            <p:strVal val="#ppt_x"/>
                                          </p:val>
                                        </p:tav>
                                      </p:tavLst>
                                    </p:anim>
                                    <p:anim calcmode="lin" valueType="num">
                                      <p:cBhvr additive="base">
                                        <p:cTn id="13"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標題 1"/>
          <p:cNvSpPr>
            <a:spLocks noGrp="1"/>
          </p:cNvSpPr>
          <p:nvPr>
            <p:ph type="title"/>
          </p:nvPr>
        </p:nvSpPr>
        <p:spPr>
          <a:xfrm>
            <a:off x="0" y="17463"/>
            <a:ext cx="9144000" cy="1068387"/>
          </a:xfrm>
        </p:spPr>
        <p:txBody>
          <a:bodyPr/>
          <a:lstStyle/>
          <a:p>
            <a:r>
              <a:rPr lang="zh-TW" altLang="en-US" sz="4800" dirty="0">
                <a:solidFill>
                  <a:srgbClr val="FF0000"/>
                </a:solidFill>
                <a:effectLst>
                  <a:outerShdw blurRad="38100" dist="38100" dir="2700000" algn="tl">
                    <a:srgbClr val="000000">
                      <a:alpha val="43137"/>
                    </a:srgbClr>
                  </a:outerShdw>
                </a:effectLst>
                <a:latin typeface="標楷體" pitchFamily="65" charset="-120"/>
                <a:ea typeface="金梅毛隸書" pitchFamily="49" charset="-120"/>
              </a:rPr>
              <a:t>招生學校</a:t>
            </a:r>
            <a:r>
              <a:rPr lang="en-US" altLang="zh-TW" sz="2400" dirty="0">
                <a:solidFill>
                  <a:schemeClr val="tx1"/>
                </a:solidFill>
                <a:effectLst>
                  <a:outerShdw blurRad="38100" dist="38100" dir="2700000" algn="tl">
                    <a:srgbClr val="000000">
                      <a:alpha val="43137"/>
                    </a:srgbClr>
                  </a:outerShdw>
                </a:effectLst>
                <a:latin typeface="Times New Roman" panose="02020603050405020304" pitchFamily="18" charset="0"/>
                <a:ea typeface="金梅毛隸書" pitchFamily="49" charset="-120"/>
                <a:cs typeface="Times New Roman" panose="02020603050405020304" pitchFamily="18" charset="0"/>
              </a:rPr>
              <a:t>(6</a:t>
            </a:r>
            <a:r>
              <a:rPr lang="zh-TW" altLang="en-US" sz="2400" dirty="0">
                <a:solidFill>
                  <a:schemeClr val="tx1"/>
                </a:solidFill>
                <a:effectLst>
                  <a:outerShdw blurRad="38100" dist="38100" dir="2700000" algn="tl">
                    <a:srgbClr val="000000">
                      <a:alpha val="43137"/>
                    </a:srgbClr>
                  </a:outerShdw>
                </a:effectLst>
                <a:latin typeface="Times New Roman" panose="02020603050405020304" pitchFamily="18" charset="0"/>
                <a:ea typeface="金梅毛隸書" pitchFamily="49" charset="-120"/>
                <a:cs typeface="Times New Roman" panose="02020603050405020304" pitchFamily="18" charset="0"/>
              </a:rPr>
              <a:t>校</a:t>
            </a:r>
            <a:r>
              <a:rPr lang="en-US" altLang="zh-TW" sz="2400" dirty="0">
                <a:solidFill>
                  <a:schemeClr val="tx1"/>
                </a:solidFill>
                <a:effectLst>
                  <a:outerShdw blurRad="38100" dist="38100" dir="2700000" algn="tl">
                    <a:srgbClr val="000000">
                      <a:alpha val="43137"/>
                    </a:srgbClr>
                  </a:outerShdw>
                </a:effectLst>
                <a:latin typeface="Times New Roman" panose="02020603050405020304" pitchFamily="18" charset="0"/>
                <a:ea typeface="金梅毛隸書" pitchFamily="49" charset="-120"/>
                <a:cs typeface="Times New Roman" panose="02020603050405020304" pitchFamily="18" charset="0"/>
              </a:rPr>
              <a:t>)</a:t>
            </a:r>
            <a:endParaRPr lang="zh-TW" altLang="en-US" sz="2400" dirty="0">
              <a:solidFill>
                <a:schemeClr val="tx1"/>
              </a:solidFill>
              <a:effectLst>
                <a:outerShdw blurRad="38100" dist="38100" dir="2700000" algn="tl">
                  <a:srgbClr val="000000">
                    <a:alpha val="43137"/>
                  </a:srgbClr>
                </a:outerShdw>
              </a:effectLst>
              <a:latin typeface="Times New Roman" panose="02020603050405020304" pitchFamily="18" charset="0"/>
              <a:ea typeface="金梅毛隸書" pitchFamily="49" charset="-120"/>
              <a:cs typeface="Times New Roman" panose="02020603050405020304" pitchFamily="18" charset="0"/>
            </a:endParaRPr>
          </a:p>
        </p:txBody>
      </p:sp>
      <p:graphicFrame>
        <p:nvGraphicFramePr>
          <p:cNvPr id="10" name="資料庫圖表 9"/>
          <p:cNvGraphicFramePr/>
          <p:nvPr>
            <p:extLst/>
          </p:nvPr>
        </p:nvGraphicFramePr>
        <p:xfrm>
          <a:off x="357158" y="1142984"/>
          <a:ext cx="8143932"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3138339"/>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標題 1"/>
          <p:cNvSpPr>
            <a:spLocks noGrp="1"/>
          </p:cNvSpPr>
          <p:nvPr>
            <p:ph type="title"/>
          </p:nvPr>
        </p:nvSpPr>
        <p:spPr>
          <a:xfrm>
            <a:off x="0" y="17463"/>
            <a:ext cx="9144000" cy="1068387"/>
          </a:xfrm>
        </p:spPr>
        <p:txBody>
          <a:bodyPr/>
          <a:lstStyle/>
          <a:p>
            <a:r>
              <a:rPr lang="zh-TW" altLang="en-US" sz="4800" dirty="0">
                <a:solidFill>
                  <a:srgbClr val="FF0000"/>
                </a:solidFill>
                <a:effectLst>
                  <a:outerShdw blurRad="38100" dist="38100" dir="2700000" algn="tl">
                    <a:srgbClr val="000000">
                      <a:alpha val="43137"/>
                    </a:srgbClr>
                  </a:outerShdw>
                </a:effectLst>
                <a:latin typeface="標楷體" pitchFamily="65" charset="-120"/>
                <a:ea typeface="金梅毛隸書" pitchFamily="49" charset="-120"/>
              </a:rPr>
              <a:t>報名資格</a:t>
            </a:r>
            <a:endParaRPr lang="zh-TW" altLang="en-US" sz="4800" dirty="0">
              <a:solidFill>
                <a:srgbClr val="FF0000"/>
              </a:solidFill>
              <a:effectLst>
                <a:outerShdw blurRad="38100" dist="38100" dir="2700000" algn="tl">
                  <a:srgbClr val="000000">
                    <a:alpha val="43137"/>
                  </a:srgbClr>
                </a:outerShdw>
              </a:effectLst>
              <a:ea typeface="金梅毛隸書" pitchFamily="49" charset="-120"/>
            </a:endParaRPr>
          </a:p>
        </p:txBody>
      </p:sp>
      <p:sp>
        <p:nvSpPr>
          <p:cNvPr id="65540" name="矩形 5"/>
          <p:cNvSpPr>
            <a:spLocks noChangeArrowheads="1"/>
          </p:cNvSpPr>
          <p:nvPr/>
        </p:nvSpPr>
        <p:spPr bwMode="auto">
          <a:xfrm>
            <a:off x="1000100" y="2000240"/>
            <a:ext cx="7215238"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en-US" altLang="zh-TW" sz="5400" b="1" dirty="0">
                <a:solidFill>
                  <a:srgbClr val="FF0000"/>
                </a:solidFill>
                <a:effectLst>
                  <a:outerShdw blurRad="38100" dist="38100" dir="2700000" algn="tl">
                    <a:srgbClr val="000000">
                      <a:alpha val="43137"/>
                    </a:srgbClr>
                  </a:outerShdw>
                </a:effectLst>
                <a:latin typeface="標楷體" pitchFamily="65" charset="-120"/>
                <a:ea typeface="全真顏體" pitchFamily="49" charset="-120"/>
              </a:rPr>
              <a:t>【</a:t>
            </a:r>
            <a:r>
              <a:rPr lang="zh-TW" altLang="en-US" sz="7200" b="1" dirty="0">
                <a:solidFill>
                  <a:srgbClr val="3333FF"/>
                </a:solidFill>
                <a:effectLst>
                  <a:outerShdw blurRad="38100" dist="38100" dir="2700000" algn="tl">
                    <a:srgbClr val="000000">
                      <a:alpha val="43137"/>
                    </a:srgbClr>
                  </a:outerShdw>
                </a:effectLst>
                <a:latin typeface="標楷體" pitchFamily="65" charset="-120"/>
                <a:ea typeface="全真顏體" pitchFamily="49" charset="-120"/>
              </a:rPr>
              <a:t>基隆市</a:t>
            </a:r>
            <a:r>
              <a:rPr lang="en-US" altLang="zh-TW" sz="5400" b="1" dirty="0">
                <a:solidFill>
                  <a:srgbClr val="FF0000"/>
                </a:solidFill>
                <a:effectLst>
                  <a:outerShdw blurRad="38100" dist="38100" dir="2700000" algn="tl">
                    <a:srgbClr val="000000">
                      <a:alpha val="43137"/>
                    </a:srgbClr>
                  </a:outerShdw>
                </a:effectLst>
                <a:latin typeface="標楷體" pitchFamily="65" charset="-120"/>
                <a:ea typeface="全真顏體" pitchFamily="49" charset="-120"/>
              </a:rPr>
              <a:t>】</a:t>
            </a:r>
          </a:p>
          <a:p>
            <a:pPr eaLnBrk="1" hangingPunct="1">
              <a:spcBef>
                <a:spcPct val="0"/>
              </a:spcBef>
              <a:buFontTx/>
              <a:buNone/>
            </a:pPr>
            <a:r>
              <a:rPr lang="zh-TW" altLang="en-US" sz="5400" b="1" dirty="0">
                <a:solidFill>
                  <a:srgbClr val="FF0000"/>
                </a:solidFill>
                <a:effectLst>
                  <a:outerShdw blurRad="38100" dist="38100" dir="2700000" algn="tl">
                    <a:srgbClr val="000000">
                      <a:alpha val="43137"/>
                    </a:srgbClr>
                  </a:outerShdw>
                </a:effectLst>
                <a:latin typeface="標楷體" pitchFamily="65" charset="-120"/>
                <a:ea typeface="全真顏體" pitchFamily="49" charset="-120"/>
              </a:rPr>
              <a:t>公私立完全中學國中部</a:t>
            </a:r>
            <a:endParaRPr lang="en-US" altLang="zh-TW" sz="5400" b="1" dirty="0">
              <a:solidFill>
                <a:srgbClr val="FF0000"/>
              </a:solidFill>
              <a:effectLst>
                <a:outerShdw blurRad="38100" dist="38100" dir="2700000" algn="tl">
                  <a:srgbClr val="000000">
                    <a:alpha val="43137"/>
                  </a:srgbClr>
                </a:outerShdw>
              </a:effectLst>
              <a:latin typeface="標楷體" pitchFamily="65" charset="-120"/>
              <a:ea typeface="全真顏體" pitchFamily="49" charset="-120"/>
            </a:endParaRPr>
          </a:p>
          <a:p>
            <a:pPr eaLnBrk="1" hangingPunct="1">
              <a:spcBef>
                <a:spcPct val="0"/>
              </a:spcBef>
              <a:buFontTx/>
              <a:buNone/>
            </a:pPr>
            <a:r>
              <a:rPr lang="zh-TW" altLang="en-US" sz="7200" b="1" dirty="0">
                <a:solidFill>
                  <a:srgbClr val="FF00FF"/>
                </a:solidFill>
                <a:effectLst>
                  <a:outerShdw blurRad="38100" dist="38100" dir="2700000" algn="tl">
                    <a:srgbClr val="000000">
                      <a:alpha val="43137"/>
                    </a:srgbClr>
                  </a:outerShdw>
                </a:effectLst>
                <a:latin typeface="標楷體" pitchFamily="65" charset="-120"/>
                <a:ea typeface="全真顏體" pitchFamily="49" charset="-120"/>
              </a:rPr>
              <a:t>應屆</a:t>
            </a:r>
            <a:r>
              <a:rPr lang="zh-TW" altLang="en-US" sz="5400" b="1" dirty="0">
                <a:solidFill>
                  <a:srgbClr val="FF0000"/>
                </a:solidFill>
                <a:effectLst>
                  <a:outerShdw blurRad="38100" dist="38100" dir="2700000" algn="tl">
                    <a:srgbClr val="000000">
                      <a:alpha val="43137"/>
                    </a:srgbClr>
                  </a:outerShdw>
                </a:effectLst>
                <a:latin typeface="標楷體" pitchFamily="65" charset="-120"/>
                <a:ea typeface="全真顏體" pitchFamily="49" charset="-120"/>
              </a:rPr>
              <a:t>畢</a:t>
            </a:r>
            <a:r>
              <a:rPr lang="en-US" altLang="zh-TW" sz="5400" b="1" dirty="0">
                <a:solidFill>
                  <a:srgbClr val="FF0000"/>
                </a:solidFill>
                <a:effectLst>
                  <a:outerShdw blurRad="38100" dist="38100" dir="2700000" algn="tl">
                    <a:srgbClr val="000000">
                      <a:alpha val="43137"/>
                    </a:srgbClr>
                  </a:outerShdw>
                </a:effectLst>
                <a:latin typeface="標楷體" pitchFamily="65" charset="-120"/>
                <a:ea typeface="全真顏體" pitchFamily="49" charset="-120"/>
              </a:rPr>
              <a:t>(</a:t>
            </a:r>
            <a:r>
              <a:rPr lang="zh-TW" altLang="en-US" sz="5400" b="1" dirty="0">
                <a:solidFill>
                  <a:srgbClr val="FF0000"/>
                </a:solidFill>
                <a:effectLst>
                  <a:outerShdw blurRad="38100" dist="38100" dir="2700000" algn="tl">
                    <a:srgbClr val="000000">
                      <a:alpha val="43137"/>
                    </a:srgbClr>
                  </a:outerShdw>
                </a:effectLst>
                <a:latin typeface="標楷體" pitchFamily="65" charset="-120"/>
                <a:ea typeface="全真顏體" pitchFamily="49" charset="-120"/>
              </a:rPr>
              <a:t>結</a:t>
            </a:r>
            <a:r>
              <a:rPr lang="en-US" altLang="zh-TW" sz="5400" b="1" dirty="0">
                <a:solidFill>
                  <a:srgbClr val="FF0000"/>
                </a:solidFill>
                <a:effectLst>
                  <a:outerShdw blurRad="38100" dist="38100" dir="2700000" algn="tl">
                    <a:srgbClr val="000000">
                      <a:alpha val="43137"/>
                    </a:srgbClr>
                  </a:outerShdw>
                </a:effectLst>
                <a:latin typeface="標楷體" pitchFamily="65" charset="-120"/>
                <a:ea typeface="全真顏體" pitchFamily="49" charset="-120"/>
              </a:rPr>
              <a:t>)</a:t>
            </a:r>
            <a:r>
              <a:rPr lang="zh-TW" altLang="en-US" sz="5400" b="1" dirty="0">
                <a:solidFill>
                  <a:srgbClr val="FF0000"/>
                </a:solidFill>
                <a:effectLst>
                  <a:outerShdw blurRad="38100" dist="38100" dir="2700000" algn="tl">
                    <a:srgbClr val="000000">
                      <a:alpha val="43137"/>
                    </a:srgbClr>
                  </a:outerShdw>
                </a:effectLst>
                <a:latin typeface="標楷體" pitchFamily="65" charset="-120"/>
                <a:ea typeface="全真顏體" pitchFamily="49" charset="-120"/>
              </a:rPr>
              <a:t>業生</a:t>
            </a:r>
            <a:endParaRPr lang="en-US" altLang="zh-TW" sz="5400" b="1" dirty="0">
              <a:solidFill>
                <a:srgbClr val="FF0000"/>
              </a:solidFill>
              <a:effectLst>
                <a:outerShdw blurRad="38100" dist="38100" dir="2700000" algn="tl">
                  <a:srgbClr val="000000">
                    <a:alpha val="43137"/>
                  </a:srgbClr>
                </a:outerShdw>
              </a:effectLst>
              <a:latin typeface="標楷體" pitchFamily="65" charset="-120"/>
              <a:ea typeface="全真顏體" pitchFamily="49" charset="-120"/>
            </a:endParaRPr>
          </a:p>
        </p:txBody>
      </p:sp>
    </p:spTree>
    <p:extLst>
      <p:ext uri="{BB962C8B-B14F-4D97-AF65-F5344CB8AC3E}">
        <p14:creationId xmlns:p14="http://schemas.microsoft.com/office/powerpoint/2010/main" val="587640408"/>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0" y="17463"/>
            <a:ext cx="9144000" cy="1068387"/>
          </a:xfrm>
        </p:spPr>
        <p:txBody>
          <a:bodyPr>
            <a:noAutofit/>
          </a:bodyPr>
          <a:lstStyle/>
          <a:p>
            <a:pPr>
              <a:defRPr/>
            </a:pPr>
            <a:r>
              <a:rPr lang="zh-TW" altLang="en-US" sz="4800" dirty="0">
                <a:solidFill>
                  <a:srgbClr val="FF0000"/>
                </a:solidFill>
                <a:effectLst>
                  <a:outerShdw blurRad="38100" dist="38100" dir="2700000" algn="tl">
                    <a:srgbClr val="000000">
                      <a:alpha val="43137"/>
                    </a:srgbClr>
                  </a:outerShdw>
                </a:effectLst>
                <a:latin typeface="標楷體" pitchFamily="65" charset="-120"/>
                <a:ea typeface="金梅毛隸書" pitchFamily="49" charset="-120"/>
              </a:rPr>
              <a:t>報名作業</a:t>
            </a:r>
          </a:p>
        </p:txBody>
      </p:sp>
      <p:sp>
        <p:nvSpPr>
          <p:cNvPr id="6" name="Rectangle 1"/>
          <p:cNvSpPr>
            <a:spLocks noChangeArrowheads="1"/>
          </p:cNvSpPr>
          <p:nvPr/>
        </p:nvSpPr>
        <p:spPr bwMode="auto">
          <a:xfrm>
            <a:off x="928662" y="1643050"/>
            <a:ext cx="7215239" cy="3431709"/>
          </a:xfrm>
          <a:prstGeom prst="rect">
            <a:avLst/>
          </a:prstGeom>
          <a:noFill/>
          <a:ln w="28575">
            <a:solidFill>
              <a:schemeClr val="tx1"/>
            </a:solidFill>
            <a:prstDash val="lgDashDot"/>
            <a:miter lim="800000"/>
            <a:headEnd/>
            <a:tailEnd/>
          </a:ln>
          <a:effectLst/>
        </p:spPr>
        <p:txBody>
          <a:bodyPr wrap="square" anchor="ctr">
            <a:spAutoFit/>
          </a:bodyPr>
          <a:lstStyle/>
          <a:p>
            <a:pPr>
              <a:lnSpc>
                <a:spcPct val="150000"/>
              </a:lnSpc>
              <a:defRPr/>
            </a:pPr>
            <a:r>
              <a:rPr lang="zh-TW" altLang="en-US" sz="3600" b="1" dirty="0">
                <a:solidFill>
                  <a:srgbClr val="C00000"/>
                </a:solidFill>
                <a:latin typeface="+mj-lt"/>
                <a:ea typeface="標楷體" panose="03000509000000000000" pitchFamily="65" charset="-120"/>
                <a:cs typeface="新細明體" pitchFamily="18" charset="-120"/>
              </a:rPr>
              <a:t>☆</a:t>
            </a:r>
            <a:r>
              <a:rPr lang="zh-TW" altLang="en-US" sz="3600" b="1" dirty="0">
                <a:solidFill>
                  <a:srgbClr val="C00000"/>
                </a:solidFill>
                <a:latin typeface="Times New Roman" pitchFamily="18" charset="0"/>
                <a:ea typeface="標楷體" panose="03000509000000000000" pitchFamily="65" charset="-120"/>
                <a:cs typeface="Times New Roman" pitchFamily="18" charset="0"/>
              </a:rPr>
              <a:t>一律向就讀國中</a:t>
            </a:r>
            <a:r>
              <a:rPr lang="zh-TW" altLang="en-US" sz="3600" b="1" dirty="0">
                <a:solidFill>
                  <a:srgbClr val="3333FF"/>
                </a:solidFill>
                <a:latin typeface="Times New Roman" pitchFamily="18" charset="0"/>
                <a:ea typeface="標楷體" panose="03000509000000000000" pitchFamily="65" charset="-120"/>
                <a:cs typeface="Times New Roman" pitchFamily="18" charset="0"/>
              </a:rPr>
              <a:t>報名</a:t>
            </a:r>
            <a:r>
              <a:rPr lang="zh-TW" altLang="en-US" sz="3600" b="1" dirty="0">
                <a:solidFill>
                  <a:srgbClr val="C00000"/>
                </a:solidFill>
                <a:latin typeface="Times New Roman" pitchFamily="18" charset="0"/>
                <a:ea typeface="標楷體" panose="03000509000000000000" pitchFamily="65" charset="-120"/>
                <a:cs typeface="Times New Roman" pitchFamily="18" charset="0"/>
              </a:rPr>
              <a:t>。</a:t>
            </a:r>
          </a:p>
          <a:p>
            <a:pPr>
              <a:lnSpc>
                <a:spcPct val="150000"/>
              </a:lnSpc>
              <a:defRPr/>
            </a:pPr>
            <a:r>
              <a:rPr lang="zh-TW" altLang="en-US" sz="3600" b="1" dirty="0">
                <a:solidFill>
                  <a:srgbClr val="C00000"/>
                </a:solidFill>
                <a:latin typeface="Times New Roman" pitchFamily="18" charset="0"/>
                <a:ea typeface="標楷體" panose="03000509000000000000" pitchFamily="65" charset="-120"/>
                <a:cs typeface="Times New Roman" pitchFamily="18" charset="0"/>
              </a:rPr>
              <a:t>☆報名學生以</a:t>
            </a:r>
            <a:r>
              <a:rPr lang="zh-TW" altLang="en-US" sz="5400" b="1" dirty="0">
                <a:solidFill>
                  <a:srgbClr val="009900"/>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該校</a:t>
            </a:r>
            <a:r>
              <a:rPr lang="zh-TW" altLang="en-US" sz="3600" b="1" dirty="0">
                <a:solidFill>
                  <a:srgbClr val="FF00FF"/>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高中部各科</a:t>
            </a:r>
            <a:endParaRPr lang="en-US" altLang="zh-TW" sz="3600" b="1" dirty="0">
              <a:solidFill>
                <a:srgbClr val="FF00FF"/>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endParaRPr>
          </a:p>
          <a:p>
            <a:pPr>
              <a:lnSpc>
                <a:spcPct val="150000"/>
              </a:lnSpc>
              <a:defRPr/>
            </a:pPr>
            <a:r>
              <a:rPr lang="zh-TW" altLang="en-US" sz="3600" b="1" dirty="0">
                <a:solidFill>
                  <a:srgbClr val="FF00FF"/>
                </a:solidFill>
                <a:effectLst>
                  <a:outerShdw blurRad="38100" dist="38100" dir="2700000" algn="tl">
                    <a:srgbClr val="000000">
                      <a:alpha val="43137"/>
                    </a:srgbClr>
                  </a:outerShdw>
                </a:effectLst>
                <a:latin typeface="Times New Roman" pitchFamily="18" charset="0"/>
                <a:ea typeface="標楷體" panose="03000509000000000000" pitchFamily="65" charset="-120"/>
                <a:cs typeface="Times New Roman" pitchFamily="18" charset="0"/>
              </a:rPr>
              <a:t>    </a:t>
            </a:r>
            <a:r>
              <a:rPr lang="zh-TW" altLang="en-US" sz="3600" b="1" dirty="0">
                <a:solidFill>
                  <a:srgbClr val="C00000"/>
                </a:solidFill>
                <a:latin typeface="Times New Roman" pitchFamily="18" charset="0"/>
                <a:ea typeface="標楷體" panose="03000509000000000000" pitchFamily="65" charset="-120"/>
                <a:cs typeface="Times New Roman" pitchFamily="18" charset="0"/>
              </a:rPr>
              <a:t>為唯一志願。</a:t>
            </a:r>
            <a:endParaRPr lang="en-US" altLang="zh-TW" sz="3600" b="1" dirty="0">
              <a:solidFill>
                <a:srgbClr val="C00000"/>
              </a:solidFill>
              <a:latin typeface="Times New Roman" pitchFamily="18" charset="0"/>
              <a:ea typeface="標楷體" panose="03000509000000000000" pitchFamily="65" charset="-120"/>
              <a:cs typeface="Times New Roman" pitchFamily="18" charset="0"/>
            </a:endParaRPr>
          </a:p>
          <a:p>
            <a:pPr>
              <a:defRPr/>
            </a:pPr>
            <a:r>
              <a:rPr lang="zh-TW" altLang="en-US" sz="2800" b="1" dirty="0">
                <a:solidFill>
                  <a:srgbClr val="C00000"/>
                </a:solidFill>
                <a:latin typeface="Times New Roman" pitchFamily="18" charset="0"/>
                <a:ea typeface="標楷體" panose="03000509000000000000" pitchFamily="65" charset="-120"/>
                <a:cs typeface="Times New Roman" pitchFamily="18" charset="0"/>
              </a:rPr>
              <a:t>      </a:t>
            </a:r>
          </a:p>
        </p:txBody>
      </p:sp>
    </p:spTree>
    <p:extLst>
      <p:ext uri="{BB962C8B-B14F-4D97-AF65-F5344CB8AC3E}">
        <p14:creationId xmlns:p14="http://schemas.microsoft.com/office/powerpoint/2010/main" val="179263041"/>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0" y="17463"/>
            <a:ext cx="9144000" cy="1068387"/>
          </a:xfrm>
        </p:spPr>
        <p:txBody>
          <a:bodyPr>
            <a:noAutofit/>
          </a:bodyPr>
          <a:lstStyle/>
          <a:p>
            <a:pPr>
              <a:defRPr/>
            </a:pPr>
            <a:r>
              <a:rPr lang="zh-TW" altLang="en-US" sz="4800" dirty="0">
                <a:solidFill>
                  <a:srgbClr val="FF0000"/>
                </a:solidFill>
                <a:effectLst>
                  <a:outerShdw blurRad="38100" dist="38100" dir="2700000" algn="tl">
                    <a:srgbClr val="000000">
                      <a:alpha val="43137"/>
                    </a:srgbClr>
                  </a:outerShdw>
                </a:effectLst>
                <a:latin typeface="標楷體" pitchFamily="65" charset="-120"/>
                <a:ea typeface="金梅毛隸書" pitchFamily="49" charset="-120"/>
              </a:rPr>
              <a:t>錄取方式</a:t>
            </a:r>
          </a:p>
        </p:txBody>
      </p:sp>
      <p:graphicFrame>
        <p:nvGraphicFramePr>
          <p:cNvPr id="3" name="資料庫圖表 2"/>
          <p:cNvGraphicFramePr/>
          <p:nvPr>
            <p:extLst/>
          </p:nvPr>
        </p:nvGraphicFramePr>
        <p:xfrm>
          <a:off x="251520" y="1000108"/>
          <a:ext cx="8640960" cy="5597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8601493"/>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F4DDF354-5332-4856-8E36-B800F086E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4"/>
          </a:xfrm>
          <a:prstGeom prst="rect">
            <a:avLst/>
          </a:prstGeom>
        </p:spPr>
      </p:pic>
      <p:sp>
        <p:nvSpPr>
          <p:cNvPr id="7172" name="Rectangle 5"/>
          <p:cNvSpPr>
            <a:spLocks noChangeArrowheads="1"/>
          </p:cNvSpPr>
          <p:nvPr/>
        </p:nvSpPr>
        <p:spPr bwMode="auto">
          <a:xfrm>
            <a:off x="-152400" y="2295525"/>
            <a:ext cx="9144000" cy="0"/>
          </a:xfrm>
          <a:prstGeom prst="rect">
            <a:avLst/>
          </a:prstGeom>
          <a:noFill/>
          <a:ln w="9525">
            <a:noFill/>
            <a:miter lim="800000"/>
            <a:headEnd/>
            <a:tailEnd/>
          </a:ln>
        </p:spPr>
        <p:txBody>
          <a:bodyPr wrap="none" anchor="ctr">
            <a:spAutoFit/>
          </a:bodyPr>
          <a:lstStyle/>
          <a:p>
            <a:endParaRPr lang="zh-TW" altLang="zh-TW" sz="2400"/>
          </a:p>
        </p:txBody>
      </p:sp>
      <p:sp>
        <p:nvSpPr>
          <p:cNvPr id="7173" name="Rectangle 6"/>
          <p:cNvSpPr>
            <a:spLocks noChangeArrowheads="1"/>
          </p:cNvSpPr>
          <p:nvPr/>
        </p:nvSpPr>
        <p:spPr bwMode="auto">
          <a:xfrm>
            <a:off x="152400" y="4562475"/>
            <a:ext cx="9144000" cy="0"/>
          </a:xfrm>
          <a:prstGeom prst="rect">
            <a:avLst/>
          </a:prstGeom>
          <a:noFill/>
          <a:ln w="9525">
            <a:noFill/>
            <a:miter lim="800000"/>
            <a:headEnd/>
            <a:tailEnd/>
          </a:ln>
        </p:spPr>
        <p:txBody>
          <a:bodyPr wrap="none" anchor="ctr">
            <a:spAutoFit/>
          </a:bodyPr>
          <a:lstStyle/>
          <a:p>
            <a:endParaRPr lang="zh-TW" altLang="zh-TW" sz="2400"/>
          </a:p>
        </p:txBody>
      </p:sp>
      <p:sp>
        <p:nvSpPr>
          <p:cNvPr id="6" name="文字方塊 5">
            <a:extLst>
              <a:ext uri="{FF2B5EF4-FFF2-40B4-BE49-F238E27FC236}">
                <a16:creationId xmlns:a16="http://schemas.microsoft.com/office/drawing/2014/main" id="{71A9E998-D87C-47F2-A666-11AC12B823E5}"/>
              </a:ext>
            </a:extLst>
          </p:cNvPr>
          <p:cNvSpPr txBox="1"/>
          <p:nvPr/>
        </p:nvSpPr>
        <p:spPr>
          <a:xfrm>
            <a:off x="4114800" y="2789381"/>
            <a:ext cx="914400" cy="914400"/>
          </a:xfrm>
          <a:prstGeom prst="rect">
            <a:avLst/>
          </a:prstGeom>
          <a:noFill/>
        </p:spPr>
        <p:txBody>
          <a:bodyPr wrap="square" rtlCol="0">
            <a:spAutoFit/>
          </a:bodyPr>
          <a:lstStyle/>
          <a:p>
            <a:endParaRPr lang="zh-TW" altLang="en-US"/>
          </a:p>
        </p:txBody>
      </p:sp>
      <p:sp>
        <p:nvSpPr>
          <p:cNvPr id="7" name="文字方塊 6">
            <a:extLst>
              <a:ext uri="{FF2B5EF4-FFF2-40B4-BE49-F238E27FC236}">
                <a16:creationId xmlns:a16="http://schemas.microsoft.com/office/drawing/2014/main" id="{CF8E4891-3396-422C-A5B6-0590683D4AE6}"/>
              </a:ext>
            </a:extLst>
          </p:cNvPr>
          <p:cNvSpPr txBox="1"/>
          <p:nvPr/>
        </p:nvSpPr>
        <p:spPr>
          <a:xfrm>
            <a:off x="1727684" y="3053266"/>
            <a:ext cx="5688632" cy="923330"/>
          </a:xfrm>
          <a:prstGeom prst="rect">
            <a:avLst/>
          </a:prstGeom>
          <a:noFill/>
        </p:spPr>
        <p:txBody>
          <a:bodyPr wrap="square" rtlCol="0">
            <a:spAutoFit/>
          </a:bodyPr>
          <a:lstStyle/>
          <a:p>
            <a:pPr algn="ctr"/>
            <a:r>
              <a:rPr lang="zh-TW" altLang="en-US" sz="54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肆、分享與建議</a:t>
            </a:r>
          </a:p>
        </p:txBody>
      </p:sp>
    </p:spTree>
    <p:extLst>
      <p:ext uri="{BB962C8B-B14F-4D97-AF65-F5344CB8AC3E}">
        <p14:creationId xmlns:p14="http://schemas.microsoft.com/office/powerpoint/2010/main" val="2075556802"/>
      </p:ext>
    </p:extLst>
  </p:cSld>
  <p:clrMapOvr>
    <a:masterClrMapping/>
  </p:clrMapOvr>
  <p:transition advTm="5000">
    <p:cut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75"/>
          <p:cNvGraphicFramePr>
            <a:graphicFrameLocks noGrp="1"/>
          </p:cNvGraphicFramePr>
          <p:nvPr>
            <p:extLst/>
          </p:nvPr>
        </p:nvGraphicFramePr>
        <p:xfrm>
          <a:off x="357158" y="2714620"/>
          <a:ext cx="8424862" cy="3095628"/>
        </p:xfrm>
        <a:graphic>
          <a:graphicData uri="http://schemas.openxmlformats.org/drawingml/2006/table">
            <a:tbl>
              <a:tblPr/>
              <a:tblGrid>
                <a:gridCol w="1565275">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4587">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515938">
                <a:tc>
                  <a:txBody>
                    <a:bodyPr/>
                    <a:lstStyle/>
                    <a:p>
                      <a:pPr marL="0" marR="0" lvl="0" indent="127000" algn="ctr"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學年度</a:t>
                      </a:r>
                      <a:endParaRPr kumimoji="1" lang="zh-TW" altLang="en-US" sz="2000" b="0" i="0" u="none" strike="noStrike" cap="none" normalizeH="0" baseline="0" dirty="0">
                        <a:ln>
                          <a:noFill/>
                        </a:ln>
                        <a:solidFill>
                          <a:schemeClr val="tx1"/>
                        </a:solidFill>
                        <a:effectLst/>
                        <a:latin typeface="Calibri" pitchFamily="34" charset="0"/>
                        <a:ea typeface="新細明體" pitchFamily="18" charset="-120"/>
                        <a:cs typeface="Times New Roman" pitchFamily="18" charset="0"/>
                      </a:endParaRPr>
                    </a:p>
                  </a:txBody>
                  <a:tcPr marL="68580" marR="685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700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rPr>
                        <a:t>108</a:t>
                      </a:r>
                      <a:endParaRPr kumimoji="1" lang="zh-TW"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700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rPr>
                        <a:t>109</a:t>
                      </a:r>
                      <a:endParaRPr kumimoji="1" lang="zh-TW"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7000" algn="ctr" defTabSz="914400" rtl="0" eaLnBrk="0" fontAlgn="base" latinLnBrk="0" hangingPunct="0">
                        <a:lnSpc>
                          <a:spcPct val="100000"/>
                        </a:lnSpc>
                        <a:spcBef>
                          <a:spcPct val="0"/>
                        </a:spcBef>
                        <a:spcAft>
                          <a:spcPct val="0"/>
                        </a:spcAft>
                        <a:buClrTx/>
                        <a:buSzTx/>
                        <a:buFontTx/>
                        <a:buNone/>
                        <a:tabLst/>
                      </a:pPr>
                      <a:r>
                        <a:rPr kumimoji="1" lang="en-US" altLang="zh-TW" sz="3000" b="1" i="0" u="none" strike="noStrike" kern="1200" cap="none" normalizeH="0" baseline="0" dirty="0">
                          <a:ln>
                            <a:noFill/>
                          </a:ln>
                          <a:solidFill>
                            <a:srgbClr val="7030A0"/>
                          </a:solidFill>
                          <a:effectLst>
                            <a:outerShdw blurRad="38100" dist="38100" dir="2700000" algn="tl">
                              <a:srgbClr val="000000">
                                <a:alpha val="43137"/>
                              </a:srgbClr>
                            </a:outerShdw>
                          </a:effectLst>
                          <a:latin typeface="Times New Roman" pitchFamily="18" charset="0"/>
                          <a:ea typeface="新細明體" pitchFamily="18" charset="-120"/>
                          <a:cs typeface="Times New Roman" pitchFamily="18" charset="0"/>
                        </a:rPr>
                        <a:t>110</a:t>
                      </a:r>
                      <a:endParaRPr kumimoji="1" lang="zh-TW" altLang="zh-TW" sz="3000" b="1" i="0" u="none" strike="noStrike" kern="1200" cap="none" normalizeH="0" baseline="0" dirty="0">
                        <a:ln>
                          <a:noFill/>
                        </a:ln>
                        <a:solidFill>
                          <a:srgbClr val="7030A0"/>
                        </a:solidFill>
                        <a:effectLst>
                          <a:outerShdw blurRad="38100" dist="38100" dir="2700000" algn="tl">
                            <a:srgbClr val="000000">
                              <a:alpha val="43137"/>
                            </a:srgbClr>
                          </a:outerShdw>
                        </a:effectLst>
                        <a:latin typeface="Times New Roman" pitchFamily="18" charset="0"/>
                        <a:ea typeface="新細明體" pitchFamily="18" charset="-12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12700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rPr>
                        <a:t>111</a:t>
                      </a:r>
                      <a:endParaRPr kumimoji="1" lang="zh-TW"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700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rPr>
                        <a:t>112</a:t>
                      </a:r>
                      <a:endParaRPr kumimoji="1" lang="zh-TW"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700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rPr>
                        <a:t>113</a:t>
                      </a:r>
                      <a:endParaRPr kumimoji="1" lang="zh-TW"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5938">
                <a:tc>
                  <a:txBody>
                    <a:bodyPr/>
                    <a:lstStyle/>
                    <a:p>
                      <a:pPr marL="0" marR="0" lvl="0" indent="127000" algn="ctr" defTabSz="914400" rtl="0" eaLnBrk="0" fontAlgn="base" latinLnBrk="0" hangingPunct="0">
                        <a:lnSpc>
                          <a:spcPct val="100000"/>
                        </a:lnSpc>
                        <a:spcBef>
                          <a:spcPct val="0"/>
                        </a:spcBef>
                        <a:spcAft>
                          <a:spcPct val="0"/>
                        </a:spcAft>
                        <a:buClrTx/>
                        <a:buSzTx/>
                        <a:buFontTx/>
                        <a:buNone/>
                        <a:tabLst/>
                      </a:pPr>
                      <a:r>
                        <a:rPr kumimoji="1" lang="zh-TW" altLang="en-US" sz="20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新細明體" pitchFamily="18" charset="-120"/>
                          <a:cs typeface="Times New Roman" pitchFamily="18" charset="0"/>
                        </a:rPr>
                        <a:t>全國人數</a:t>
                      </a:r>
                      <a:endParaRPr kumimoji="1" lang="zh-TW" altLang="en-US" sz="20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新細明體" pitchFamily="18" charset="-120"/>
                        <a:cs typeface="Times New Roman" pitchFamily="18" charset="0"/>
                      </a:endParaRPr>
                    </a:p>
                  </a:txBody>
                  <a:tcPr marL="68580" marR="685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7000" algn="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rPr>
                        <a:t>211,571</a:t>
                      </a:r>
                      <a:endParaRPr kumimoji="1" lang="zh-TW"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7000" algn="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rPr>
                        <a:t>206,977</a:t>
                      </a:r>
                      <a:endParaRPr kumimoji="1" lang="zh-TW"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7000" algn="r" defTabSz="914400" rtl="0" eaLnBrk="0" fontAlgn="base" latinLnBrk="0" hangingPunct="0">
                        <a:lnSpc>
                          <a:spcPct val="100000"/>
                        </a:lnSpc>
                        <a:spcBef>
                          <a:spcPct val="0"/>
                        </a:spcBef>
                        <a:spcAft>
                          <a:spcPct val="0"/>
                        </a:spcAft>
                        <a:buClrTx/>
                        <a:buSzTx/>
                        <a:buFontTx/>
                        <a:buNone/>
                        <a:tabLst/>
                      </a:pPr>
                      <a:r>
                        <a:rPr kumimoji="1" lang="en-US" altLang="zh-TW" sz="2000" b="1" i="0" u="none" strike="noStrike" kern="1200"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新細明體" pitchFamily="18" charset="-120"/>
                          <a:cs typeface="Times New Roman" pitchFamily="18" charset="0"/>
                        </a:rPr>
                        <a:t>199,873</a:t>
                      </a:r>
                      <a:endParaRPr kumimoji="1" lang="zh-TW" altLang="zh-TW" sz="2000" b="1" i="0" u="none" strike="noStrike" kern="1200"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新細明體" pitchFamily="18" charset="-12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127000" algn="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rPr>
                        <a:t>197,575</a:t>
                      </a:r>
                      <a:endParaRPr kumimoji="1" lang="zh-TW"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7000" algn="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rPr>
                        <a:t>191,045</a:t>
                      </a:r>
                      <a:endParaRPr kumimoji="1" lang="zh-TW"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7000" algn="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rPr>
                        <a:t>174,243</a:t>
                      </a:r>
                      <a:endParaRPr kumimoji="1" lang="zh-TW"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5938">
                <a:tc>
                  <a:txBody>
                    <a:bodyPr/>
                    <a:lstStyle/>
                    <a:p>
                      <a:pPr marL="0" marR="0" lvl="0" indent="127000" algn="ctr" defTabSz="914400" rtl="0" eaLnBrk="0" fontAlgn="base" latinLnBrk="0" hangingPunct="0">
                        <a:lnSpc>
                          <a:spcPct val="100000"/>
                        </a:lnSpc>
                        <a:spcBef>
                          <a:spcPct val="0"/>
                        </a:spcBef>
                        <a:spcAft>
                          <a:spcPct val="0"/>
                        </a:spcAft>
                        <a:buClrTx/>
                        <a:buSzTx/>
                        <a:buFontTx/>
                        <a:buNone/>
                        <a:tabLst/>
                      </a:pPr>
                      <a:r>
                        <a:rPr kumimoji="1" lang="zh-TW" altLang="en-US" sz="2000" b="1" i="0" u="none" strike="noStrike" cap="none" normalizeH="0" baseline="0" dirty="0">
                          <a:ln>
                            <a:noFill/>
                          </a:ln>
                          <a:solidFill>
                            <a:srgbClr val="663300"/>
                          </a:solidFill>
                          <a:effectLst>
                            <a:outerShdw blurRad="38100" dist="38100" dir="2700000" algn="tl">
                              <a:srgbClr val="000000">
                                <a:alpha val="43137"/>
                              </a:srgbClr>
                            </a:outerShdw>
                          </a:effectLst>
                          <a:latin typeface="Times New Roman" pitchFamily="18" charset="0"/>
                          <a:ea typeface="新細明體" pitchFamily="18" charset="-120"/>
                          <a:cs typeface="Times New Roman" pitchFamily="18" charset="0"/>
                        </a:rPr>
                        <a:t>基隆市</a:t>
                      </a:r>
                      <a:endParaRPr kumimoji="1" lang="zh-TW" altLang="en-US" sz="2000" b="1" i="0" u="none" strike="noStrike" cap="none" normalizeH="0" baseline="0" dirty="0">
                        <a:ln>
                          <a:noFill/>
                        </a:ln>
                        <a:solidFill>
                          <a:srgbClr val="663300"/>
                        </a:solidFill>
                        <a:effectLst>
                          <a:outerShdw blurRad="38100" dist="38100" dir="2700000" algn="tl">
                            <a:srgbClr val="000000">
                              <a:alpha val="43137"/>
                            </a:srgbClr>
                          </a:outerShdw>
                        </a:effectLst>
                        <a:latin typeface="Calibri" pitchFamily="34" charset="0"/>
                        <a:ea typeface="新細明體" pitchFamily="18" charset="-120"/>
                        <a:cs typeface="Times New Roman" pitchFamily="18" charset="0"/>
                      </a:endParaRPr>
                    </a:p>
                  </a:txBody>
                  <a:tcPr marL="68580" marR="685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7000" algn="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rPr>
                        <a:t>3,109</a:t>
                      </a:r>
                      <a:endParaRPr kumimoji="1" lang="zh-TW"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7000" algn="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rPr>
                        <a:t>3,003</a:t>
                      </a:r>
                      <a:endParaRPr kumimoji="1" lang="zh-TW"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7000" algn="r" defTabSz="914400" rtl="0" eaLnBrk="0" fontAlgn="base" latinLnBrk="0" hangingPunct="0">
                        <a:lnSpc>
                          <a:spcPct val="100000"/>
                        </a:lnSpc>
                        <a:spcBef>
                          <a:spcPct val="0"/>
                        </a:spcBef>
                        <a:spcAft>
                          <a:spcPct val="0"/>
                        </a:spcAft>
                        <a:buClrTx/>
                        <a:buSzTx/>
                        <a:buFontTx/>
                        <a:buNone/>
                        <a:tabLst/>
                      </a:pPr>
                      <a:r>
                        <a:rPr kumimoji="1" lang="en-US" altLang="zh-TW" sz="2000" b="1" i="0" u="none" strike="noStrike" kern="1200" cap="none" normalizeH="0" baseline="0" dirty="0">
                          <a:ln>
                            <a:noFill/>
                          </a:ln>
                          <a:solidFill>
                            <a:srgbClr val="663300"/>
                          </a:solidFill>
                          <a:effectLst>
                            <a:outerShdw blurRad="38100" dist="38100" dir="2700000" algn="tl">
                              <a:srgbClr val="000000">
                                <a:alpha val="43137"/>
                              </a:srgbClr>
                            </a:outerShdw>
                          </a:effectLst>
                          <a:latin typeface="Times New Roman" pitchFamily="18" charset="0"/>
                          <a:ea typeface="新細明體" pitchFamily="18" charset="-120"/>
                          <a:cs typeface="Times New Roman" pitchFamily="18" charset="0"/>
                        </a:rPr>
                        <a:t>2,828</a:t>
                      </a:r>
                      <a:endParaRPr kumimoji="1" lang="zh-TW" altLang="zh-TW" sz="2000" b="1" i="0" u="none" strike="noStrike" kern="1200" cap="none" normalizeH="0" baseline="0" dirty="0">
                        <a:ln>
                          <a:noFill/>
                        </a:ln>
                        <a:solidFill>
                          <a:srgbClr val="663300"/>
                        </a:solidFill>
                        <a:effectLst>
                          <a:outerShdw blurRad="38100" dist="38100" dir="2700000" algn="tl">
                            <a:srgbClr val="000000">
                              <a:alpha val="43137"/>
                            </a:srgbClr>
                          </a:outerShdw>
                        </a:effectLst>
                        <a:latin typeface="Times New Roman" pitchFamily="18" charset="0"/>
                        <a:ea typeface="新細明體" pitchFamily="18" charset="-12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127000" algn="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rPr>
                        <a:t>2,784</a:t>
                      </a:r>
                      <a:endParaRPr kumimoji="1" lang="zh-TW"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7000" algn="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rPr>
                        <a:t>2,690</a:t>
                      </a:r>
                      <a:endParaRPr kumimoji="1" lang="zh-TW"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7000" algn="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rPr>
                        <a:t>2,428</a:t>
                      </a:r>
                      <a:endParaRPr kumimoji="1" lang="zh-TW"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5938">
                <a:tc>
                  <a:txBody>
                    <a:bodyPr/>
                    <a:lstStyle/>
                    <a:p>
                      <a:pPr marL="0" marR="0" lvl="0" indent="127000" algn="ctr" defTabSz="914400" rtl="0" eaLnBrk="0" fontAlgn="base" latinLnBrk="0" hangingPunct="0">
                        <a:lnSpc>
                          <a:spcPct val="100000"/>
                        </a:lnSpc>
                        <a:spcBef>
                          <a:spcPct val="0"/>
                        </a:spcBef>
                        <a:spcAft>
                          <a:spcPct val="0"/>
                        </a:spcAft>
                        <a:buClrTx/>
                        <a:buSzTx/>
                        <a:buFontTx/>
                        <a:buNone/>
                        <a:tabLst/>
                      </a:pPr>
                      <a:r>
                        <a:rPr kumimoji="1" lang="zh-TW" altLang="en-US" sz="2000" b="1" i="0" u="none" strike="noStrike" cap="none" normalizeH="0" baseline="0" dirty="0">
                          <a:ln>
                            <a:noFill/>
                          </a:ln>
                          <a:solidFill>
                            <a:srgbClr val="008000"/>
                          </a:solidFill>
                          <a:effectLst>
                            <a:outerShdw blurRad="38100" dist="38100" dir="2700000" algn="tl">
                              <a:srgbClr val="000000">
                                <a:alpha val="43137"/>
                              </a:srgbClr>
                            </a:outerShdw>
                          </a:effectLst>
                          <a:latin typeface="Times New Roman" pitchFamily="18" charset="0"/>
                          <a:ea typeface="新細明體" pitchFamily="18" charset="-120"/>
                          <a:cs typeface="Times New Roman" pitchFamily="18" charset="0"/>
                        </a:rPr>
                        <a:t>臺北市</a:t>
                      </a:r>
                      <a:endParaRPr kumimoji="1" lang="zh-TW" altLang="en-US" sz="2000" b="1" i="0" u="none" strike="noStrike" cap="none" normalizeH="0" baseline="0" dirty="0">
                        <a:ln>
                          <a:noFill/>
                        </a:ln>
                        <a:solidFill>
                          <a:srgbClr val="008000"/>
                        </a:solidFill>
                        <a:effectLst>
                          <a:outerShdw blurRad="38100" dist="38100" dir="2700000" algn="tl">
                            <a:srgbClr val="000000">
                              <a:alpha val="43137"/>
                            </a:srgbClr>
                          </a:outerShdw>
                        </a:effectLst>
                        <a:latin typeface="Calibri" pitchFamily="34" charset="0"/>
                        <a:ea typeface="新細明體" pitchFamily="18" charset="-120"/>
                        <a:cs typeface="Times New Roman" pitchFamily="18" charset="0"/>
                      </a:endParaRPr>
                    </a:p>
                  </a:txBody>
                  <a:tcPr marL="68580" marR="685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7000" algn="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rPr>
                        <a:t>20,366</a:t>
                      </a:r>
                      <a:endParaRPr kumimoji="1" lang="zh-TW"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7000" algn="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rPr>
                        <a:t>21,293</a:t>
                      </a:r>
                      <a:endParaRPr kumimoji="1" lang="zh-TW"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7000" algn="r" defTabSz="914400" rtl="0" eaLnBrk="0" fontAlgn="base" latinLnBrk="0" hangingPunct="0">
                        <a:lnSpc>
                          <a:spcPct val="100000"/>
                        </a:lnSpc>
                        <a:spcBef>
                          <a:spcPct val="0"/>
                        </a:spcBef>
                        <a:spcAft>
                          <a:spcPct val="0"/>
                        </a:spcAft>
                        <a:buClrTx/>
                        <a:buSzTx/>
                        <a:buFontTx/>
                        <a:buNone/>
                        <a:tabLst/>
                      </a:pPr>
                      <a:r>
                        <a:rPr kumimoji="1" lang="en-US" altLang="zh-TW" sz="2000" b="1" i="0" u="none" strike="noStrike" kern="1200" cap="none" normalizeH="0" baseline="0" dirty="0">
                          <a:ln>
                            <a:noFill/>
                          </a:ln>
                          <a:solidFill>
                            <a:srgbClr val="008000"/>
                          </a:solidFill>
                          <a:effectLst>
                            <a:outerShdw blurRad="38100" dist="38100" dir="2700000" algn="tl">
                              <a:srgbClr val="000000">
                                <a:alpha val="43137"/>
                              </a:srgbClr>
                            </a:outerShdw>
                          </a:effectLst>
                          <a:latin typeface="Times New Roman" pitchFamily="18" charset="0"/>
                          <a:ea typeface="新細明體" pitchFamily="18" charset="-120"/>
                          <a:cs typeface="Times New Roman" pitchFamily="18" charset="0"/>
                        </a:rPr>
                        <a:t>20,466</a:t>
                      </a:r>
                      <a:endParaRPr kumimoji="1" lang="zh-TW" altLang="zh-TW" sz="2000" b="1" i="0" u="none" strike="noStrike" kern="1200" cap="none" normalizeH="0" baseline="0" dirty="0">
                        <a:ln>
                          <a:noFill/>
                        </a:ln>
                        <a:solidFill>
                          <a:srgbClr val="008000"/>
                        </a:solidFill>
                        <a:effectLst>
                          <a:outerShdw blurRad="38100" dist="38100" dir="2700000" algn="tl">
                            <a:srgbClr val="000000">
                              <a:alpha val="43137"/>
                            </a:srgbClr>
                          </a:outerShdw>
                        </a:effectLst>
                        <a:latin typeface="Times New Roman" pitchFamily="18" charset="0"/>
                        <a:ea typeface="新細明體" pitchFamily="18" charset="-12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127000" algn="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rPr>
                        <a:t>20,891</a:t>
                      </a:r>
                      <a:endParaRPr kumimoji="1" lang="zh-TW"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7000" algn="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rPr>
                        <a:t>20,150</a:t>
                      </a:r>
                      <a:endParaRPr kumimoji="1" lang="zh-TW"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7000" algn="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rPr>
                        <a:t>19,332</a:t>
                      </a:r>
                      <a:endParaRPr kumimoji="1" lang="zh-TW"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5938">
                <a:tc>
                  <a:txBody>
                    <a:bodyPr/>
                    <a:lstStyle/>
                    <a:p>
                      <a:pPr marL="0" marR="0" lvl="0" indent="127000" algn="ctr" defTabSz="914400" rtl="0" eaLnBrk="0" fontAlgn="base" latinLnBrk="0" hangingPunct="0">
                        <a:lnSpc>
                          <a:spcPct val="100000"/>
                        </a:lnSpc>
                        <a:spcBef>
                          <a:spcPct val="0"/>
                        </a:spcBef>
                        <a:spcAft>
                          <a:spcPct val="0"/>
                        </a:spcAft>
                        <a:buClrTx/>
                        <a:buSzTx/>
                        <a:buFontTx/>
                        <a:buNone/>
                        <a:tabLst/>
                      </a:pPr>
                      <a:r>
                        <a:rPr kumimoji="1" lang="zh-TW" altLang="en-US" sz="2000" b="1" i="0" u="none" strike="noStrike" cap="none" normalizeH="0" baseline="0" dirty="0">
                          <a:ln>
                            <a:noFill/>
                          </a:ln>
                          <a:solidFill>
                            <a:srgbClr val="FF0000"/>
                          </a:solidFill>
                          <a:effectLst>
                            <a:outerShdw blurRad="38100" dist="38100" dir="2700000" algn="tl">
                              <a:srgbClr val="000000">
                                <a:alpha val="43137"/>
                              </a:srgbClr>
                            </a:outerShdw>
                          </a:effectLst>
                          <a:latin typeface="Times New Roman" pitchFamily="18" charset="0"/>
                          <a:ea typeface="新細明體" pitchFamily="18" charset="-120"/>
                          <a:cs typeface="Times New Roman" pitchFamily="18" charset="0"/>
                        </a:rPr>
                        <a:t>新北市</a:t>
                      </a:r>
                      <a:endParaRPr kumimoji="1" lang="zh-TW" altLang="en-US" sz="2000" b="1" i="0" u="none" strike="noStrike" cap="none" normalizeH="0" baseline="0" dirty="0">
                        <a:ln>
                          <a:noFill/>
                        </a:ln>
                        <a:solidFill>
                          <a:srgbClr val="FF0000"/>
                        </a:solidFill>
                        <a:effectLst>
                          <a:outerShdw blurRad="38100" dist="38100" dir="2700000" algn="tl">
                            <a:srgbClr val="000000">
                              <a:alpha val="43137"/>
                            </a:srgbClr>
                          </a:outerShdw>
                        </a:effectLst>
                        <a:latin typeface="Calibri" pitchFamily="34" charset="0"/>
                        <a:ea typeface="新細明體" pitchFamily="18" charset="-120"/>
                        <a:cs typeface="Times New Roman" pitchFamily="18" charset="0"/>
                      </a:endParaRPr>
                    </a:p>
                  </a:txBody>
                  <a:tcPr marL="68580" marR="685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7000" algn="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rPr>
                        <a:t>33,493</a:t>
                      </a:r>
                      <a:endParaRPr kumimoji="1" lang="zh-TW"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7000" algn="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rPr>
                        <a:t>32,042</a:t>
                      </a:r>
                      <a:endParaRPr kumimoji="1" lang="zh-TW"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7000" algn="r" defTabSz="914400" rtl="0" eaLnBrk="0" fontAlgn="base" latinLnBrk="0" hangingPunct="0">
                        <a:lnSpc>
                          <a:spcPct val="100000"/>
                        </a:lnSpc>
                        <a:spcBef>
                          <a:spcPct val="0"/>
                        </a:spcBef>
                        <a:spcAft>
                          <a:spcPct val="0"/>
                        </a:spcAft>
                        <a:buClrTx/>
                        <a:buSzTx/>
                        <a:buFontTx/>
                        <a:buNone/>
                        <a:tabLst/>
                      </a:pPr>
                      <a:r>
                        <a:rPr kumimoji="1" lang="en-US" altLang="zh-TW" sz="2000" b="1" i="0" u="none" strike="noStrike" kern="1200" cap="none" normalizeH="0" baseline="0" dirty="0">
                          <a:ln>
                            <a:noFill/>
                          </a:ln>
                          <a:solidFill>
                            <a:srgbClr val="FF0000"/>
                          </a:solidFill>
                          <a:effectLst>
                            <a:outerShdw blurRad="38100" dist="38100" dir="2700000" algn="tl">
                              <a:srgbClr val="000000">
                                <a:alpha val="43137"/>
                              </a:srgbClr>
                            </a:outerShdw>
                          </a:effectLst>
                          <a:latin typeface="Times New Roman" pitchFamily="18" charset="0"/>
                          <a:ea typeface="新細明體" pitchFamily="18" charset="-120"/>
                          <a:cs typeface="Times New Roman" pitchFamily="18" charset="0"/>
                        </a:rPr>
                        <a:t>31,356</a:t>
                      </a:r>
                      <a:endParaRPr kumimoji="1" lang="zh-TW" altLang="zh-TW" sz="2000" b="1" i="0" u="none" strike="noStrike" kern="1200" cap="none" normalizeH="0" baseline="0" dirty="0">
                        <a:ln>
                          <a:noFill/>
                        </a:ln>
                        <a:solidFill>
                          <a:srgbClr val="FF0000"/>
                        </a:solidFill>
                        <a:effectLst>
                          <a:outerShdw blurRad="38100" dist="38100" dir="2700000" algn="tl">
                            <a:srgbClr val="000000">
                              <a:alpha val="43137"/>
                            </a:srgbClr>
                          </a:outerShdw>
                        </a:effectLst>
                        <a:latin typeface="Times New Roman" pitchFamily="18" charset="0"/>
                        <a:ea typeface="新細明體" pitchFamily="18" charset="-12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127000" algn="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rPr>
                        <a:t>31,490</a:t>
                      </a:r>
                      <a:endParaRPr kumimoji="1" lang="zh-TW"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7000" algn="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rPr>
                        <a:t>30,422</a:t>
                      </a:r>
                      <a:endParaRPr kumimoji="1" lang="zh-TW"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27000" algn="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rPr>
                        <a:t>27,818</a:t>
                      </a:r>
                      <a:endParaRPr kumimoji="1" lang="zh-TW"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5938">
                <a:tc>
                  <a:txBody>
                    <a:bodyPr/>
                    <a:lstStyle/>
                    <a:p>
                      <a:pPr marL="0" marR="0" lvl="0" indent="127000" algn="ctr" defTabSz="914400" rtl="0" eaLnBrk="0" fontAlgn="base" latinLnBrk="0" hangingPunct="0">
                        <a:lnSpc>
                          <a:spcPct val="100000"/>
                        </a:lnSpc>
                        <a:spcBef>
                          <a:spcPct val="0"/>
                        </a:spcBef>
                        <a:spcAft>
                          <a:spcPct val="0"/>
                        </a:spcAft>
                        <a:buClrTx/>
                        <a:buSzTx/>
                        <a:buFontTx/>
                        <a:buNone/>
                        <a:tabLst/>
                      </a:pPr>
                      <a:r>
                        <a:rPr kumimoji="1" lang="zh-TW" altLang="en-US" sz="2000" b="1" i="0" u="none" strike="noStrike" cap="none" normalizeH="0" baseline="0" dirty="0">
                          <a:ln>
                            <a:noFill/>
                          </a:ln>
                          <a:solidFill>
                            <a:srgbClr val="3333FF"/>
                          </a:solidFill>
                          <a:effectLst>
                            <a:outerShdw blurRad="38100" dist="38100" dir="2700000" algn="tl">
                              <a:srgbClr val="000000">
                                <a:alpha val="43137"/>
                              </a:srgbClr>
                            </a:outerShdw>
                          </a:effectLst>
                          <a:latin typeface="Times New Roman" pitchFamily="18" charset="0"/>
                          <a:ea typeface="新細明體" pitchFamily="18" charset="-120"/>
                          <a:cs typeface="Times New Roman" pitchFamily="18" charset="0"/>
                        </a:rPr>
                        <a:t>基北區合計</a:t>
                      </a:r>
                      <a:endParaRPr kumimoji="1" lang="zh-TW" altLang="en-US" sz="2000" b="1" i="0" u="none" strike="noStrike" cap="none" normalizeH="0" baseline="0" dirty="0">
                        <a:ln>
                          <a:noFill/>
                        </a:ln>
                        <a:solidFill>
                          <a:srgbClr val="3333FF"/>
                        </a:solidFill>
                        <a:effectLst>
                          <a:outerShdw blurRad="38100" dist="38100" dir="2700000" algn="tl">
                            <a:srgbClr val="000000">
                              <a:alpha val="43137"/>
                            </a:srgbClr>
                          </a:outerShdw>
                        </a:effectLst>
                        <a:latin typeface="Calibri" pitchFamily="34" charset="0"/>
                        <a:ea typeface="新細明體" pitchFamily="18" charset="-120"/>
                        <a:cs typeface="Times New Roman" pitchFamily="18" charset="0"/>
                      </a:endParaRPr>
                    </a:p>
                  </a:txBody>
                  <a:tcPr marL="68580" marR="685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127000" algn="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rPr>
                        <a:t>56,968</a:t>
                      </a:r>
                      <a:endParaRPr kumimoji="1" lang="zh-TW"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127000" algn="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rPr>
                        <a:t>56,338</a:t>
                      </a:r>
                      <a:endParaRPr kumimoji="1" lang="zh-TW"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127000" algn="r" defTabSz="914400" rtl="0" eaLnBrk="0" fontAlgn="base" latinLnBrk="0" hangingPunct="0">
                        <a:lnSpc>
                          <a:spcPct val="100000"/>
                        </a:lnSpc>
                        <a:spcBef>
                          <a:spcPct val="0"/>
                        </a:spcBef>
                        <a:spcAft>
                          <a:spcPct val="0"/>
                        </a:spcAft>
                        <a:buClrTx/>
                        <a:buSzTx/>
                        <a:buFontTx/>
                        <a:buNone/>
                        <a:tabLst/>
                      </a:pPr>
                      <a:r>
                        <a:rPr kumimoji="1" lang="en-US" altLang="zh-TW" sz="2000" b="1" i="0" u="none" strike="noStrike" kern="1200" cap="none" normalizeH="0" baseline="0" dirty="0">
                          <a:ln>
                            <a:noFill/>
                          </a:ln>
                          <a:solidFill>
                            <a:srgbClr val="3333FF"/>
                          </a:solidFill>
                          <a:effectLst>
                            <a:outerShdw blurRad="38100" dist="38100" dir="2700000" algn="tl">
                              <a:srgbClr val="000000">
                                <a:alpha val="43137"/>
                              </a:srgbClr>
                            </a:outerShdw>
                          </a:effectLst>
                          <a:latin typeface="Times New Roman" pitchFamily="18" charset="0"/>
                          <a:ea typeface="新細明體" pitchFamily="18" charset="-120"/>
                          <a:cs typeface="Times New Roman" pitchFamily="18" charset="0"/>
                        </a:rPr>
                        <a:t>54,650</a:t>
                      </a:r>
                      <a:endParaRPr kumimoji="1" lang="zh-TW" altLang="zh-TW" sz="2000" b="1" i="0" u="none" strike="noStrike" kern="1200" cap="none" normalizeH="0" baseline="0" dirty="0">
                        <a:ln>
                          <a:noFill/>
                        </a:ln>
                        <a:solidFill>
                          <a:srgbClr val="3333FF"/>
                        </a:solidFill>
                        <a:effectLst>
                          <a:outerShdw blurRad="38100" dist="38100" dir="2700000" algn="tl">
                            <a:srgbClr val="000000">
                              <a:alpha val="43137"/>
                            </a:srgbClr>
                          </a:outerShdw>
                        </a:effectLst>
                        <a:latin typeface="Times New Roman" pitchFamily="18" charset="0"/>
                        <a:ea typeface="新細明體" pitchFamily="18" charset="-12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127000" algn="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rPr>
                        <a:t>55,165</a:t>
                      </a:r>
                      <a:endParaRPr kumimoji="1" lang="zh-TW"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127000" algn="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rPr>
                        <a:t>53,262</a:t>
                      </a:r>
                      <a:endParaRPr kumimoji="1" lang="zh-TW"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127000" algn="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rPr>
                        <a:t>49,578</a:t>
                      </a:r>
                      <a:endParaRPr kumimoji="1" lang="zh-TW" altLang="zh-TW" sz="2000" b="0" i="0" u="none" strike="noStrike" kern="1200"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marL="68580" marR="68580" marT="9525"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5"/>
                  </a:ext>
                </a:extLst>
              </a:tr>
            </a:tbl>
          </a:graphicData>
        </a:graphic>
      </p:graphicFrame>
      <p:sp>
        <p:nvSpPr>
          <p:cNvPr id="3" name="Rectangle 4"/>
          <p:cNvSpPr txBox="1">
            <a:spLocks/>
          </p:cNvSpPr>
          <p:nvPr/>
        </p:nvSpPr>
        <p:spPr bwMode="auto">
          <a:xfrm>
            <a:off x="357158" y="642918"/>
            <a:ext cx="8429684" cy="1928826"/>
          </a:xfrm>
          <a:prstGeom prst="rect">
            <a:avLst/>
          </a:prstGeom>
          <a:solidFill>
            <a:srgbClr val="CCFFCC"/>
          </a:solidFill>
          <a:ln w="12700">
            <a:solidFill>
              <a:srgbClr val="3333FF"/>
            </a:solidFill>
            <a:miter lim="800000"/>
            <a:headEnd/>
            <a:tailEnd/>
          </a:ln>
        </p:spPr>
        <p:txBody>
          <a:bodyPr anchor="ctr"/>
          <a:lstStyle/>
          <a:p>
            <a:pPr eaLnBrk="0" hangingPunct="0">
              <a:defRPr/>
            </a:pPr>
            <a:r>
              <a:rPr lang="en-US" altLang="zh-TW" sz="3600" dirty="0">
                <a:solidFill>
                  <a:srgbClr val="0000FF"/>
                </a:solidFill>
                <a:effectLst>
                  <a:outerShdw blurRad="38100" dist="38100" dir="2700000" algn="tl">
                    <a:srgbClr val="000000"/>
                  </a:outerShdw>
                </a:effectLst>
                <a:latin typeface="Times New Roman" pitchFamily="18" charset="0"/>
                <a:cs typeface="Times New Roman" pitchFamily="18" charset="0"/>
              </a:rPr>
              <a:t>1</a:t>
            </a:r>
            <a:r>
              <a:rPr lang="en-US" altLang="zh-TW" sz="3600" b="1" dirty="0">
                <a:solidFill>
                  <a:srgbClr val="0000FF"/>
                </a:solidFill>
                <a:effectLst>
                  <a:outerShdw blurRad="38100" dist="38100" dir="2700000" algn="tl">
                    <a:srgbClr val="000000"/>
                  </a:outerShdw>
                </a:effectLst>
                <a:latin typeface="Times New Roman" pitchFamily="18" charset="0"/>
                <a:cs typeface="Times New Roman" pitchFamily="18" charset="0"/>
              </a:rPr>
              <a:t>.</a:t>
            </a:r>
            <a:r>
              <a:rPr lang="zh-TW" altLang="en-US" sz="3600" b="1" dirty="0">
                <a:solidFill>
                  <a:srgbClr val="FF00FF"/>
                </a:solidFill>
                <a:effectLst>
                  <a:outerShdw blurRad="38100" dist="38100" dir="2700000" algn="tl">
                    <a:srgbClr val="000000"/>
                  </a:outerShdw>
                </a:effectLst>
                <a:latin typeface="Times New Roman" pitchFamily="18" charset="0"/>
                <a:cs typeface="Times New Roman" pitchFamily="18" charset="0"/>
              </a:rPr>
              <a:t>基北區</a:t>
            </a:r>
            <a:r>
              <a:rPr lang="zh-TW" altLang="en-US" sz="3600" b="1" dirty="0">
                <a:solidFill>
                  <a:srgbClr val="0000FF"/>
                </a:solidFill>
                <a:effectLst>
                  <a:outerShdw blurRad="38100" dist="38100" dir="2700000" algn="tl">
                    <a:srgbClr val="000000"/>
                  </a:outerShdw>
                </a:effectLst>
                <a:latin typeface="Times New Roman" pitchFamily="18" charset="0"/>
                <a:cs typeface="Times New Roman" pitchFamily="18" charset="0"/>
              </a:rPr>
              <a:t>國中畢業生人數減少</a:t>
            </a:r>
            <a:r>
              <a:rPr lang="en-US" altLang="zh-TW" sz="3600" b="1" dirty="0">
                <a:solidFill>
                  <a:srgbClr val="0000FF"/>
                </a:solidFill>
                <a:effectLst>
                  <a:outerShdw blurRad="38100" dist="38100" dir="2700000" algn="tl">
                    <a:srgbClr val="000000"/>
                  </a:outerShdw>
                </a:effectLst>
                <a:latin typeface="Times New Roman" pitchFamily="18" charset="0"/>
                <a:cs typeface="Times New Roman" pitchFamily="18" charset="0"/>
              </a:rPr>
              <a:t>1,688</a:t>
            </a:r>
            <a:r>
              <a:rPr lang="zh-TW" altLang="en-US" sz="3600" b="1" dirty="0">
                <a:solidFill>
                  <a:srgbClr val="0000FF"/>
                </a:solidFill>
                <a:effectLst>
                  <a:outerShdw blurRad="38100" dist="38100" dir="2700000" algn="tl">
                    <a:srgbClr val="000000"/>
                  </a:outerShdw>
                </a:effectLst>
                <a:latin typeface="Times New Roman" pitchFamily="18" charset="0"/>
                <a:cs typeface="Times New Roman" pitchFamily="18" charset="0"/>
              </a:rPr>
              <a:t>人</a:t>
            </a:r>
            <a:endParaRPr lang="en-US" altLang="zh-TW" sz="3600" b="1" dirty="0">
              <a:solidFill>
                <a:srgbClr val="0000FF"/>
              </a:solidFill>
              <a:effectLst>
                <a:outerShdw blurRad="38100" dist="38100" dir="2700000" algn="tl">
                  <a:srgbClr val="000000"/>
                </a:outerShdw>
              </a:effectLst>
              <a:latin typeface="Times New Roman" pitchFamily="18" charset="0"/>
              <a:cs typeface="Times New Roman" pitchFamily="18" charset="0"/>
            </a:endParaRPr>
          </a:p>
          <a:p>
            <a:pPr eaLnBrk="0" hangingPunct="0">
              <a:defRPr/>
            </a:pPr>
            <a:r>
              <a:rPr lang="zh-TW" altLang="en-US" sz="2000" b="1" dirty="0">
                <a:solidFill>
                  <a:srgbClr val="FF0000"/>
                </a:solidFill>
                <a:effectLst>
                  <a:outerShdw blurRad="38100" dist="38100" dir="2700000" algn="tl">
                    <a:srgbClr val="000000"/>
                  </a:outerShdw>
                </a:effectLst>
                <a:latin typeface="Times New Roman" panose="02020603050405020304" pitchFamily="18" charset="0"/>
                <a:ea typeface="標楷體" pitchFamily="65" charset="-120"/>
                <a:cs typeface="Times New Roman" panose="02020603050405020304" pitchFamily="18" charset="0"/>
              </a:rPr>
              <a:t>      </a:t>
            </a:r>
            <a:r>
              <a:rPr lang="zh-TW" altLang="en-US" sz="2000" dirty="0">
                <a:solidFill>
                  <a:srgbClr val="FF0000"/>
                </a:solidFill>
                <a:effectLst>
                  <a:outerShdw blurRad="38100" dist="38100" dir="2700000" algn="tl">
                    <a:srgbClr val="000000"/>
                  </a:outerShdw>
                </a:effectLst>
                <a:latin typeface="Times New Roman" panose="02020603050405020304" pitchFamily="18" charset="0"/>
                <a:ea typeface="標楷體" pitchFamily="65" charset="-120"/>
                <a:cs typeface="Times New Roman" panose="02020603050405020304" pitchFamily="18" charset="0"/>
              </a:rPr>
              <a:t>㊣</a:t>
            </a: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國中教育會考各等級人數依比率減少</a:t>
            </a:r>
            <a:r>
              <a:rPr lang="en-US" altLang="zh-TW" sz="1600" b="1" dirty="0">
                <a:solidFill>
                  <a:srgbClr val="008000"/>
                </a:solidFill>
                <a:effectLst>
                  <a:outerShdw blurRad="38100" dist="38100" dir="2700000" algn="tl">
                    <a:srgbClr val="000000"/>
                  </a:outerShdw>
                </a:effectLst>
                <a:latin typeface="Times New Roman" pitchFamily="18" charset="0"/>
                <a:ea typeface="標楷體" pitchFamily="65" charset="-120"/>
                <a:cs typeface="Times New Roman" pitchFamily="18" charset="0"/>
              </a:rPr>
              <a:t>(</a:t>
            </a:r>
            <a:r>
              <a:rPr lang="zh-TW" altLang="en-US" sz="1600" b="1" dirty="0">
                <a:solidFill>
                  <a:srgbClr val="008000"/>
                </a:solidFill>
                <a:effectLst>
                  <a:outerShdw blurRad="38100" dist="38100" dir="2700000" algn="tl">
                    <a:srgbClr val="000000"/>
                  </a:outerShdw>
                </a:effectLst>
                <a:latin typeface="Times New Roman" pitchFamily="18" charset="0"/>
                <a:ea typeface="標楷體" pitchFamily="65" charset="-120"/>
                <a:cs typeface="Times New Roman" pitchFamily="18" charset="0"/>
              </a:rPr>
              <a:t>預估各科得</a:t>
            </a:r>
            <a:r>
              <a:rPr lang="en-US" altLang="zh-TW" sz="1600" b="1" dirty="0">
                <a:solidFill>
                  <a:srgbClr val="008000"/>
                </a:solidFill>
                <a:effectLst>
                  <a:outerShdw blurRad="38100" dist="38100" dir="2700000" algn="tl">
                    <a:srgbClr val="000000"/>
                  </a:outerShdw>
                </a:effectLst>
                <a:latin typeface="Times New Roman" pitchFamily="18" charset="0"/>
                <a:ea typeface="標楷體" pitchFamily="65" charset="-120"/>
                <a:cs typeface="Times New Roman" pitchFamily="18" charset="0"/>
              </a:rPr>
              <a:t>A++</a:t>
            </a:r>
            <a:r>
              <a:rPr lang="zh-TW" altLang="en-US" sz="1600" b="1" dirty="0">
                <a:solidFill>
                  <a:srgbClr val="008000"/>
                </a:solidFill>
                <a:effectLst>
                  <a:outerShdw blurRad="38100" dist="38100" dir="2700000" algn="tl">
                    <a:srgbClr val="000000"/>
                  </a:outerShdw>
                </a:effectLst>
                <a:latin typeface="Times New Roman" pitchFamily="18" charset="0"/>
                <a:ea typeface="標楷體" pitchFamily="65" charset="-120"/>
                <a:cs typeface="Times New Roman" pitchFamily="18" charset="0"/>
              </a:rPr>
              <a:t>者減少</a:t>
            </a:r>
            <a:r>
              <a:rPr lang="en-US" altLang="zh-TW" sz="1600" b="1" dirty="0">
                <a:solidFill>
                  <a:srgbClr val="008000"/>
                </a:solidFill>
                <a:effectLst>
                  <a:outerShdw blurRad="38100" dist="38100" dir="2700000" algn="tl">
                    <a:srgbClr val="000000"/>
                  </a:outerShdw>
                </a:effectLst>
                <a:latin typeface="Times New Roman" pitchFamily="18" charset="0"/>
                <a:ea typeface="標楷體" pitchFamily="65" charset="-120"/>
                <a:cs typeface="Times New Roman" pitchFamily="18" charset="0"/>
              </a:rPr>
              <a:t>85</a:t>
            </a:r>
            <a:r>
              <a:rPr lang="zh-TW" altLang="en-US" sz="1600" b="1" dirty="0">
                <a:solidFill>
                  <a:srgbClr val="008000"/>
                </a:solidFill>
                <a:effectLst>
                  <a:outerShdw blurRad="38100" dist="38100" dir="2700000" algn="tl">
                    <a:srgbClr val="000000"/>
                  </a:outerShdw>
                </a:effectLst>
                <a:latin typeface="Times New Roman" pitchFamily="18" charset="0"/>
                <a:ea typeface="標楷體" pitchFamily="65" charset="-120"/>
                <a:cs typeface="Times New Roman" pitchFamily="18" charset="0"/>
              </a:rPr>
              <a:t>人</a:t>
            </a:r>
            <a:r>
              <a:rPr lang="en-US" altLang="zh-TW" sz="1600" b="1" dirty="0">
                <a:solidFill>
                  <a:srgbClr val="008000"/>
                </a:solidFill>
                <a:effectLst>
                  <a:outerShdw blurRad="38100" dist="38100" dir="2700000" algn="tl">
                    <a:srgbClr val="000000"/>
                  </a:outerShdw>
                </a:effectLst>
                <a:latin typeface="Times New Roman" pitchFamily="18" charset="0"/>
                <a:ea typeface="標楷體" pitchFamily="65" charset="-120"/>
                <a:cs typeface="Times New Roman" pitchFamily="18" charset="0"/>
              </a:rPr>
              <a:t>)</a:t>
            </a:r>
          </a:p>
          <a:p>
            <a:pPr eaLnBrk="0" hangingPunct="0">
              <a:defRPr/>
            </a:pPr>
            <a:r>
              <a:rPr lang="zh-TW" altLang="en-US" sz="2000" b="1" dirty="0">
                <a:solidFill>
                  <a:srgbClr val="FF0000"/>
                </a:solidFill>
                <a:effectLst>
                  <a:outerShdw blurRad="38100" dist="38100" dir="2700000" algn="tl">
                    <a:srgbClr val="000000"/>
                  </a:outerShdw>
                </a:effectLst>
                <a:latin typeface="Times New Roman" pitchFamily="18" charset="0"/>
                <a:ea typeface="標楷體" pitchFamily="65" charset="-120"/>
                <a:cs typeface="Times New Roman" pitchFamily="18" charset="0"/>
              </a:rPr>
              <a:t>      ㊣粥多僧少，預估高中職各校最低錄取分將</a:t>
            </a:r>
            <a:r>
              <a:rPr lang="zh-TW" altLang="en-US" sz="2000" b="1" dirty="0">
                <a:solidFill>
                  <a:srgbClr val="3333FF"/>
                </a:solidFill>
                <a:effectLst>
                  <a:outerShdw blurRad="38100" dist="38100" dir="2700000" algn="tl">
                    <a:srgbClr val="000000"/>
                  </a:outerShdw>
                </a:effectLst>
                <a:latin typeface="Times New Roman" pitchFamily="18" charset="0"/>
                <a:ea typeface="標楷體" pitchFamily="65" charset="-120"/>
                <a:cs typeface="Times New Roman" pitchFamily="18" charset="0"/>
              </a:rPr>
              <a:t>微幅降低</a:t>
            </a:r>
            <a:endParaRPr lang="en-US" altLang="zh-TW" sz="2000" b="1" dirty="0">
              <a:solidFill>
                <a:srgbClr val="3333FF"/>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a:p>
            <a:pPr eaLnBrk="0" hangingPunct="0">
              <a:defRPr/>
            </a:pPr>
            <a:r>
              <a:rPr lang="zh-TW" altLang="en-US" sz="1600" b="1" dirty="0">
                <a:solidFill>
                  <a:srgbClr val="008000"/>
                </a:solidFill>
                <a:effectLst>
                  <a:outerShdw blurRad="38100" dist="38100" dir="2700000" algn="tl">
                    <a:srgbClr val="000000"/>
                  </a:outerShdw>
                </a:effectLst>
                <a:latin typeface="Times New Roman" pitchFamily="18" charset="0"/>
                <a:ea typeface="標楷體" pitchFamily="65" charset="-120"/>
                <a:cs typeface="Times New Roman" pitchFamily="18" charset="0"/>
              </a:rPr>
              <a:t>             </a:t>
            </a:r>
            <a:r>
              <a:rPr lang="en-US" altLang="zh-TW" sz="1600" b="1" dirty="0">
                <a:solidFill>
                  <a:srgbClr val="006600"/>
                </a:solidFill>
                <a:effectLst>
                  <a:outerShdw blurRad="38100" dist="38100" dir="2700000" algn="tl">
                    <a:srgbClr val="000000"/>
                  </a:outerShdw>
                </a:effectLst>
                <a:latin typeface="Times New Roman" pitchFamily="18" charset="0"/>
                <a:ea typeface="標楷體" pitchFamily="65" charset="-120"/>
                <a:cs typeface="Times New Roman" pitchFamily="18" charset="0"/>
              </a:rPr>
              <a:t>(</a:t>
            </a:r>
            <a:r>
              <a:rPr lang="zh-TW" altLang="en-US" sz="1600" b="1" dirty="0">
                <a:solidFill>
                  <a:srgbClr val="006600"/>
                </a:solidFill>
                <a:effectLst>
                  <a:outerShdw blurRad="38100" dist="38100" dir="2700000" algn="tl">
                    <a:srgbClr val="000000"/>
                  </a:outerShdw>
                </a:effectLst>
                <a:latin typeface="Times New Roman" pitchFamily="18" charset="0"/>
                <a:ea typeface="標楷體" pitchFamily="65" charset="-120"/>
                <a:cs typeface="Times New Roman" pitchFamily="18" charset="0"/>
              </a:rPr>
              <a:t>各校</a:t>
            </a:r>
            <a:r>
              <a:rPr lang="zh-TW" altLang="en-US" sz="1600" b="1" u="sng" dirty="0">
                <a:solidFill>
                  <a:srgbClr val="006600"/>
                </a:solidFill>
                <a:effectLst>
                  <a:outerShdw blurRad="38100" dist="38100" dir="2700000" algn="tl">
                    <a:srgbClr val="000000"/>
                  </a:outerShdw>
                </a:effectLst>
                <a:latin typeface="Times New Roman" pitchFamily="18" charset="0"/>
                <a:ea typeface="標楷體" pitchFamily="65" charset="-120"/>
                <a:cs typeface="Times New Roman" pitchFamily="18" charset="0"/>
              </a:rPr>
              <a:t>錄取分之高低</a:t>
            </a:r>
            <a:r>
              <a:rPr lang="zh-TW" altLang="en-US" sz="1600" b="1" dirty="0">
                <a:solidFill>
                  <a:srgbClr val="006600"/>
                </a:solidFill>
                <a:effectLst>
                  <a:outerShdw blurRad="38100" dist="38100" dir="2700000" algn="tl">
                    <a:srgbClr val="000000"/>
                  </a:outerShdw>
                </a:effectLst>
                <a:latin typeface="Times New Roman" pitchFamily="18" charset="0"/>
                <a:ea typeface="標楷體" pitchFamily="65" charset="-120"/>
                <a:cs typeface="Times New Roman" pitchFamily="18" charset="0"/>
              </a:rPr>
              <a:t>會受到國中教育會考</a:t>
            </a:r>
            <a:r>
              <a:rPr lang="zh-TW" altLang="en-US" sz="1600" b="1" u="sng" dirty="0">
                <a:solidFill>
                  <a:srgbClr val="006600"/>
                </a:solidFill>
                <a:effectLst>
                  <a:outerShdw blurRad="38100" dist="38100" dir="2700000" algn="tl">
                    <a:srgbClr val="000000"/>
                  </a:outerShdw>
                </a:effectLst>
                <a:latin typeface="Times New Roman" pitchFamily="18" charset="0"/>
                <a:ea typeface="標楷體" pitchFamily="65" charset="-120"/>
                <a:cs typeface="Times New Roman" pitchFamily="18" charset="0"/>
              </a:rPr>
              <a:t>各等級</a:t>
            </a:r>
            <a:r>
              <a:rPr lang="en-US" altLang="zh-TW" sz="1600" b="1" u="sng" dirty="0">
                <a:solidFill>
                  <a:srgbClr val="006600"/>
                </a:solidFill>
                <a:effectLst>
                  <a:outerShdw blurRad="38100" dist="38100" dir="2700000" algn="tl">
                    <a:srgbClr val="000000"/>
                  </a:outerShdw>
                </a:effectLst>
                <a:latin typeface="Times New Roman" pitchFamily="18" charset="0"/>
                <a:ea typeface="標楷體" pitchFamily="65" charset="-120"/>
                <a:cs typeface="Times New Roman" pitchFamily="18" charset="0"/>
              </a:rPr>
              <a:t>/</a:t>
            </a:r>
            <a:r>
              <a:rPr lang="zh-TW" altLang="en-US" sz="1600" b="1" u="sng" dirty="0">
                <a:solidFill>
                  <a:srgbClr val="006600"/>
                </a:solidFill>
                <a:effectLst>
                  <a:outerShdw blurRad="38100" dist="38100" dir="2700000" algn="tl">
                    <a:srgbClr val="000000"/>
                  </a:outerShdw>
                </a:effectLst>
                <a:latin typeface="Times New Roman" pitchFamily="18" charset="0"/>
                <a:ea typeface="標楷體" pitchFamily="65" charset="-120"/>
                <a:cs typeface="Times New Roman" pitchFamily="18" charset="0"/>
              </a:rPr>
              <a:t>標示人數的多寡</a:t>
            </a:r>
            <a:r>
              <a:rPr lang="zh-TW" altLang="en-US" sz="1600" b="1" dirty="0">
                <a:solidFill>
                  <a:srgbClr val="006600"/>
                </a:solidFill>
                <a:effectLst>
                  <a:outerShdw blurRad="38100" dist="38100" dir="2700000" algn="tl">
                    <a:srgbClr val="000000"/>
                  </a:outerShdw>
                </a:effectLst>
                <a:latin typeface="Times New Roman" pitchFamily="18" charset="0"/>
                <a:ea typeface="標楷體" pitchFamily="65" charset="-120"/>
                <a:cs typeface="Times New Roman" pitchFamily="18" charset="0"/>
              </a:rPr>
              <a:t>影響</a:t>
            </a:r>
            <a:r>
              <a:rPr lang="en-US" altLang="zh-TW" sz="1600" b="1" dirty="0">
                <a:solidFill>
                  <a:srgbClr val="006600"/>
                </a:solidFill>
                <a:effectLst>
                  <a:outerShdw blurRad="38100" dist="38100" dir="2700000" algn="tl">
                    <a:srgbClr val="000000"/>
                  </a:outerShdw>
                </a:effectLst>
                <a:latin typeface="Times New Roman" pitchFamily="18" charset="0"/>
                <a:ea typeface="標楷體" pitchFamily="65" charset="-120"/>
                <a:cs typeface="Times New Roman" pitchFamily="18" charset="0"/>
              </a:rPr>
              <a:t>)</a:t>
            </a:r>
            <a:endParaRPr lang="zh-TW" altLang="en-US" sz="1600" b="1" dirty="0">
              <a:solidFill>
                <a:srgbClr val="006600"/>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p:txBody>
      </p:sp>
      <p:sp>
        <p:nvSpPr>
          <p:cNvPr id="356415" name="文字方塊 7"/>
          <p:cNvSpPr txBox="1">
            <a:spLocks noChangeArrowheads="1"/>
          </p:cNvSpPr>
          <p:nvPr/>
        </p:nvSpPr>
        <p:spPr bwMode="auto">
          <a:xfrm>
            <a:off x="3419872" y="5814972"/>
            <a:ext cx="2714644" cy="400110"/>
          </a:xfrm>
          <a:prstGeom prst="rect">
            <a:avLst/>
          </a:prstGeom>
          <a:noFill/>
          <a:ln w="9525">
            <a:noFill/>
            <a:miter lim="800000"/>
            <a:headEnd/>
            <a:tailEnd/>
          </a:ln>
        </p:spPr>
        <p:txBody>
          <a:bodyPr wrap="square">
            <a:spAutoFit/>
          </a:bodyPr>
          <a:lstStyle/>
          <a:p>
            <a:pPr algn="r">
              <a:defRPr/>
            </a:pPr>
            <a:r>
              <a:rPr kumimoji="0" lang="zh-TW" altLang="en-US" sz="2000" b="1" dirty="0">
                <a:solidFill>
                  <a:srgbClr val="FF0000"/>
                </a:solidFill>
                <a:effectLst>
                  <a:outerShdw blurRad="38100" dist="38100" dir="2700000" algn="tl">
                    <a:srgbClr val="C0C0C0"/>
                  </a:outerShdw>
                </a:effectLst>
                <a:latin typeface="Times New Roman" pitchFamily="18" charset="0"/>
                <a:cs typeface="Times New Roman" pitchFamily="18" charset="0"/>
              </a:rPr>
              <a:t>比前一年  </a:t>
            </a:r>
            <a:r>
              <a:rPr kumimoji="0" lang="en-US" altLang="zh-TW" sz="2000" b="1" dirty="0">
                <a:solidFill>
                  <a:srgbClr val="FF0000"/>
                </a:solidFill>
                <a:effectLst>
                  <a:outerShdw blurRad="38100" dist="38100" dir="2700000" algn="tl">
                    <a:srgbClr val="C0C0C0"/>
                  </a:outerShdw>
                </a:effectLst>
                <a:latin typeface="Times New Roman" pitchFamily="18" charset="0"/>
                <a:cs typeface="Times New Roman" pitchFamily="18" charset="0"/>
              </a:rPr>
              <a:t>-1,688</a:t>
            </a:r>
            <a:r>
              <a:rPr kumimoji="0" lang="en-US" altLang="zh-TW" sz="1600" b="1" dirty="0">
                <a:solidFill>
                  <a:srgbClr val="3333FF"/>
                </a:solidFill>
                <a:effectLst>
                  <a:outerShdw blurRad="38100" dist="38100" dir="2700000" algn="tl">
                    <a:srgbClr val="C0C0C0"/>
                  </a:outerShdw>
                </a:effectLst>
                <a:latin typeface="Times New Roman" pitchFamily="18" charset="0"/>
                <a:cs typeface="Times New Roman" pitchFamily="18" charset="0"/>
              </a:rPr>
              <a:t>(-2.99%)</a:t>
            </a:r>
            <a:endParaRPr kumimoji="0" lang="zh-TW" altLang="en-US" sz="1600" b="1" dirty="0">
              <a:solidFill>
                <a:srgbClr val="3333FF"/>
              </a:solidFill>
              <a:effectLst>
                <a:outerShdw blurRad="38100" dist="38100" dir="2700000" algn="tl">
                  <a:srgbClr val="C0C0C0"/>
                </a:outerShdw>
              </a:effectLst>
              <a:latin typeface="Times New Roman" pitchFamily="18" charset="0"/>
              <a:cs typeface="Times New Roman" pitchFamily="18" charset="0"/>
            </a:endParaRPr>
          </a:p>
        </p:txBody>
      </p:sp>
      <p:sp>
        <p:nvSpPr>
          <p:cNvPr id="5" name="矩形 4"/>
          <p:cNvSpPr/>
          <p:nvPr/>
        </p:nvSpPr>
        <p:spPr>
          <a:xfrm>
            <a:off x="357158" y="3717032"/>
            <a:ext cx="8429684" cy="2069422"/>
          </a:xfrm>
          <a:prstGeom prst="rect">
            <a:avLst/>
          </a:prstGeom>
          <a:noFill/>
          <a:ln w="50800">
            <a:solidFill>
              <a:srgbClr val="FF0000"/>
            </a:solidFill>
          </a:ln>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7">
            <a:extLst>
              <a:ext uri="{FF2B5EF4-FFF2-40B4-BE49-F238E27FC236}">
                <a16:creationId xmlns:a16="http://schemas.microsoft.com/office/drawing/2014/main" id="{9297FAF5-15FA-4A56-BBFC-75540F5A2BBB}"/>
              </a:ext>
            </a:extLst>
          </p:cNvPr>
          <p:cNvSpPr txBox="1">
            <a:spLocks noChangeArrowheads="1"/>
          </p:cNvSpPr>
          <p:nvPr/>
        </p:nvSpPr>
        <p:spPr bwMode="auto">
          <a:xfrm>
            <a:off x="326688" y="5815685"/>
            <a:ext cx="1869048" cy="400110"/>
          </a:xfrm>
          <a:prstGeom prst="rect">
            <a:avLst/>
          </a:prstGeom>
          <a:noFill/>
          <a:ln w="9525">
            <a:noFill/>
            <a:miter lim="800000"/>
            <a:headEnd/>
            <a:tailEnd/>
          </a:ln>
        </p:spPr>
        <p:txBody>
          <a:bodyPr wrap="square">
            <a:spAutoFit/>
          </a:bodyPr>
          <a:lstStyle/>
          <a:p>
            <a:pPr algn="just">
              <a:defRPr/>
            </a:pPr>
            <a:r>
              <a:rPr kumimoji="0" lang="zh-TW" altLang="en-US" sz="1000" dirty="0">
                <a:effectLst>
                  <a:outerShdw blurRad="38100" dist="38100" dir="2700000" algn="tl">
                    <a:srgbClr val="C0C0C0"/>
                  </a:outerShdw>
                </a:effectLst>
                <a:latin typeface="Times New Roman" pitchFamily="18" charset="0"/>
                <a:cs typeface="Times New Roman" pitchFamily="18" charset="0"/>
              </a:rPr>
              <a:t>資料來源：參考教育部</a:t>
            </a:r>
            <a:r>
              <a:rPr lang="zh-TW" altLang="en-US" sz="1000" dirty="0"/>
              <a:t>國民教育階段學生人數預測分析報告</a:t>
            </a:r>
            <a:endParaRPr kumimoji="0" lang="zh-TW" altLang="en-US" sz="1000" dirty="0">
              <a:effectLst>
                <a:outerShdw blurRad="38100" dist="38100" dir="2700000" algn="tl">
                  <a:srgbClr val="C0C0C0"/>
                </a:outerShdw>
              </a:effectLst>
              <a:latin typeface="Times New Roman" pitchFamily="18" charset="0"/>
              <a:cs typeface="Times New Roman" pitchFamily="18" charset="0"/>
            </a:endParaRPr>
          </a:p>
        </p:txBody>
      </p:sp>
      <p:grpSp>
        <p:nvGrpSpPr>
          <p:cNvPr id="8" name="群組 7">
            <a:extLst>
              <a:ext uri="{FF2B5EF4-FFF2-40B4-BE49-F238E27FC236}">
                <a16:creationId xmlns:a16="http://schemas.microsoft.com/office/drawing/2014/main" id="{B58084AB-1954-4764-A9CE-A8F938130754}"/>
              </a:ext>
            </a:extLst>
          </p:cNvPr>
          <p:cNvGrpSpPr/>
          <p:nvPr/>
        </p:nvGrpSpPr>
        <p:grpSpPr>
          <a:xfrm>
            <a:off x="3347864" y="2594585"/>
            <a:ext cx="914400" cy="713240"/>
            <a:chOff x="2191297" y="6015027"/>
            <a:chExt cx="914400" cy="713240"/>
          </a:xfrm>
        </p:grpSpPr>
        <p:sp>
          <p:nvSpPr>
            <p:cNvPr id="2" name="語音泡泡: 橢圓形 1">
              <a:extLst>
                <a:ext uri="{FF2B5EF4-FFF2-40B4-BE49-F238E27FC236}">
                  <a16:creationId xmlns:a16="http://schemas.microsoft.com/office/drawing/2014/main" id="{6CCAD8A7-2732-4D71-BC8C-5D30907CAFF2}"/>
                </a:ext>
              </a:extLst>
            </p:cNvPr>
            <p:cNvSpPr/>
            <p:nvPr/>
          </p:nvSpPr>
          <p:spPr>
            <a:xfrm>
              <a:off x="2191297" y="6015027"/>
              <a:ext cx="914400" cy="713240"/>
            </a:xfrm>
            <a:prstGeom prst="wedgeEllipseCallout">
              <a:avLst>
                <a:gd name="adj1" fmla="val 64112"/>
                <a:gd name="adj2" fmla="val 63685"/>
              </a:avLst>
            </a:prstGeom>
            <a:solidFill>
              <a:srgbClr val="FF9900"/>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6F06F2D6-ED59-4F6A-81F8-A832A2CC7960}"/>
                </a:ext>
              </a:extLst>
            </p:cNvPr>
            <p:cNvSpPr txBox="1"/>
            <p:nvPr/>
          </p:nvSpPr>
          <p:spPr>
            <a:xfrm>
              <a:off x="2339752" y="6021368"/>
              <a:ext cx="720080" cy="646331"/>
            </a:xfrm>
            <a:prstGeom prst="rect">
              <a:avLst/>
            </a:prstGeom>
            <a:noFill/>
          </p:spPr>
          <p:txBody>
            <a:bodyPr wrap="square" rtlCol="0">
              <a:spAutoFit/>
            </a:bodyPr>
            <a:lstStyle/>
            <a:p>
              <a:r>
                <a:rPr lang="zh-TW" altLang="en-US" b="1" dirty="0">
                  <a:solidFill>
                    <a:srgbClr val="3333FF"/>
                  </a:solidFill>
                  <a:effectLst>
                    <a:outerShdw blurRad="38100" dist="38100" dir="2700000" algn="tl">
                      <a:srgbClr val="000000">
                        <a:alpha val="43137"/>
                      </a:srgbClr>
                    </a:outerShdw>
                  </a:effectLst>
                </a:rPr>
                <a:t>低於</a:t>
              </a:r>
              <a:r>
                <a:rPr lang="en-US" altLang="zh-TW" b="1" dirty="0">
                  <a:solidFill>
                    <a:srgbClr val="3333FF"/>
                  </a:solidFill>
                  <a:effectLst>
                    <a:outerShdw blurRad="38100" dist="38100" dir="2700000" algn="tl">
                      <a:srgbClr val="000000">
                        <a:alpha val="43137"/>
                      </a:srgbClr>
                    </a:outerShdw>
                  </a:effectLst>
                </a:rPr>
                <a:t>20</a:t>
              </a:r>
              <a:r>
                <a:rPr lang="zh-TW" altLang="en-US" b="1" dirty="0">
                  <a:solidFill>
                    <a:srgbClr val="3333FF"/>
                  </a:solidFill>
                  <a:effectLst>
                    <a:outerShdw blurRad="38100" dist="38100" dir="2700000" algn="tl">
                      <a:srgbClr val="000000">
                        <a:alpha val="43137"/>
                      </a:srgbClr>
                    </a:outerShdw>
                  </a:effectLst>
                </a:rPr>
                <a:t>萬</a:t>
              </a:r>
            </a:p>
          </p:txBody>
        </p:sp>
      </p:gr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356415"/>
                                        </p:tgtEl>
                                        <p:attrNameLst>
                                          <p:attrName>style.visibility</p:attrName>
                                        </p:attrNameLst>
                                      </p:cBhvr>
                                      <p:to>
                                        <p:strVal val="visible"/>
                                      </p:to>
                                    </p:set>
                                    <p:anim calcmode="lin" valueType="num">
                                      <p:cBhvr additive="base">
                                        <p:cTn id="22" dur="500" fill="hold"/>
                                        <p:tgtEl>
                                          <p:spTgt spid="356415"/>
                                        </p:tgtEl>
                                        <p:attrNameLst>
                                          <p:attrName>ppt_x</p:attrName>
                                        </p:attrNameLst>
                                      </p:cBhvr>
                                      <p:tavLst>
                                        <p:tav tm="0">
                                          <p:val>
                                            <p:strVal val="1+#ppt_w/2"/>
                                          </p:val>
                                        </p:tav>
                                        <p:tav tm="100000">
                                          <p:val>
                                            <p:strVal val="#ppt_x"/>
                                          </p:val>
                                        </p:tav>
                                      </p:tavLst>
                                    </p:anim>
                                    <p:anim calcmode="lin" valueType="num">
                                      <p:cBhvr additive="base">
                                        <p:cTn id="23" dur="500" fill="hold"/>
                                        <p:tgtEl>
                                          <p:spTgt spid="35641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5"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blinds(vertical)">
                                      <p:cBhvr>
                                        <p:cTn id="28" dur="1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5"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blinds(vertical)">
                                      <p:cBhvr>
                                        <p:cTn id="33" dur="1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checkerboard(across)">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415" grpId="0"/>
      <p:bldP spid="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4962" name="Picture 2" descr="ãæ¨¹æ¨ åãçåçæå°çµæ"/>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淚滴形 1">
            <a:extLst>
              <a:ext uri="{FF2B5EF4-FFF2-40B4-BE49-F238E27FC236}">
                <a16:creationId xmlns:a16="http://schemas.microsoft.com/office/drawing/2014/main" id="{15968640-77E1-48AD-9860-E800BE1AEBE0}"/>
              </a:ext>
            </a:extLst>
          </p:cNvPr>
          <p:cNvSpPr/>
          <p:nvPr/>
        </p:nvSpPr>
        <p:spPr>
          <a:xfrm>
            <a:off x="3965156" y="810970"/>
            <a:ext cx="4464496" cy="2664292"/>
          </a:xfrm>
          <a:prstGeom prst="teardrop">
            <a:avLst/>
          </a:prstGeom>
          <a:solidFill>
            <a:srgbClr val="99FF99"/>
          </a:solidFill>
          <a:scene3d>
            <a:camera prst="orthographicFront"/>
            <a:lightRig rig="threePt" dir="t"/>
          </a:scene3d>
          <a:sp3d>
            <a:bevelT w="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72" name="Rectangle 5"/>
          <p:cNvSpPr>
            <a:spLocks noChangeArrowheads="1"/>
          </p:cNvSpPr>
          <p:nvPr/>
        </p:nvSpPr>
        <p:spPr bwMode="auto">
          <a:xfrm>
            <a:off x="-152400" y="2295525"/>
            <a:ext cx="9144000" cy="0"/>
          </a:xfrm>
          <a:prstGeom prst="rect">
            <a:avLst/>
          </a:prstGeom>
          <a:noFill/>
          <a:ln w="9525">
            <a:noFill/>
            <a:miter lim="800000"/>
            <a:headEnd/>
            <a:tailEnd/>
          </a:ln>
        </p:spPr>
        <p:txBody>
          <a:bodyPr wrap="none" anchor="ctr">
            <a:spAutoFit/>
          </a:bodyPr>
          <a:lstStyle/>
          <a:p>
            <a:endParaRPr lang="zh-TW" altLang="zh-TW" sz="2400"/>
          </a:p>
        </p:txBody>
      </p:sp>
      <p:sp>
        <p:nvSpPr>
          <p:cNvPr id="7173" name="Rectangle 6"/>
          <p:cNvSpPr>
            <a:spLocks noChangeArrowheads="1"/>
          </p:cNvSpPr>
          <p:nvPr/>
        </p:nvSpPr>
        <p:spPr bwMode="auto">
          <a:xfrm>
            <a:off x="152400" y="4562475"/>
            <a:ext cx="9144000" cy="0"/>
          </a:xfrm>
          <a:prstGeom prst="rect">
            <a:avLst/>
          </a:prstGeom>
          <a:noFill/>
          <a:ln w="9525">
            <a:noFill/>
            <a:miter lim="800000"/>
            <a:headEnd/>
            <a:tailEnd/>
          </a:ln>
        </p:spPr>
        <p:txBody>
          <a:bodyPr wrap="none" anchor="ctr">
            <a:spAutoFit/>
          </a:bodyPr>
          <a:lstStyle/>
          <a:p>
            <a:endParaRPr lang="zh-TW" altLang="zh-TW" sz="2400"/>
          </a:p>
        </p:txBody>
      </p:sp>
      <p:sp>
        <p:nvSpPr>
          <p:cNvPr id="11271" name="矩形 10"/>
          <p:cNvSpPr>
            <a:spLocks noChangeArrowheads="1"/>
          </p:cNvSpPr>
          <p:nvPr/>
        </p:nvSpPr>
        <p:spPr bwMode="auto">
          <a:xfrm>
            <a:off x="4143372" y="1628800"/>
            <a:ext cx="4286280" cy="830997"/>
          </a:xfrm>
          <a:prstGeom prst="rect">
            <a:avLst/>
          </a:prstGeom>
          <a:noFill/>
          <a:ln w="63500">
            <a:noFill/>
            <a:prstDash val="sysDot"/>
            <a:miter lim="800000"/>
            <a:headEnd/>
            <a:tailEnd/>
          </a:ln>
        </p:spPr>
        <p:txBody>
          <a:bodyPr wrap="square">
            <a:spAutoFit/>
          </a:bodyPr>
          <a:lstStyle/>
          <a:p>
            <a:pPr algn="ctr">
              <a:defRPr/>
            </a:pPr>
            <a:r>
              <a:rPr kumimoji="0" lang="zh-TW" altLang="en-US" sz="4800" b="1" dirty="0">
                <a:solidFill>
                  <a:srgbClr val="3333FF"/>
                </a:solidFill>
                <a:effectLst>
                  <a:outerShdw blurRad="38100" dist="38100" dir="2700000" algn="tl">
                    <a:srgbClr val="C0C0C0"/>
                  </a:outerShdw>
                </a:effectLst>
                <a:latin typeface="Times New Roman" pitchFamily="18" charset="0"/>
                <a:ea typeface="標楷體" pitchFamily="65" charset="-120"/>
                <a:cs typeface="Times New Roman" pitchFamily="18" charset="0"/>
              </a:rPr>
              <a:t>諮詢管道</a:t>
            </a:r>
            <a:endParaRPr lang="zh-TW" altLang="en-US" sz="6000" b="1" dirty="0">
              <a:solidFill>
                <a:srgbClr val="0000CC"/>
              </a:solidFill>
              <a:effectLst>
                <a:outerShdw blurRad="38100" dist="38100" dir="2700000" algn="tl">
                  <a:srgbClr val="000000"/>
                </a:outerShdw>
              </a:effectLst>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809025269"/>
      </p:ext>
    </p:extLst>
  </p:cSld>
  <p:clrMapOvr>
    <a:masterClrMapping/>
  </p:clrMapOvr>
  <p:transition advTm="5000"/>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ChangeArrowheads="1"/>
          </p:cNvSpPr>
          <p:nvPr/>
        </p:nvSpPr>
        <p:spPr bwMode="auto">
          <a:xfrm>
            <a:off x="4264025" y="673100"/>
            <a:ext cx="184150" cy="368300"/>
          </a:xfrm>
          <a:prstGeom prst="rect">
            <a:avLst/>
          </a:prstGeom>
          <a:noFill/>
          <a:ln w="9525">
            <a:noFill/>
            <a:miter lim="800000"/>
            <a:headEnd/>
            <a:tailEnd/>
          </a:ln>
        </p:spPr>
        <p:txBody>
          <a:bodyPr wrap="none" anchor="ctr">
            <a:spAutoFit/>
          </a:bodyPr>
          <a:lstStyle/>
          <a:p>
            <a:pPr algn="ctr"/>
            <a:endParaRPr lang="zh-TW" altLang="en-US">
              <a:latin typeface="微軟正黑體" pitchFamily="34" charset="-120"/>
              <a:ea typeface="微軟正黑體" pitchFamily="34" charset="-120"/>
              <a:cs typeface="華康儷特圓" pitchFamily="49" charset="-120"/>
            </a:endParaRPr>
          </a:p>
        </p:txBody>
      </p:sp>
      <p:sp>
        <p:nvSpPr>
          <p:cNvPr id="3078" name="Rectangle 12"/>
          <p:cNvSpPr>
            <a:spLocks noChangeArrowheads="1"/>
          </p:cNvSpPr>
          <p:nvPr/>
        </p:nvSpPr>
        <p:spPr bwMode="auto">
          <a:xfrm>
            <a:off x="785786" y="2786058"/>
            <a:ext cx="7561262" cy="3231654"/>
          </a:xfrm>
          <a:prstGeom prst="rect">
            <a:avLst/>
          </a:prstGeom>
          <a:noFill/>
          <a:ln w="9525">
            <a:noFill/>
            <a:miter lim="800000"/>
            <a:headEnd/>
            <a:tailEnd/>
          </a:ln>
        </p:spPr>
        <p:txBody>
          <a:bodyPr anchor="ctr">
            <a:spAutoFit/>
          </a:bodyPr>
          <a:lstStyle/>
          <a:p>
            <a:pPr algn="ctr">
              <a:defRPr/>
            </a:pPr>
            <a:r>
              <a:rPr kumimoji="0" lang="zh-TW" altLang="en-US" sz="5400" b="1" dirty="0">
                <a:solidFill>
                  <a:srgbClr val="CC6600"/>
                </a:solidFill>
                <a:effectLst>
                  <a:outerShdw blurRad="38100" dist="38100" dir="2700000" algn="tl">
                    <a:srgbClr val="C0C0C0"/>
                  </a:outerShdw>
                </a:effectLst>
                <a:latin typeface="微軟正黑體" pitchFamily="34" charset="-120"/>
                <a:ea typeface="微軟正黑體" pitchFamily="34" charset="-120"/>
              </a:rPr>
              <a:t>電話：</a:t>
            </a:r>
            <a:r>
              <a:rPr kumimoji="0" lang="en-US" altLang="zh-TW" sz="7200" b="1" dirty="0">
                <a:solidFill>
                  <a:srgbClr val="FF0000"/>
                </a:solidFill>
                <a:effectLst>
                  <a:outerShdw blurRad="38100" dist="38100" dir="2700000" algn="tl">
                    <a:srgbClr val="C0C0C0"/>
                  </a:outerShdw>
                </a:effectLst>
                <a:latin typeface="Times New Roman" pitchFamily="18" charset="0"/>
                <a:ea typeface="標楷體" pitchFamily="65" charset="-120"/>
              </a:rPr>
              <a:t>2430-1505</a:t>
            </a:r>
          </a:p>
          <a:p>
            <a:pPr algn="ctr">
              <a:defRPr/>
            </a:pPr>
            <a:r>
              <a:rPr kumimoji="0" lang="zh-TW" altLang="en-US" sz="6000" b="1" dirty="0">
                <a:solidFill>
                  <a:srgbClr val="CC6600"/>
                </a:solidFill>
                <a:effectLst>
                  <a:outerShdw blurRad="38100" dist="38100" dir="2700000" algn="tl">
                    <a:srgbClr val="C0C0C0"/>
                  </a:outerShdw>
                </a:effectLst>
                <a:latin typeface="Times New Roman" pitchFamily="18" charset="0"/>
                <a:ea typeface="標楷體" pitchFamily="65" charset="-120"/>
              </a:rPr>
              <a:t>                  </a:t>
            </a:r>
            <a:r>
              <a:rPr kumimoji="0" lang="zh-TW" altLang="en-US" sz="6000" b="1" dirty="0">
                <a:solidFill>
                  <a:srgbClr val="FF0000"/>
                </a:solidFill>
                <a:effectLst>
                  <a:outerShdw blurRad="38100" dist="38100" dir="2700000" algn="tl">
                    <a:srgbClr val="C0C0C0"/>
                  </a:outerShdw>
                </a:effectLst>
                <a:latin typeface="Times New Roman" pitchFamily="18" charset="0"/>
                <a:ea typeface="標楷體" pitchFamily="65" charset="-120"/>
              </a:rPr>
              <a:t>分機</a:t>
            </a:r>
            <a:r>
              <a:rPr kumimoji="0" lang="en-US" altLang="zh-TW" sz="6000" b="1" dirty="0">
                <a:solidFill>
                  <a:srgbClr val="006600"/>
                </a:solidFill>
                <a:effectLst>
                  <a:outerShdw blurRad="38100" dist="38100" dir="2700000" algn="tl">
                    <a:srgbClr val="C0C0C0"/>
                  </a:outerShdw>
                </a:effectLst>
                <a:latin typeface="Times New Roman" pitchFamily="18" charset="0"/>
                <a:ea typeface="標楷體" pitchFamily="65" charset="-120"/>
              </a:rPr>
              <a:t>102</a:t>
            </a:r>
          </a:p>
          <a:p>
            <a:pPr algn="ctr">
              <a:defRPr/>
            </a:pPr>
            <a:r>
              <a:rPr kumimoji="0" lang="zh-TW" altLang="en-US" sz="5400" b="1" dirty="0">
                <a:solidFill>
                  <a:srgbClr val="CC6600"/>
                </a:solidFill>
                <a:effectLst>
                  <a:outerShdw blurRad="38100" dist="38100" dir="2700000" algn="tl">
                    <a:srgbClr val="C0C0C0"/>
                  </a:outerShdw>
                </a:effectLst>
                <a:latin typeface="微軟正黑體" pitchFamily="34" charset="-120"/>
                <a:ea typeface="微軟正黑體" pitchFamily="34" charset="-120"/>
              </a:rPr>
              <a:t>傳真：</a:t>
            </a:r>
            <a:r>
              <a:rPr kumimoji="0" lang="en-US" altLang="zh-TW" sz="7200" b="1" dirty="0">
                <a:solidFill>
                  <a:srgbClr val="9900FF"/>
                </a:solidFill>
                <a:effectLst>
                  <a:outerShdw blurRad="38100" dist="38100" dir="2700000" algn="tl">
                    <a:srgbClr val="C0C0C0"/>
                  </a:outerShdw>
                </a:effectLst>
                <a:latin typeface="Times New Roman" pitchFamily="18" charset="0"/>
                <a:ea typeface="標楷體" pitchFamily="65" charset="-120"/>
              </a:rPr>
              <a:t>2432-7209</a:t>
            </a:r>
            <a:endParaRPr kumimoji="0" lang="zh-TW" altLang="en-US" sz="7200" b="1" dirty="0">
              <a:solidFill>
                <a:srgbClr val="9900FF"/>
              </a:solidFill>
              <a:effectLst>
                <a:outerShdw blurRad="38100" dist="38100" dir="2700000" algn="tl">
                  <a:srgbClr val="C0C0C0"/>
                </a:outerShdw>
              </a:effectLst>
              <a:latin typeface="Times New Roman" pitchFamily="18" charset="0"/>
              <a:ea typeface="標楷體" pitchFamily="65" charset="-120"/>
            </a:endParaRPr>
          </a:p>
        </p:txBody>
      </p:sp>
      <p:sp>
        <p:nvSpPr>
          <p:cNvPr id="10" name="Rectangle 12"/>
          <p:cNvSpPr>
            <a:spLocks noChangeArrowheads="1"/>
          </p:cNvSpPr>
          <p:nvPr/>
        </p:nvSpPr>
        <p:spPr bwMode="auto">
          <a:xfrm>
            <a:off x="1403350" y="1700213"/>
            <a:ext cx="6048375" cy="646112"/>
          </a:xfrm>
          <a:prstGeom prst="rect">
            <a:avLst/>
          </a:prstGeom>
          <a:noFill/>
          <a:ln w="9525">
            <a:noFill/>
            <a:miter lim="800000"/>
            <a:headEnd/>
            <a:tailEnd/>
          </a:ln>
        </p:spPr>
        <p:txBody>
          <a:bodyPr anchor="ctr">
            <a:spAutoFit/>
          </a:bodyPr>
          <a:lstStyle/>
          <a:p>
            <a:pPr algn="ctr" fontAlgn="auto">
              <a:spcBef>
                <a:spcPts val="0"/>
              </a:spcBef>
              <a:spcAft>
                <a:spcPts val="0"/>
              </a:spcAft>
              <a:defRPr/>
            </a:pPr>
            <a:r>
              <a:rPr kumimoji="0" lang="zh-TW" altLang="en-US" sz="3600" b="1" dirty="0">
                <a:solidFill>
                  <a:srgbClr val="3333FF"/>
                </a:solidFill>
                <a:effectLst>
                  <a:outerShdw blurRad="38100" dist="38100" dir="2700000" algn="tl">
                    <a:srgbClr val="C0C0C0"/>
                  </a:outerShdw>
                </a:effectLst>
                <a:latin typeface="標楷體" panose="03000509000000000000" pitchFamily="65" charset="-120"/>
                <a:ea typeface="標楷體" panose="03000509000000000000" pitchFamily="65" charset="-120"/>
              </a:rPr>
              <a:t>基隆市</a:t>
            </a:r>
            <a:r>
              <a:rPr kumimoji="0" lang="zh-TW" altLang="en-US" sz="3600" b="1" dirty="0">
                <a:solidFill>
                  <a:srgbClr val="FF00FF"/>
                </a:solidFill>
                <a:effectLst>
                  <a:outerShdw blurRad="38100" dist="38100" dir="2700000" algn="tl">
                    <a:srgbClr val="C0C0C0"/>
                  </a:outerShdw>
                </a:effectLst>
                <a:latin typeface="標楷體" panose="03000509000000000000" pitchFamily="65" charset="-120"/>
                <a:ea typeface="標楷體" panose="03000509000000000000" pitchFamily="65" charset="-120"/>
              </a:rPr>
              <a:t>十二年國教</a:t>
            </a:r>
            <a:r>
              <a:rPr kumimoji="0" lang="zh-TW" altLang="en-US" sz="3600" b="1" dirty="0">
                <a:solidFill>
                  <a:srgbClr val="FF3300"/>
                </a:solidFill>
                <a:effectLst>
                  <a:outerShdw blurRad="38100" dist="38100" dir="2700000" algn="tl">
                    <a:srgbClr val="C0C0C0"/>
                  </a:outerShdw>
                </a:effectLst>
                <a:latin typeface="標楷體" panose="03000509000000000000" pitchFamily="65" charset="-120"/>
                <a:ea typeface="標楷體" panose="03000509000000000000" pitchFamily="65" charset="-120"/>
              </a:rPr>
              <a:t>諮詢熱線</a:t>
            </a:r>
          </a:p>
        </p:txBody>
      </p:sp>
      <p:pic>
        <p:nvPicPr>
          <p:cNvPr id="46085" name="圖片 8" descr="header_bg09.png"/>
          <p:cNvPicPr>
            <a:picLocks noChangeAspect="1"/>
          </p:cNvPicPr>
          <p:nvPr/>
        </p:nvPicPr>
        <p:blipFill>
          <a:blip r:embed="rId2"/>
          <a:srcRect/>
          <a:stretch>
            <a:fillRect/>
          </a:stretch>
        </p:blipFill>
        <p:spPr bwMode="auto">
          <a:xfrm>
            <a:off x="0" y="0"/>
            <a:ext cx="9144000" cy="1412875"/>
          </a:xfrm>
          <a:prstGeom prst="rect">
            <a:avLst/>
          </a:prstGeom>
          <a:noFill/>
          <a:ln w="9525">
            <a:noFill/>
            <a:miter lim="800000"/>
            <a:headEnd/>
            <a:tailEnd/>
          </a:ln>
        </p:spPr>
      </p:pic>
      <p:sp>
        <p:nvSpPr>
          <p:cNvPr id="6" name="文字方塊 5">
            <a:extLst>
              <a:ext uri="{FF2B5EF4-FFF2-40B4-BE49-F238E27FC236}">
                <a16:creationId xmlns:a16="http://schemas.microsoft.com/office/drawing/2014/main" id="{8997054C-7277-4F6B-A533-730CF0FDF30F}"/>
              </a:ext>
            </a:extLst>
          </p:cNvPr>
          <p:cNvSpPr txBox="1"/>
          <p:nvPr/>
        </p:nvSpPr>
        <p:spPr>
          <a:xfrm>
            <a:off x="0" y="0"/>
            <a:ext cx="1368152" cy="369332"/>
          </a:xfrm>
          <a:prstGeom prst="rect">
            <a:avLst/>
          </a:prstGeom>
          <a:noFill/>
        </p:spPr>
        <p:txBody>
          <a:bodyPr wrap="square" rtlCol="0">
            <a:spAutoFit/>
          </a:bodyPr>
          <a:lstStyle/>
          <a:p>
            <a:r>
              <a:rPr lang="zh-TW" altLang="en-US" dirty="0"/>
              <a:t>基隆市</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additive="base">
                                        <p:cTn id="7" dur="500" fill="hold"/>
                                        <p:tgtEl>
                                          <p:spTgt spid="3078"/>
                                        </p:tgtEl>
                                        <p:attrNameLst>
                                          <p:attrName>ppt_x</p:attrName>
                                        </p:attrNameLst>
                                      </p:cBhvr>
                                      <p:tavLst>
                                        <p:tav tm="0">
                                          <p:val>
                                            <p:strVal val="1+#ppt_w/2"/>
                                          </p:val>
                                        </p:tav>
                                        <p:tav tm="100000">
                                          <p:val>
                                            <p:strVal val="#ppt_x"/>
                                          </p:val>
                                        </p:tav>
                                      </p:tavLst>
                                    </p:anim>
                                    <p:anim calcmode="lin" valueType="num">
                                      <p:cBhvr additive="base">
                                        <p:cTn id="8" dur="500" fill="hold"/>
                                        <p:tgtEl>
                                          <p:spTgt spid="30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755650" y="5643579"/>
            <a:ext cx="7704138" cy="592122"/>
          </a:xfrm>
          <a:prstGeom prst="rect">
            <a:avLst/>
          </a:prstGeom>
          <a:solidFill>
            <a:srgbClr val="FFFF00"/>
          </a:solidFill>
          <a:ln w="38100" cmpd="sng">
            <a:solidFill>
              <a:srgbClr val="FF0000"/>
            </a:solidFill>
            <a:prstDash val="solid"/>
            <a:miter lim="800000"/>
            <a:headEnd/>
            <a:tailEnd/>
          </a:ln>
          <a:effectLst/>
        </p:spPr>
        <p:txBody>
          <a:bodyPr anchor="ctr"/>
          <a:lstStyle/>
          <a:p>
            <a:pPr algn="ctr">
              <a:defRPr/>
            </a:pPr>
            <a:r>
              <a:rPr kumimoji="0" lang="zh-TW" altLang="en-US" sz="3200" b="1" dirty="0">
                <a:solidFill>
                  <a:srgbClr val="FF0000"/>
                </a:solidFill>
                <a:effectLst>
                  <a:outerShdw blurRad="38100" dist="38100" dir="2700000" algn="tl">
                    <a:srgbClr val="000000"/>
                  </a:outerShdw>
                </a:effectLst>
                <a:latin typeface="Times New Roman" pitchFamily="18" charset="0"/>
                <a:ea typeface="標楷體" pitchFamily="65" charset="-120"/>
              </a:rPr>
              <a:t>網址：</a:t>
            </a:r>
            <a:r>
              <a:rPr kumimoji="0" lang="en-US" altLang="zh-TW" sz="3200" b="1" dirty="0">
                <a:solidFill>
                  <a:srgbClr val="FF0000"/>
                </a:solidFill>
                <a:effectLst>
                  <a:outerShdw blurRad="38100" dist="38100" dir="2700000" algn="tl">
                    <a:srgbClr val="000000"/>
                  </a:outerShdw>
                </a:effectLst>
                <a:latin typeface="Times New Roman" pitchFamily="18" charset="0"/>
                <a:ea typeface="標楷體" pitchFamily="65" charset="-120"/>
                <a:hlinkClick r:id="rId2"/>
              </a:rPr>
              <a:t>https://12basic.kl.edu.tw</a:t>
            </a:r>
            <a:endParaRPr kumimoji="0" lang="zh-TW" altLang="en-US" b="1" dirty="0">
              <a:effectLst>
                <a:outerShdw blurRad="38100" dist="38100" dir="2700000" algn="tl">
                  <a:srgbClr val="FFFFFF"/>
                </a:outerShdw>
              </a:effectLst>
            </a:endParaRPr>
          </a:p>
        </p:txBody>
      </p:sp>
      <p:sp>
        <p:nvSpPr>
          <p:cNvPr id="10" name="標題 1"/>
          <p:cNvSpPr>
            <a:spLocks noGrp="1"/>
          </p:cNvSpPr>
          <p:nvPr>
            <p:ph type="title" idx="4294967295"/>
          </p:nvPr>
        </p:nvSpPr>
        <p:spPr>
          <a:xfrm>
            <a:off x="250825" y="188913"/>
            <a:ext cx="8278813" cy="855662"/>
          </a:xfrm>
        </p:spPr>
        <p:txBody>
          <a:bodyPr>
            <a:normAutofit/>
          </a:bodyPr>
          <a:lstStyle/>
          <a:p>
            <a:pPr>
              <a:defRPr/>
            </a:pPr>
            <a:r>
              <a:rPr lang="zh-TW" altLang="en-US" sz="32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基隆市十二年國教資訊網</a:t>
            </a:r>
          </a:p>
        </p:txBody>
      </p:sp>
      <p:pic>
        <p:nvPicPr>
          <p:cNvPr id="410626" name="Picture 2"/>
          <p:cNvPicPr>
            <a:picLocks noChangeAspect="1" noChangeArrowheads="1"/>
          </p:cNvPicPr>
          <p:nvPr/>
        </p:nvPicPr>
        <p:blipFill>
          <a:blip r:embed="rId3"/>
          <a:srcRect/>
          <a:stretch>
            <a:fillRect/>
          </a:stretch>
        </p:blipFill>
        <p:spPr bwMode="auto">
          <a:xfrm>
            <a:off x="1928794" y="1285860"/>
            <a:ext cx="4876800" cy="3901440"/>
          </a:xfrm>
          <a:prstGeom prst="rect">
            <a:avLst/>
          </a:prstGeom>
          <a:noFill/>
          <a:ln w="9525">
            <a:noFill/>
            <a:miter lim="800000"/>
            <a:headEnd/>
            <a:tailEnd/>
          </a:ln>
          <a:effectLst/>
        </p:spPr>
      </p:pic>
      <p:sp>
        <p:nvSpPr>
          <p:cNvPr id="6" name="文字方塊 5">
            <a:extLst>
              <a:ext uri="{FF2B5EF4-FFF2-40B4-BE49-F238E27FC236}">
                <a16:creationId xmlns:a16="http://schemas.microsoft.com/office/drawing/2014/main" id="{85CAE780-E831-42E3-A4C2-2B0BFDF4A277}"/>
              </a:ext>
            </a:extLst>
          </p:cNvPr>
          <p:cNvSpPr txBox="1"/>
          <p:nvPr/>
        </p:nvSpPr>
        <p:spPr>
          <a:xfrm>
            <a:off x="0" y="0"/>
            <a:ext cx="1368152" cy="369332"/>
          </a:xfrm>
          <a:prstGeom prst="rect">
            <a:avLst/>
          </a:prstGeom>
          <a:noFill/>
        </p:spPr>
        <p:txBody>
          <a:bodyPr wrap="square" rtlCol="0">
            <a:spAutoFit/>
          </a:bodyPr>
          <a:lstStyle/>
          <a:p>
            <a:r>
              <a:rPr lang="zh-TW" altLang="en-US" dirty="0"/>
              <a:t>基隆市</a:t>
            </a:r>
          </a:p>
        </p:txBody>
      </p:sp>
    </p:spTree>
  </p:cSld>
  <p:clrMapOvr>
    <a:masterClrMapping/>
  </p:clrMapOvr>
  <p:transition>
    <p:cut thruBlk="1"/>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6"/>
          <p:cNvSpPr>
            <a:spLocks noChangeArrowheads="1"/>
          </p:cNvSpPr>
          <p:nvPr/>
        </p:nvSpPr>
        <p:spPr bwMode="auto">
          <a:xfrm>
            <a:off x="-215900" y="857250"/>
            <a:ext cx="9144000" cy="0"/>
          </a:xfrm>
          <a:prstGeom prst="rect">
            <a:avLst/>
          </a:prstGeom>
          <a:noFill/>
          <a:ln w="9525">
            <a:noFill/>
            <a:miter lim="800000"/>
            <a:headEnd/>
            <a:tailEnd/>
          </a:ln>
        </p:spPr>
        <p:txBody>
          <a:bodyPr wrap="none" anchor="ctr">
            <a:spAutoFit/>
          </a:bodyPr>
          <a:lstStyle/>
          <a:p>
            <a:endParaRPr lang="zh-TW" altLang="en-US"/>
          </a:p>
        </p:txBody>
      </p:sp>
      <p:sp>
        <p:nvSpPr>
          <p:cNvPr id="3078" name="Rectangle 12"/>
          <p:cNvSpPr>
            <a:spLocks noChangeArrowheads="1"/>
          </p:cNvSpPr>
          <p:nvPr/>
        </p:nvSpPr>
        <p:spPr bwMode="auto">
          <a:xfrm>
            <a:off x="250825" y="2924175"/>
            <a:ext cx="8642350" cy="1200329"/>
          </a:xfrm>
          <a:prstGeom prst="rect">
            <a:avLst/>
          </a:prstGeom>
          <a:noFill/>
          <a:ln w="9525">
            <a:noFill/>
            <a:miter lim="800000"/>
            <a:headEnd/>
            <a:tailEnd/>
          </a:ln>
        </p:spPr>
        <p:txBody>
          <a:bodyPr anchor="ctr">
            <a:spAutoFit/>
          </a:bodyPr>
          <a:lstStyle/>
          <a:p>
            <a:pPr>
              <a:defRPr/>
            </a:pPr>
            <a:r>
              <a:rPr lang="zh-TW" altLang="en-US" sz="6000" b="1" dirty="0">
                <a:solidFill>
                  <a:srgbClr val="CC6600"/>
                </a:solidFill>
                <a:effectLst>
                  <a:outerShdw blurRad="38100" dist="38100" dir="2700000" algn="tl">
                    <a:srgbClr val="C0C0C0"/>
                  </a:outerShdw>
                </a:effectLst>
                <a:latin typeface="Times New Roman" pitchFamily="18" charset="0"/>
                <a:ea typeface="華康儷中黑" pitchFamily="49" charset="-120"/>
              </a:rPr>
              <a:t>電話：</a:t>
            </a:r>
            <a:r>
              <a:rPr lang="en-US" altLang="zh-TW" sz="7200" b="1" dirty="0">
                <a:solidFill>
                  <a:srgbClr val="FF0000"/>
                </a:solidFill>
                <a:effectLst>
                  <a:outerShdw blurRad="38100" dist="38100" dir="2700000" algn="tl">
                    <a:srgbClr val="C0C0C0"/>
                  </a:outerShdw>
                </a:effectLst>
                <a:latin typeface="Times New Roman" pitchFamily="18" charset="0"/>
                <a:ea typeface="華康儷中黑" pitchFamily="49" charset="-120"/>
              </a:rPr>
              <a:t>(04)3706-1800</a:t>
            </a:r>
            <a:endParaRPr lang="zh-TW" altLang="en-US" sz="7200" b="1" dirty="0">
              <a:solidFill>
                <a:srgbClr val="FF0000"/>
              </a:solidFill>
              <a:effectLst>
                <a:outerShdw blurRad="38100" dist="38100" dir="2700000" algn="tl">
                  <a:srgbClr val="C0C0C0"/>
                </a:outerShdw>
              </a:effectLst>
              <a:latin typeface="Times New Roman" pitchFamily="18" charset="0"/>
              <a:ea typeface="華康儷中黑" pitchFamily="49" charset="-120"/>
            </a:endParaRPr>
          </a:p>
        </p:txBody>
      </p:sp>
      <p:sp>
        <p:nvSpPr>
          <p:cNvPr id="10" name="Rectangle 12"/>
          <p:cNvSpPr>
            <a:spLocks noChangeArrowheads="1"/>
          </p:cNvSpPr>
          <p:nvPr/>
        </p:nvSpPr>
        <p:spPr bwMode="auto">
          <a:xfrm>
            <a:off x="1547813" y="1628775"/>
            <a:ext cx="6048375" cy="646113"/>
          </a:xfrm>
          <a:prstGeom prst="rect">
            <a:avLst/>
          </a:prstGeom>
          <a:noFill/>
          <a:ln w="9525">
            <a:noFill/>
            <a:miter lim="800000"/>
            <a:headEnd/>
            <a:tailEnd/>
          </a:ln>
        </p:spPr>
        <p:txBody>
          <a:bodyPr anchor="ctr">
            <a:spAutoFit/>
          </a:bodyPr>
          <a:lstStyle/>
          <a:p>
            <a:pPr>
              <a:defRPr/>
            </a:pPr>
            <a:r>
              <a:rPr lang="zh-TW" altLang="en-US" sz="3600" b="1" dirty="0">
                <a:solidFill>
                  <a:srgbClr val="3333FF"/>
                </a:solidFill>
                <a:effectLst>
                  <a:outerShdw blurRad="38100" dist="38100" dir="2700000" algn="tl">
                    <a:srgbClr val="C0C0C0"/>
                  </a:outerShdw>
                </a:effectLst>
                <a:latin typeface="Times New Roman" pitchFamily="18" charset="0"/>
                <a:ea typeface="華康儷中黑" pitchFamily="49" charset="-120"/>
              </a:rPr>
              <a:t>教育部</a:t>
            </a:r>
            <a:r>
              <a:rPr lang="zh-TW" altLang="en-US" sz="3600" b="1" dirty="0">
                <a:solidFill>
                  <a:srgbClr val="FF00FF"/>
                </a:solidFill>
                <a:effectLst>
                  <a:outerShdw blurRad="38100" dist="38100" dir="2700000" algn="tl">
                    <a:srgbClr val="C0C0C0"/>
                  </a:outerShdw>
                </a:effectLst>
                <a:latin typeface="Times New Roman" pitchFamily="18" charset="0"/>
                <a:ea typeface="華康儷中黑" pitchFamily="49" charset="-120"/>
              </a:rPr>
              <a:t>十二年國教</a:t>
            </a:r>
            <a:r>
              <a:rPr lang="zh-TW" altLang="en-US" sz="3600" b="1" dirty="0">
                <a:solidFill>
                  <a:srgbClr val="FF3300"/>
                </a:solidFill>
                <a:effectLst>
                  <a:outerShdw blurRad="38100" dist="38100" dir="2700000" algn="tl">
                    <a:srgbClr val="C0C0C0"/>
                  </a:outerShdw>
                </a:effectLst>
                <a:latin typeface="華康超黑體(P)"/>
                <a:ea typeface="華康儷中黑" pitchFamily="49" charset="-120"/>
              </a:rPr>
              <a:t>諮詢熱線</a:t>
            </a:r>
          </a:p>
        </p:txBody>
      </p:sp>
      <p:pic>
        <p:nvPicPr>
          <p:cNvPr id="48135" name="圖片 11" descr="hd_01.gif"/>
          <p:cNvPicPr>
            <a:picLocks noChangeAspect="1"/>
          </p:cNvPicPr>
          <p:nvPr/>
        </p:nvPicPr>
        <p:blipFill>
          <a:blip r:embed="rId2"/>
          <a:srcRect/>
          <a:stretch>
            <a:fillRect/>
          </a:stretch>
        </p:blipFill>
        <p:spPr bwMode="auto">
          <a:xfrm>
            <a:off x="0" y="0"/>
            <a:ext cx="4953000" cy="1238250"/>
          </a:xfrm>
          <a:prstGeom prst="rect">
            <a:avLst/>
          </a:prstGeom>
          <a:noFill/>
          <a:ln w="9525">
            <a:noFill/>
            <a:miter lim="800000"/>
            <a:headEnd/>
            <a:tailEnd/>
          </a:ln>
        </p:spPr>
      </p:pic>
    </p:spTree>
  </p:cSld>
  <p:clrMapOvr>
    <a:masterClrMapping/>
  </p:clrMapOvr>
  <p:transition advTm="5000">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additive="base">
                                        <p:cTn id="7" dur="500" fill="hold"/>
                                        <p:tgtEl>
                                          <p:spTgt spid="3078"/>
                                        </p:tgtEl>
                                        <p:attrNameLst>
                                          <p:attrName>ppt_x</p:attrName>
                                        </p:attrNameLst>
                                      </p:cBhvr>
                                      <p:tavLst>
                                        <p:tav tm="0">
                                          <p:val>
                                            <p:strVal val="1+#ppt_w/2"/>
                                          </p:val>
                                        </p:tav>
                                        <p:tav tm="100000">
                                          <p:val>
                                            <p:strVal val="#ppt_x"/>
                                          </p:val>
                                        </p:tav>
                                      </p:tavLst>
                                    </p:anim>
                                    <p:anim calcmode="lin" valueType="num">
                                      <p:cBhvr additive="base">
                                        <p:cTn id="8" dur="500" fill="hold"/>
                                        <p:tgtEl>
                                          <p:spTgt spid="30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6"/>
          <p:cNvSpPr>
            <a:spLocks noChangeArrowheads="1"/>
          </p:cNvSpPr>
          <p:nvPr/>
        </p:nvSpPr>
        <p:spPr bwMode="auto">
          <a:xfrm>
            <a:off x="-215900" y="857250"/>
            <a:ext cx="9144000" cy="0"/>
          </a:xfrm>
          <a:prstGeom prst="rect">
            <a:avLst/>
          </a:prstGeom>
          <a:noFill/>
          <a:ln w="9525">
            <a:noFill/>
            <a:miter lim="800000"/>
            <a:headEnd/>
            <a:tailEnd/>
          </a:ln>
        </p:spPr>
        <p:txBody>
          <a:bodyPr wrap="none" anchor="ctr">
            <a:spAutoFit/>
          </a:bodyPr>
          <a:lstStyle/>
          <a:p>
            <a:endParaRPr lang="zh-TW" altLang="en-US"/>
          </a:p>
        </p:txBody>
      </p:sp>
      <p:sp>
        <p:nvSpPr>
          <p:cNvPr id="3078" name="Rectangle 12"/>
          <p:cNvSpPr>
            <a:spLocks noChangeArrowheads="1"/>
          </p:cNvSpPr>
          <p:nvPr/>
        </p:nvSpPr>
        <p:spPr bwMode="auto">
          <a:xfrm>
            <a:off x="899592" y="3201174"/>
            <a:ext cx="7993582" cy="646331"/>
          </a:xfrm>
          <a:prstGeom prst="rect">
            <a:avLst/>
          </a:prstGeom>
          <a:noFill/>
          <a:ln w="9525">
            <a:noFill/>
            <a:miter lim="800000"/>
            <a:headEnd/>
            <a:tailEnd/>
          </a:ln>
        </p:spPr>
        <p:txBody>
          <a:bodyPr wrap="square" anchor="ctr">
            <a:spAutoFit/>
          </a:bodyPr>
          <a:lstStyle/>
          <a:p>
            <a:pPr>
              <a:defRPr/>
            </a:pPr>
            <a:r>
              <a:rPr lang="zh-TW" altLang="en-US" sz="3600" b="1" dirty="0">
                <a:solidFill>
                  <a:srgbClr val="CC6600"/>
                </a:solidFill>
                <a:effectLst>
                  <a:outerShdw blurRad="38100" dist="38100" dir="2700000" algn="tl">
                    <a:srgbClr val="C0C0C0"/>
                  </a:outerShdw>
                </a:effectLst>
                <a:latin typeface="Times New Roman" panose="02020603050405020304" pitchFamily="18" charset="0"/>
                <a:ea typeface="標楷體" panose="03000509000000000000" pitchFamily="65" charset="-120"/>
                <a:cs typeface="Times New Roman" panose="02020603050405020304" pitchFamily="18" charset="0"/>
              </a:rPr>
              <a:t>電話：</a:t>
            </a:r>
            <a:r>
              <a:rPr lang="en-US" altLang="zh-TW" sz="3600" b="1" dirty="0">
                <a:solidFill>
                  <a:srgbClr val="FF0000"/>
                </a:solidFill>
                <a:effectLst>
                  <a:outerShdw blurRad="38100" dist="38100" dir="2700000" algn="tl">
                    <a:srgbClr val="C0C0C0"/>
                  </a:outerShdw>
                </a:effectLst>
                <a:latin typeface="Times New Roman" panose="02020603050405020304" pitchFamily="18" charset="0"/>
                <a:ea typeface="標楷體" panose="03000509000000000000" pitchFamily="65" charset="-120"/>
                <a:cs typeface="Times New Roman" panose="02020603050405020304" pitchFamily="18" charset="0"/>
              </a:rPr>
              <a:t>(04)3706-1800</a:t>
            </a:r>
            <a:endParaRPr lang="zh-TW" altLang="en-US" sz="3600" b="1" dirty="0">
              <a:solidFill>
                <a:srgbClr val="FF0000"/>
              </a:solidFill>
              <a:effectLst>
                <a:outerShdw blurRad="38100" dist="38100" dir="2700000" algn="tl">
                  <a:srgbClr val="C0C0C0"/>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Rectangle 12"/>
          <p:cNvSpPr>
            <a:spLocks noChangeArrowheads="1"/>
          </p:cNvSpPr>
          <p:nvPr/>
        </p:nvSpPr>
        <p:spPr bwMode="auto">
          <a:xfrm>
            <a:off x="1547813" y="1628775"/>
            <a:ext cx="6048375" cy="646113"/>
          </a:xfrm>
          <a:prstGeom prst="rect">
            <a:avLst/>
          </a:prstGeom>
          <a:noFill/>
          <a:ln w="9525">
            <a:noFill/>
            <a:miter lim="800000"/>
            <a:headEnd/>
            <a:tailEnd/>
          </a:ln>
        </p:spPr>
        <p:txBody>
          <a:bodyPr anchor="ctr">
            <a:spAutoFit/>
          </a:bodyPr>
          <a:lstStyle/>
          <a:p>
            <a:pPr>
              <a:defRPr/>
            </a:pPr>
            <a:r>
              <a:rPr lang="zh-TW" altLang="en-US" sz="3600" b="1" dirty="0">
                <a:solidFill>
                  <a:srgbClr val="3333FF"/>
                </a:solidFill>
                <a:effectLst>
                  <a:outerShdw blurRad="38100" dist="38100" dir="2700000" algn="tl">
                    <a:srgbClr val="C0C0C0"/>
                  </a:outerShdw>
                </a:effectLst>
                <a:latin typeface="標楷體" panose="03000509000000000000" pitchFamily="65" charset="-120"/>
                <a:ea typeface="標楷體" panose="03000509000000000000" pitchFamily="65" charset="-120"/>
              </a:rPr>
              <a:t>教育部</a:t>
            </a:r>
            <a:r>
              <a:rPr lang="zh-TW" altLang="en-US" sz="3600" b="1" dirty="0">
                <a:solidFill>
                  <a:srgbClr val="FF00FF"/>
                </a:solidFill>
                <a:effectLst>
                  <a:outerShdw blurRad="38100" dist="38100" dir="2700000" algn="tl">
                    <a:srgbClr val="C0C0C0"/>
                  </a:outerShdw>
                </a:effectLst>
                <a:latin typeface="標楷體" panose="03000509000000000000" pitchFamily="65" charset="-120"/>
                <a:ea typeface="標楷體" panose="03000509000000000000" pitchFamily="65" charset="-120"/>
              </a:rPr>
              <a:t>十二年國教</a:t>
            </a:r>
            <a:r>
              <a:rPr lang="zh-TW" altLang="en-US" sz="3600" b="1" dirty="0">
                <a:solidFill>
                  <a:srgbClr val="FF3300"/>
                </a:solidFill>
                <a:effectLst>
                  <a:outerShdw blurRad="38100" dist="38100" dir="2700000" algn="tl">
                    <a:srgbClr val="C0C0C0"/>
                  </a:outerShdw>
                </a:effectLst>
                <a:latin typeface="標楷體" panose="03000509000000000000" pitchFamily="65" charset="-120"/>
                <a:ea typeface="標楷體" panose="03000509000000000000" pitchFamily="65" charset="-120"/>
              </a:rPr>
              <a:t>諮詢熱線</a:t>
            </a:r>
          </a:p>
        </p:txBody>
      </p:sp>
    </p:spTree>
  </p:cSld>
  <p:clrMapOvr>
    <a:masterClrMapping/>
  </p:clrMapOvr>
  <p:transition advTm="5000">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additive="base">
                                        <p:cTn id="7" dur="500" fill="hold"/>
                                        <p:tgtEl>
                                          <p:spTgt spid="3078"/>
                                        </p:tgtEl>
                                        <p:attrNameLst>
                                          <p:attrName>ppt_x</p:attrName>
                                        </p:attrNameLst>
                                      </p:cBhvr>
                                      <p:tavLst>
                                        <p:tav tm="0">
                                          <p:val>
                                            <p:strVal val="1+#ppt_w/2"/>
                                          </p:val>
                                        </p:tav>
                                        <p:tav tm="100000">
                                          <p:val>
                                            <p:strVal val="#ppt_x"/>
                                          </p:val>
                                        </p:tav>
                                      </p:tavLst>
                                    </p:anim>
                                    <p:anim calcmode="lin" valueType="num">
                                      <p:cBhvr additive="base">
                                        <p:cTn id="8" dur="500" fill="hold"/>
                                        <p:tgtEl>
                                          <p:spTgt spid="30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3176C313-8C24-4DC1-A037-C167A7EB08A8}"/>
              </a:ext>
            </a:extLst>
          </p:cNvPr>
          <p:cNvSpPr>
            <a:spLocks noChangeArrowheads="1"/>
          </p:cNvSpPr>
          <p:nvPr/>
        </p:nvSpPr>
        <p:spPr bwMode="auto">
          <a:xfrm>
            <a:off x="1187625" y="353788"/>
            <a:ext cx="6696744" cy="647700"/>
          </a:xfrm>
          <a:prstGeom prst="roundRect">
            <a:avLst>
              <a:gd name="adj" fmla="val 16667"/>
            </a:avLst>
          </a:prstGeom>
          <a:solidFill>
            <a:srgbClr val="CCFFCC"/>
          </a:solidFill>
          <a:ln w="9525" algn="ctr">
            <a:noFill/>
            <a:round/>
            <a:headEnd/>
            <a:tailEnd/>
          </a:ln>
          <a:effectLst>
            <a:outerShdw dist="107763" dir="2700000" algn="ctr" rotWithShape="0">
              <a:srgbClr val="808080">
                <a:alpha val="50000"/>
              </a:srgbClr>
            </a:outerShdw>
          </a:effectLst>
        </p:spPr>
        <p:txBody>
          <a:bodyPr wrap="none" lIns="90000" tIns="46800" rIns="90000" bIns="46800" anchor="ctr"/>
          <a:lstStyle/>
          <a:p>
            <a:pPr>
              <a:defRPr/>
            </a:pPr>
            <a:endParaRPr lang="zh-TW" altLang="en-US">
              <a:latin typeface="Arial" charset="0"/>
              <a:ea typeface="新細明體" charset="-120"/>
            </a:endParaRPr>
          </a:p>
        </p:txBody>
      </p:sp>
      <p:sp>
        <p:nvSpPr>
          <p:cNvPr id="2" name="標題 1"/>
          <p:cNvSpPr>
            <a:spLocks noGrp="1"/>
          </p:cNvSpPr>
          <p:nvPr>
            <p:ph type="title" idx="4294967295"/>
          </p:nvPr>
        </p:nvSpPr>
        <p:spPr>
          <a:xfrm>
            <a:off x="457200" y="0"/>
            <a:ext cx="8229600" cy="1340768"/>
          </a:xfrm>
        </p:spPr>
        <p:txBody>
          <a:bodyPr>
            <a:normAutofit/>
          </a:bodyPr>
          <a:lstStyle/>
          <a:p>
            <a:pPr>
              <a:defRPr/>
            </a:pPr>
            <a:r>
              <a:rPr lang="zh-TW" altLang="en-US" sz="3200" b="1" kern="1200" dirty="0">
                <a:solidFill>
                  <a:srgbClr val="3333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國中教育會考網站</a:t>
            </a:r>
          </a:p>
        </p:txBody>
      </p:sp>
      <p:sp>
        <p:nvSpPr>
          <p:cNvPr id="5" name="Rectangle 2"/>
          <p:cNvSpPr>
            <a:spLocks noChangeArrowheads="1"/>
          </p:cNvSpPr>
          <p:nvPr/>
        </p:nvSpPr>
        <p:spPr bwMode="auto">
          <a:xfrm>
            <a:off x="1335597" y="5805488"/>
            <a:ext cx="6400800" cy="503237"/>
          </a:xfrm>
          <a:prstGeom prst="rect">
            <a:avLst/>
          </a:prstGeom>
          <a:solidFill>
            <a:srgbClr val="CCFFCC"/>
          </a:solidFill>
          <a:ln w="38100" cmpd="sng">
            <a:solidFill>
              <a:srgbClr val="FF0000"/>
            </a:solidFill>
            <a:prstDash val="solid"/>
            <a:miter lim="800000"/>
            <a:headEnd/>
            <a:tailEnd/>
          </a:ln>
          <a:effectLst/>
        </p:spPr>
        <p:txBody>
          <a:bodyPr anchor="ctr"/>
          <a:lstStyle/>
          <a:p>
            <a:pPr algn="ctr">
              <a:defRPr/>
            </a:pPr>
            <a:r>
              <a:rPr lang="zh-TW" altLang="en-US" sz="3200" b="1" dirty="0">
                <a:solidFill>
                  <a:srgbClr val="FF0000"/>
                </a:solidFill>
                <a:effectLst>
                  <a:outerShdw blurRad="38100" dist="38100" dir="2700000" algn="tl">
                    <a:srgbClr val="C0C0C0"/>
                  </a:outerShdw>
                </a:effectLst>
                <a:latin typeface="Times New Roman" pitchFamily="18" charset="0"/>
                <a:ea typeface="標楷體" pitchFamily="65" charset="-120"/>
              </a:rPr>
              <a:t>網址：</a:t>
            </a:r>
            <a:r>
              <a:rPr lang="en-US" altLang="zh-TW" sz="3200" b="1" dirty="0">
                <a:solidFill>
                  <a:srgbClr val="FF0000"/>
                </a:solidFill>
                <a:effectLst>
                  <a:outerShdw blurRad="38100" dist="38100" dir="2700000" algn="tl">
                    <a:srgbClr val="C0C0C0"/>
                  </a:outerShdw>
                </a:effectLst>
                <a:latin typeface="Times New Roman" pitchFamily="18" charset="0"/>
                <a:ea typeface="標楷體" pitchFamily="65" charset="-120"/>
              </a:rPr>
              <a:t> </a:t>
            </a:r>
            <a:r>
              <a:rPr lang="en-US" altLang="zh-TW" sz="3200" b="1" dirty="0">
                <a:solidFill>
                  <a:srgbClr val="FF0000"/>
                </a:solidFill>
                <a:effectLst>
                  <a:outerShdw blurRad="38100" dist="38100" dir="2700000" algn="tl">
                    <a:srgbClr val="C0C0C0"/>
                  </a:outerShdw>
                </a:effectLst>
                <a:latin typeface="Times New Roman" pitchFamily="18" charset="0"/>
                <a:ea typeface="標楷體" pitchFamily="65" charset="-120"/>
                <a:hlinkClick r:id="rId3"/>
              </a:rPr>
              <a:t>https://cap.rcpet.edu.tw</a:t>
            </a:r>
            <a:endParaRPr lang="zh-TW" altLang="en-US" sz="3200" b="1" dirty="0">
              <a:solidFill>
                <a:srgbClr val="FF0000"/>
              </a:solidFill>
              <a:effectLst>
                <a:outerShdw blurRad="38100" dist="38100" dir="2700000" algn="tl">
                  <a:srgbClr val="C0C0C0"/>
                </a:outerShdw>
              </a:effectLst>
              <a:latin typeface="Times New Roman" pitchFamily="18" charset="0"/>
              <a:ea typeface="標楷體" pitchFamily="65" charset="-120"/>
            </a:endParaRPr>
          </a:p>
        </p:txBody>
      </p:sp>
      <p:pic>
        <p:nvPicPr>
          <p:cNvPr id="3" name="圖片 2">
            <a:extLst>
              <a:ext uri="{FF2B5EF4-FFF2-40B4-BE49-F238E27FC236}">
                <a16:creationId xmlns:a16="http://schemas.microsoft.com/office/drawing/2014/main" id="{EB06019B-68B8-4F84-B71C-12359AB2D42D}"/>
              </a:ext>
            </a:extLst>
          </p:cNvPr>
          <p:cNvPicPr>
            <a:picLocks noChangeAspect="1"/>
          </p:cNvPicPr>
          <p:nvPr/>
        </p:nvPicPr>
        <p:blipFill>
          <a:blip r:embed="rId4"/>
          <a:stretch>
            <a:fillRect/>
          </a:stretch>
        </p:blipFill>
        <p:spPr>
          <a:xfrm>
            <a:off x="1335597" y="1628775"/>
            <a:ext cx="6400800" cy="3600450"/>
          </a:xfrm>
          <a:prstGeom prst="rect">
            <a:avLst/>
          </a:prstGeom>
        </p:spPr>
      </p:pic>
    </p:spTree>
  </p:cSld>
  <p:clrMapOvr>
    <a:masterClrMapping/>
  </p:clrMapOvr>
  <p:transition advTm="5000">
    <p:cut thruBlk="1"/>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9B53BD7D-63A8-48E8-AEB4-151FB52E7793}"/>
              </a:ext>
            </a:extLst>
          </p:cNvPr>
          <p:cNvSpPr>
            <a:spLocks noChangeArrowheads="1"/>
          </p:cNvSpPr>
          <p:nvPr/>
        </p:nvSpPr>
        <p:spPr bwMode="auto">
          <a:xfrm>
            <a:off x="1187625" y="353788"/>
            <a:ext cx="6696744" cy="647700"/>
          </a:xfrm>
          <a:prstGeom prst="roundRect">
            <a:avLst>
              <a:gd name="adj" fmla="val 16667"/>
            </a:avLst>
          </a:prstGeom>
          <a:solidFill>
            <a:srgbClr val="CCFFCC"/>
          </a:solidFill>
          <a:ln w="9525" algn="ctr">
            <a:noFill/>
            <a:round/>
            <a:headEnd/>
            <a:tailEnd/>
          </a:ln>
          <a:effectLst>
            <a:outerShdw dist="107763" dir="2700000" algn="ctr" rotWithShape="0">
              <a:srgbClr val="808080">
                <a:alpha val="50000"/>
              </a:srgbClr>
            </a:outerShdw>
          </a:effectLst>
        </p:spPr>
        <p:txBody>
          <a:bodyPr wrap="none" lIns="90000" tIns="46800" rIns="90000" bIns="46800" anchor="ctr"/>
          <a:lstStyle/>
          <a:p>
            <a:pPr>
              <a:defRPr/>
            </a:pPr>
            <a:endParaRPr lang="zh-TW" altLang="en-US">
              <a:latin typeface="Arial" charset="0"/>
              <a:ea typeface="新細明體" charset="-120"/>
            </a:endParaRPr>
          </a:p>
        </p:txBody>
      </p:sp>
      <p:sp>
        <p:nvSpPr>
          <p:cNvPr id="51202" name="Rectangle 3"/>
          <p:cNvSpPr>
            <a:spLocks noChangeArrowheads="1"/>
          </p:cNvSpPr>
          <p:nvPr/>
        </p:nvSpPr>
        <p:spPr bwMode="auto">
          <a:xfrm>
            <a:off x="-215900" y="857250"/>
            <a:ext cx="9144000" cy="0"/>
          </a:xfrm>
          <a:prstGeom prst="rect">
            <a:avLst/>
          </a:prstGeom>
          <a:noFill/>
          <a:ln w="9525">
            <a:noFill/>
            <a:miter lim="800000"/>
            <a:headEnd/>
            <a:tailEnd/>
          </a:ln>
        </p:spPr>
        <p:txBody>
          <a:bodyPr wrap="none" anchor="ctr">
            <a:spAutoFit/>
          </a:bodyPr>
          <a:lstStyle/>
          <a:p>
            <a:endParaRPr lang="zh-TW" altLang="en-US"/>
          </a:p>
        </p:txBody>
      </p:sp>
      <p:sp>
        <p:nvSpPr>
          <p:cNvPr id="78854" name="Rectangle 7"/>
          <p:cNvSpPr>
            <a:spLocks noChangeArrowheads="1"/>
          </p:cNvSpPr>
          <p:nvPr/>
        </p:nvSpPr>
        <p:spPr bwMode="auto">
          <a:xfrm>
            <a:off x="1371600" y="5516563"/>
            <a:ext cx="6400799" cy="646331"/>
          </a:xfrm>
          <a:prstGeom prst="rect">
            <a:avLst/>
          </a:prstGeom>
          <a:solidFill>
            <a:srgbClr val="CCFFCC"/>
          </a:solidFill>
          <a:ln w="38100">
            <a:solidFill>
              <a:srgbClr val="FF0000"/>
            </a:solidFill>
            <a:miter lim="800000"/>
            <a:headEnd/>
            <a:tailEnd/>
          </a:ln>
        </p:spPr>
        <p:txBody>
          <a:bodyPr wrap="square">
            <a:spAutoFit/>
          </a:bodyPr>
          <a:lstStyle/>
          <a:p>
            <a:pPr algn="ctr">
              <a:defRPr/>
            </a:pPr>
            <a:r>
              <a:rPr lang="zh-TW" altLang="en-US" sz="3600" b="1" dirty="0">
                <a:solidFill>
                  <a:srgbClr val="FF3300"/>
                </a:solidFill>
                <a:ea typeface="華康儷中黑"/>
                <a:cs typeface="華康儷中黑"/>
              </a:rPr>
              <a:t> </a:t>
            </a:r>
            <a:r>
              <a:rPr lang="zh-TW" altLang="en-US" sz="3200" b="1" dirty="0">
                <a:solidFill>
                  <a:srgbClr val="FF3300"/>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網址：</a:t>
            </a:r>
            <a:r>
              <a:rPr lang="en-US" altLang="zh-TW" sz="3200" b="1" dirty="0">
                <a:solidFill>
                  <a:srgbClr val="FF3300"/>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hlinkClick r:id="rId2"/>
              </a:rPr>
              <a:t>http://adapt.k12ea.gov.tw</a:t>
            </a:r>
            <a:endParaRPr lang="en-US" altLang="zh-TW" sz="3200" b="1" dirty="0">
              <a:solidFill>
                <a:srgbClr val="3333FF"/>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文字方塊 7"/>
          <p:cNvSpPr txBox="1"/>
          <p:nvPr/>
        </p:nvSpPr>
        <p:spPr>
          <a:xfrm>
            <a:off x="647700" y="374739"/>
            <a:ext cx="7848600" cy="584775"/>
          </a:xfrm>
          <a:prstGeom prst="rect">
            <a:avLst/>
          </a:prstGeom>
          <a:noFill/>
        </p:spPr>
        <p:txBody>
          <a:bodyPr>
            <a:spAutoFit/>
          </a:bodyPr>
          <a:lstStyle/>
          <a:p>
            <a:pPr algn="ctr">
              <a:defRPr/>
            </a:pPr>
            <a:r>
              <a:rPr lang="zh-TW" altLang="zh-TW" sz="32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國中畢業生</a:t>
            </a:r>
            <a:r>
              <a:rPr lang="zh-TW" altLang="en-US" sz="32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適性入學宣導</a:t>
            </a:r>
            <a:r>
              <a:rPr lang="zh-TW" altLang="zh-TW" sz="32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網站</a:t>
            </a:r>
            <a:endParaRPr lang="zh-TW" altLang="en-US" sz="3200"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pic>
        <p:nvPicPr>
          <p:cNvPr id="2" name="圖片 1">
            <a:extLst>
              <a:ext uri="{FF2B5EF4-FFF2-40B4-BE49-F238E27FC236}">
                <a16:creationId xmlns:a16="http://schemas.microsoft.com/office/drawing/2014/main" id="{D31B81D1-B0D6-4F19-B2D5-838769E13EDD}"/>
              </a:ext>
            </a:extLst>
          </p:cNvPr>
          <p:cNvPicPr>
            <a:picLocks noChangeAspect="1"/>
          </p:cNvPicPr>
          <p:nvPr/>
        </p:nvPicPr>
        <p:blipFill>
          <a:blip r:embed="rId3"/>
          <a:stretch>
            <a:fillRect/>
          </a:stretch>
        </p:blipFill>
        <p:spPr>
          <a:xfrm>
            <a:off x="1371600" y="1628775"/>
            <a:ext cx="6400800" cy="3600450"/>
          </a:xfrm>
          <a:prstGeom prst="rect">
            <a:avLst/>
          </a:prstGeom>
        </p:spPr>
      </p:pic>
    </p:spTree>
  </p:cSld>
  <p:clrMapOvr>
    <a:masterClrMapping/>
  </p:clrMapOvr>
  <p:transition advTm="5000">
    <p:cut thruBlk="1"/>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BC520A83-000E-4590-9D73-2EAC7C8DACCF}"/>
              </a:ext>
            </a:extLst>
          </p:cNvPr>
          <p:cNvSpPr>
            <a:spLocks noChangeArrowheads="1"/>
          </p:cNvSpPr>
          <p:nvPr/>
        </p:nvSpPr>
        <p:spPr bwMode="auto">
          <a:xfrm>
            <a:off x="1187625" y="353788"/>
            <a:ext cx="6696744" cy="647700"/>
          </a:xfrm>
          <a:prstGeom prst="roundRect">
            <a:avLst>
              <a:gd name="adj" fmla="val 16667"/>
            </a:avLst>
          </a:prstGeom>
          <a:solidFill>
            <a:srgbClr val="CCFFCC"/>
          </a:solidFill>
          <a:ln w="9525" algn="ctr">
            <a:noFill/>
            <a:round/>
            <a:headEnd/>
            <a:tailEnd/>
          </a:ln>
          <a:effectLst>
            <a:outerShdw dist="107763" dir="2700000" algn="ctr" rotWithShape="0">
              <a:srgbClr val="808080">
                <a:alpha val="50000"/>
              </a:srgbClr>
            </a:outerShdw>
          </a:effectLst>
        </p:spPr>
        <p:txBody>
          <a:bodyPr wrap="none" lIns="90000" tIns="46800" rIns="90000" bIns="46800" anchor="ctr"/>
          <a:lstStyle/>
          <a:p>
            <a:pPr>
              <a:defRPr/>
            </a:pPr>
            <a:endParaRPr lang="zh-TW" altLang="en-US">
              <a:latin typeface="Arial" charset="0"/>
              <a:ea typeface="新細明體" charset="-120"/>
            </a:endParaRPr>
          </a:p>
        </p:txBody>
      </p:sp>
      <p:sp>
        <p:nvSpPr>
          <p:cNvPr id="52226" name="Rectangle 3"/>
          <p:cNvSpPr>
            <a:spLocks noChangeArrowheads="1"/>
          </p:cNvSpPr>
          <p:nvPr/>
        </p:nvSpPr>
        <p:spPr bwMode="auto">
          <a:xfrm>
            <a:off x="-215900" y="857250"/>
            <a:ext cx="9144000" cy="0"/>
          </a:xfrm>
          <a:prstGeom prst="rect">
            <a:avLst/>
          </a:prstGeom>
          <a:noFill/>
          <a:ln w="9525">
            <a:noFill/>
            <a:miter lim="800000"/>
            <a:headEnd/>
            <a:tailEnd/>
          </a:ln>
        </p:spPr>
        <p:txBody>
          <a:bodyPr wrap="none" anchor="ctr">
            <a:spAutoFit/>
          </a:bodyPr>
          <a:lstStyle/>
          <a:p>
            <a:endParaRPr lang="zh-TW" altLang="en-US"/>
          </a:p>
        </p:txBody>
      </p:sp>
      <p:sp>
        <p:nvSpPr>
          <p:cNvPr id="78854" name="Rectangle 7"/>
          <p:cNvSpPr>
            <a:spLocks noChangeArrowheads="1"/>
          </p:cNvSpPr>
          <p:nvPr/>
        </p:nvSpPr>
        <p:spPr bwMode="auto">
          <a:xfrm>
            <a:off x="467544" y="5500702"/>
            <a:ext cx="8203131" cy="646331"/>
          </a:xfrm>
          <a:prstGeom prst="rect">
            <a:avLst/>
          </a:prstGeom>
          <a:solidFill>
            <a:srgbClr val="CCFFCC"/>
          </a:solidFill>
          <a:ln w="38100">
            <a:solidFill>
              <a:srgbClr val="FF0000"/>
            </a:solidFill>
            <a:miter lim="800000"/>
            <a:headEnd/>
            <a:tailEnd/>
          </a:ln>
        </p:spPr>
        <p:txBody>
          <a:bodyPr wrap="square">
            <a:spAutoFit/>
          </a:bodyPr>
          <a:lstStyle/>
          <a:p>
            <a:pPr algn="ctr">
              <a:defRPr/>
            </a:pPr>
            <a:r>
              <a:rPr lang="zh-TW" altLang="en-US" sz="3600" b="1" dirty="0">
                <a:solidFill>
                  <a:srgbClr val="FF3300"/>
                </a:solidFill>
                <a:ea typeface="華康儷中黑" pitchFamily="1" charset="-120"/>
              </a:rPr>
              <a:t> </a:t>
            </a:r>
            <a:r>
              <a:rPr lang="zh-TW" altLang="en-US" sz="3600" b="1" dirty="0">
                <a:solidFill>
                  <a:srgbClr val="FF33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網址：</a:t>
            </a:r>
            <a:r>
              <a:rPr lang="en-US" altLang="zh-TW" sz="2000" b="1" dirty="0">
                <a:solidFill>
                  <a:srgbClr val="FF33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hlinkClick r:id="rId2"/>
              </a:rPr>
              <a:t>https://highschool.yjvs.chc.edu.tw/search/index.php?city=3</a:t>
            </a:r>
            <a:endParaRPr lang="en-US" altLang="zh-TW" sz="3600" b="1" dirty="0">
              <a:solidFill>
                <a:srgbClr val="3333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文字方塊 7"/>
          <p:cNvSpPr txBox="1"/>
          <p:nvPr/>
        </p:nvSpPr>
        <p:spPr>
          <a:xfrm>
            <a:off x="685714" y="365861"/>
            <a:ext cx="7848600" cy="584775"/>
          </a:xfrm>
          <a:prstGeom prst="rect">
            <a:avLst/>
          </a:prstGeom>
          <a:noFill/>
        </p:spPr>
        <p:txBody>
          <a:bodyPr>
            <a:spAutoFit/>
          </a:bodyPr>
          <a:lstStyle/>
          <a:p>
            <a:pPr algn="ctr">
              <a:defRPr/>
            </a:pPr>
            <a:r>
              <a:rPr lang="zh-TW" altLang="en-US" sz="32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全</a:t>
            </a:r>
            <a:r>
              <a:rPr lang="zh-TW" altLang="zh-TW" sz="32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國</a:t>
            </a:r>
            <a:r>
              <a:rPr lang="zh-TW" altLang="en-US" sz="32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高級中等學校及五專資訊</a:t>
            </a:r>
            <a:r>
              <a:rPr lang="zh-TW" altLang="zh-TW" sz="32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網</a:t>
            </a:r>
            <a:endParaRPr lang="zh-TW" altLang="en-US" sz="32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2" name="圖片 1">
            <a:extLst>
              <a:ext uri="{FF2B5EF4-FFF2-40B4-BE49-F238E27FC236}">
                <a16:creationId xmlns:a16="http://schemas.microsoft.com/office/drawing/2014/main" id="{D5BC6B42-F9DE-4A31-A1C6-6CBDFEE416F1}"/>
              </a:ext>
            </a:extLst>
          </p:cNvPr>
          <p:cNvPicPr>
            <a:picLocks noChangeAspect="1"/>
          </p:cNvPicPr>
          <p:nvPr/>
        </p:nvPicPr>
        <p:blipFill>
          <a:blip r:embed="rId3"/>
          <a:stretch>
            <a:fillRect/>
          </a:stretch>
        </p:blipFill>
        <p:spPr>
          <a:xfrm>
            <a:off x="1335597" y="1628775"/>
            <a:ext cx="6400800" cy="3600450"/>
          </a:xfrm>
          <a:prstGeom prst="rect">
            <a:avLst/>
          </a:prstGeom>
        </p:spPr>
      </p:pic>
    </p:spTree>
  </p:cSld>
  <p:clrMapOvr>
    <a:masterClrMapping/>
  </p:clrMapOvr>
  <p:transition advTm="5000">
    <p:cut thruBlk="1"/>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BC520A83-000E-4590-9D73-2EAC7C8DACCF}"/>
              </a:ext>
            </a:extLst>
          </p:cNvPr>
          <p:cNvSpPr>
            <a:spLocks noChangeArrowheads="1"/>
          </p:cNvSpPr>
          <p:nvPr/>
        </p:nvSpPr>
        <p:spPr bwMode="auto">
          <a:xfrm>
            <a:off x="1187625" y="353788"/>
            <a:ext cx="6696744" cy="647700"/>
          </a:xfrm>
          <a:prstGeom prst="roundRect">
            <a:avLst>
              <a:gd name="adj" fmla="val 16667"/>
            </a:avLst>
          </a:prstGeom>
          <a:solidFill>
            <a:srgbClr val="CCFFCC"/>
          </a:solidFill>
          <a:ln w="9525" algn="ctr">
            <a:noFill/>
            <a:round/>
            <a:headEnd/>
            <a:tailEnd/>
          </a:ln>
          <a:effectLst>
            <a:outerShdw dist="107763" dir="2700000" algn="ctr" rotWithShape="0">
              <a:srgbClr val="808080">
                <a:alpha val="50000"/>
              </a:srgbClr>
            </a:outerShdw>
          </a:effectLst>
        </p:spPr>
        <p:txBody>
          <a:bodyPr wrap="none" lIns="90000" tIns="46800" rIns="90000" bIns="46800" anchor="ctr"/>
          <a:lstStyle/>
          <a:p>
            <a:pPr>
              <a:defRPr/>
            </a:pPr>
            <a:endParaRPr lang="zh-TW" altLang="en-US">
              <a:latin typeface="Arial" charset="0"/>
              <a:ea typeface="新細明體" charset="-120"/>
            </a:endParaRPr>
          </a:p>
        </p:txBody>
      </p:sp>
      <p:sp>
        <p:nvSpPr>
          <p:cNvPr id="52226" name="Rectangle 3"/>
          <p:cNvSpPr>
            <a:spLocks noChangeArrowheads="1"/>
          </p:cNvSpPr>
          <p:nvPr/>
        </p:nvSpPr>
        <p:spPr bwMode="auto">
          <a:xfrm>
            <a:off x="-215900" y="857250"/>
            <a:ext cx="9144000" cy="0"/>
          </a:xfrm>
          <a:prstGeom prst="rect">
            <a:avLst/>
          </a:prstGeom>
          <a:noFill/>
          <a:ln w="9525">
            <a:noFill/>
            <a:miter lim="800000"/>
            <a:headEnd/>
            <a:tailEnd/>
          </a:ln>
        </p:spPr>
        <p:txBody>
          <a:bodyPr wrap="none" anchor="ctr">
            <a:spAutoFit/>
          </a:bodyPr>
          <a:lstStyle/>
          <a:p>
            <a:endParaRPr lang="zh-TW" altLang="en-US"/>
          </a:p>
        </p:txBody>
      </p:sp>
      <p:sp>
        <p:nvSpPr>
          <p:cNvPr id="78854" name="Rectangle 7"/>
          <p:cNvSpPr>
            <a:spLocks noChangeArrowheads="1"/>
          </p:cNvSpPr>
          <p:nvPr/>
        </p:nvSpPr>
        <p:spPr bwMode="auto">
          <a:xfrm>
            <a:off x="467544" y="5500702"/>
            <a:ext cx="8203131" cy="646331"/>
          </a:xfrm>
          <a:prstGeom prst="rect">
            <a:avLst/>
          </a:prstGeom>
          <a:solidFill>
            <a:srgbClr val="CCFFCC"/>
          </a:solidFill>
          <a:ln w="38100">
            <a:solidFill>
              <a:srgbClr val="FF0000"/>
            </a:solidFill>
            <a:miter lim="800000"/>
            <a:headEnd/>
            <a:tailEnd/>
          </a:ln>
        </p:spPr>
        <p:txBody>
          <a:bodyPr wrap="square">
            <a:spAutoFit/>
          </a:bodyPr>
          <a:lstStyle/>
          <a:p>
            <a:pPr algn="ctr">
              <a:defRPr/>
            </a:pPr>
            <a:r>
              <a:rPr lang="zh-TW" altLang="en-US" sz="3600" b="1" dirty="0">
                <a:solidFill>
                  <a:srgbClr val="FF3300"/>
                </a:solidFill>
                <a:ea typeface="華康儷中黑" pitchFamily="1" charset="-120"/>
              </a:rPr>
              <a:t> </a:t>
            </a:r>
            <a:r>
              <a:rPr lang="zh-TW" altLang="en-US" sz="3600" b="1" dirty="0">
                <a:solidFill>
                  <a:srgbClr val="FF33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網址：</a:t>
            </a:r>
            <a:r>
              <a:rPr lang="en-US" altLang="zh-TW" sz="1600" b="1" dirty="0">
                <a:solidFill>
                  <a:srgbClr val="FF33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hlinkClick r:id="rId2"/>
              </a:rPr>
              <a:t>http://location.yjvs.chc.edu.tw/School_Query/Apps/School_Query.aspx</a:t>
            </a:r>
            <a:endParaRPr lang="en-US" altLang="zh-TW" sz="1600" b="1" dirty="0">
              <a:solidFill>
                <a:srgbClr val="FF33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文字方塊 7"/>
          <p:cNvSpPr txBox="1"/>
          <p:nvPr/>
        </p:nvSpPr>
        <p:spPr>
          <a:xfrm>
            <a:off x="644809" y="416028"/>
            <a:ext cx="7848600" cy="523220"/>
          </a:xfrm>
          <a:prstGeom prst="rect">
            <a:avLst/>
          </a:prstGeom>
          <a:noFill/>
        </p:spPr>
        <p:txBody>
          <a:bodyPr>
            <a:spAutoFit/>
          </a:bodyPr>
          <a:lstStyle/>
          <a:p>
            <a:pPr algn="ctr">
              <a:defRPr/>
            </a:pPr>
            <a:r>
              <a:rPr lang="zh-TW" altLang="en-US" sz="28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全</a:t>
            </a:r>
            <a:r>
              <a:rPr lang="zh-TW" altLang="zh-TW" sz="28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國</a:t>
            </a:r>
            <a:r>
              <a:rPr lang="zh-TW" altLang="en-US" sz="28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高級中等學校及五專定位查詢系統</a:t>
            </a:r>
            <a:endParaRPr lang="zh-TW" altLang="en-US" sz="28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4" name="圖片 3">
            <a:extLst>
              <a:ext uri="{FF2B5EF4-FFF2-40B4-BE49-F238E27FC236}">
                <a16:creationId xmlns:a16="http://schemas.microsoft.com/office/drawing/2014/main" id="{818BC265-4954-453F-9FF0-800BA2CCFF3B}"/>
              </a:ext>
            </a:extLst>
          </p:cNvPr>
          <p:cNvPicPr>
            <a:picLocks noChangeAspect="1"/>
          </p:cNvPicPr>
          <p:nvPr/>
        </p:nvPicPr>
        <p:blipFill>
          <a:blip r:embed="rId3"/>
          <a:stretch>
            <a:fillRect/>
          </a:stretch>
        </p:blipFill>
        <p:spPr>
          <a:xfrm>
            <a:off x="1335597" y="1459007"/>
            <a:ext cx="6400800" cy="3600450"/>
          </a:xfrm>
          <a:prstGeom prst="rect">
            <a:avLst/>
          </a:prstGeom>
        </p:spPr>
      </p:pic>
    </p:spTree>
    <p:extLst>
      <p:ext uri="{BB962C8B-B14F-4D97-AF65-F5344CB8AC3E}">
        <p14:creationId xmlns:p14="http://schemas.microsoft.com/office/powerpoint/2010/main" val="868359285"/>
      </p:ext>
    </p:extLst>
  </p:cSld>
  <p:clrMapOvr>
    <a:masterClrMapping/>
  </p:clrMapOvr>
  <p:transition advTm="5000">
    <p:cut thruBlk="1"/>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1C2264C0-45CD-4256-A722-A9009E4DB8C3}"/>
              </a:ext>
            </a:extLst>
          </p:cNvPr>
          <p:cNvSpPr>
            <a:spLocks noChangeArrowheads="1"/>
          </p:cNvSpPr>
          <p:nvPr/>
        </p:nvSpPr>
        <p:spPr bwMode="auto">
          <a:xfrm>
            <a:off x="1187625" y="353788"/>
            <a:ext cx="6696744" cy="647700"/>
          </a:xfrm>
          <a:prstGeom prst="roundRect">
            <a:avLst>
              <a:gd name="adj" fmla="val 16667"/>
            </a:avLst>
          </a:prstGeom>
          <a:solidFill>
            <a:srgbClr val="CCFFCC"/>
          </a:solidFill>
          <a:ln w="9525" algn="ctr">
            <a:noFill/>
            <a:round/>
            <a:headEnd/>
            <a:tailEnd/>
          </a:ln>
          <a:effectLst>
            <a:outerShdw dist="107763" dir="2700000" algn="ctr" rotWithShape="0">
              <a:srgbClr val="808080">
                <a:alpha val="50000"/>
              </a:srgbClr>
            </a:outerShdw>
          </a:effectLst>
        </p:spPr>
        <p:txBody>
          <a:bodyPr wrap="none" lIns="90000" tIns="46800" rIns="90000" bIns="46800" anchor="ctr"/>
          <a:lstStyle/>
          <a:p>
            <a:pPr>
              <a:defRPr/>
            </a:pPr>
            <a:endParaRPr lang="zh-TW" altLang="en-US">
              <a:latin typeface="Arial" charset="0"/>
              <a:ea typeface="新細明體" charset="-120"/>
            </a:endParaRPr>
          </a:p>
        </p:txBody>
      </p:sp>
      <p:sp>
        <p:nvSpPr>
          <p:cNvPr id="53250" name="Rectangle 3"/>
          <p:cNvSpPr>
            <a:spLocks noChangeArrowheads="1"/>
          </p:cNvSpPr>
          <p:nvPr/>
        </p:nvSpPr>
        <p:spPr bwMode="auto">
          <a:xfrm>
            <a:off x="-215900" y="857250"/>
            <a:ext cx="9144000" cy="0"/>
          </a:xfrm>
          <a:prstGeom prst="rect">
            <a:avLst/>
          </a:prstGeom>
          <a:noFill/>
          <a:ln w="9525">
            <a:noFill/>
            <a:miter lim="800000"/>
            <a:headEnd/>
            <a:tailEnd/>
          </a:ln>
        </p:spPr>
        <p:txBody>
          <a:bodyPr wrap="none" anchor="ctr">
            <a:spAutoFit/>
          </a:bodyPr>
          <a:lstStyle/>
          <a:p>
            <a:endParaRPr lang="zh-TW" altLang="en-US"/>
          </a:p>
        </p:txBody>
      </p:sp>
      <p:sp>
        <p:nvSpPr>
          <p:cNvPr id="78854" name="Rectangle 7"/>
          <p:cNvSpPr>
            <a:spLocks noChangeArrowheads="1"/>
          </p:cNvSpPr>
          <p:nvPr/>
        </p:nvSpPr>
        <p:spPr bwMode="auto">
          <a:xfrm>
            <a:off x="395536" y="5516563"/>
            <a:ext cx="8352928" cy="584775"/>
          </a:xfrm>
          <a:prstGeom prst="rect">
            <a:avLst/>
          </a:prstGeom>
          <a:solidFill>
            <a:srgbClr val="CCFFCC"/>
          </a:solidFill>
          <a:ln w="38100">
            <a:solidFill>
              <a:srgbClr val="FF0000"/>
            </a:solidFill>
            <a:miter lim="800000"/>
            <a:headEnd/>
            <a:tailEnd/>
          </a:ln>
        </p:spPr>
        <p:txBody>
          <a:bodyPr wrap="square">
            <a:spAutoFit/>
          </a:bodyPr>
          <a:lstStyle/>
          <a:p>
            <a:pPr algn="ctr">
              <a:defRPr/>
            </a:pPr>
            <a:r>
              <a:rPr lang="zh-TW" altLang="en-US" sz="3200" b="1" dirty="0">
                <a:solidFill>
                  <a:srgbClr val="FF3300"/>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rPr>
              <a:t>網址：</a:t>
            </a:r>
            <a:r>
              <a:rPr lang="en-US" altLang="zh-TW" sz="2000" b="1" dirty="0">
                <a:solidFill>
                  <a:srgbClr val="FF3300"/>
                </a:solidFill>
                <a:effectLst>
                  <a:outerShdw blurRad="38100" dist="38100" dir="2700000" algn="tl">
                    <a:srgbClr val="000000"/>
                  </a:outerShdw>
                </a:effectLst>
                <a:latin typeface="Times New Roman" panose="02020603050405020304" pitchFamily="18" charset="0"/>
                <a:ea typeface="標楷體" panose="03000509000000000000" pitchFamily="65" charset="-120"/>
                <a:cs typeface="Times New Roman" panose="02020603050405020304" pitchFamily="18" charset="0"/>
                <a:hlinkClick r:id="rId2"/>
              </a:rPr>
              <a:t>https://techexpo.moe.edu.tw/search/profile_edutype.php?ec=5</a:t>
            </a:r>
            <a:endParaRPr lang="en-US" altLang="zh-TW" sz="2000" b="1" dirty="0">
              <a:solidFill>
                <a:srgbClr val="3333FF"/>
              </a:solidFill>
              <a:effectLst>
                <a:outerShdw blurRad="38100" dist="38100" dir="2700000" algn="tl">
                  <a:srgbClr val="000000"/>
                </a:outerShdw>
              </a:effectLst>
              <a:latin typeface="Times New Roman" pitchFamily="18" charset="0"/>
              <a:ea typeface="華康儷中黑"/>
              <a:cs typeface="Times New Roman" pitchFamily="18" charset="0"/>
            </a:endParaRPr>
          </a:p>
        </p:txBody>
      </p:sp>
      <p:sp>
        <p:nvSpPr>
          <p:cNvPr id="8" name="文字方塊 7"/>
          <p:cNvSpPr txBox="1"/>
          <p:nvPr/>
        </p:nvSpPr>
        <p:spPr>
          <a:xfrm>
            <a:off x="647700" y="374739"/>
            <a:ext cx="7848600" cy="584775"/>
          </a:xfrm>
          <a:prstGeom prst="rect">
            <a:avLst/>
          </a:prstGeom>
          <a:noFill/>
        </p:spPr>
        <p:txBody>
          <a:bodyPr>
            <a:spAutoFit/>
          </a:bodyPr>
          <a:lstStyle/>
          <a:p>
            <a:pPr algn="ctr">
              <a:defRPr/>
            </a:pPr>
            <a:r>
              <a:rPr lang="zh-TW" altLang="en-US" sz="32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五專招生資訊網</a:t>
            </a:r>
          </a:p>
        </p:txBody>
      </p:sp>
      <p:pic>
        <p:nvPicPr>
          <p:cNvPr id="2" name="圖片 1">
            <a:extLst>
              <a:ext uri="{FF2B5EF4-FFF2-40B4-BE49-F238E27FC236}">
                <a16:creationId xmlns:a16="http://schemas.microsoft.com/office/drawing/2014/main" id="{761BE7C5-0347-43AA-8849-780EF89F7EA6}"/>
              </a:ext>
            </a:extLst>
          </p:cNvPr>
          <p:cNvPicPr>
            <a:picLocks noChangeAspect="1"/>
          </p:cNvPicPr>
          <p:nvPr/>
        </p:nvPicPr>
        <p:blipFill>
          <a:blip r:embed="rId3"/>
          <a:stretch>
            <a:fillRect/>
          </a:stretch>
        </p:blipFill>
        <p:spPr>
          <a:xfrm>
            <a:off x="1335597" y="1546943"/>
            <a:ext cx="6400800" cy="3600450"/>
          </a:xfrm>
          <a:prstGeom prst="rect">
            <a:avLst/>
          </a:prstGeom>
        </p:spPr>
      </p:pic>
    </p:spTree>
  </p:cSld>
  <p:clrMapOvr>
    <a:masterClrMapping/>
  </p:clrMapOvr>
  <p:transition advTm="5000">
    <p:cut thruBlk="1"/>
  </p:transition>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FF"/>
        </a:solidFill>
        <a:scene3d>
          <a:camera prst="orthographicFront"/>
          <a:lightRig rig="threePt" dir="t"/>
        </a:scene3d>
        <a:sp3d>
          <a:bevelT w="6350"/>
        </a:sp3d>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107220</TotalTime>
  <Words>7502</Words>
  <Application>Microsoft Office PowerPoint</Application>
  <PresentationFormat>如螢幕大小 (4:3)</PresentationFormat>
  <Paragraphs>1418</Paragraphs>
  <Slides>111</Slides>
  <Notes>15</Notes>
  <HiddenSlides>0</HiddenSlides>
  <MMClips>0</MMClips>
  <ScaleCrop>false</ScaleCrop>
  <HeadingPairs>
    <vt:vector size="6" baseType="variant">
      <vt:variant>
        <vt:lpstr>使用字型</vt:lpstr>
      </vt:variant>
      <vt:variant>
        <vt:i4>18</vt:i4>
      </vt:variant>
      <vt:variant>
        <vt:lpstr>佈景主題</vt:lpstr>
      </vt:variant>
      <vt:variant>
        <vt:i4>1</vt:i4>
      </vt:variant>
      <vt:variant>
        <vt:lpstr>投影片標題</vt:lpstr>
      </vt:variant>
      <vt:variant>
        <vt:i4>111</vt:i4>
      </vt:variant>
    </vt:vector>
  </HeadingPairs>
  <TitlesOfParts>
    <vt:vector size="130" baseType="lpstr">
      <vt:lpstr>Arial Unicode MS</vt:lpstr>
      <vt:lpstr>Microsoft JhengHei UI</vt:lpstr>
      <vt:lpstr>微软雅黑</vt:lpstr>
      <vt:lpstr>全真顏體</vt:lpstr>
      <vt:lpstr>金梅毛行書</vt:lpstr>
      <vt:lpstr>金梅毛隸書</vt:lpstr>
      <vt:lpstr>華康超黑體(P)</vt:lpstr>
      <vt:lpstr>華康儷中黑</vt:lpstr>
      <vt:lpstr>華康儷特圓</vt:lpstr>
      <vt:lpstr>微軟正黑體</vt:lpstr>
      <vt:lpstr>新細明體</vt:lpstr>
      <vt:lpstr>標楷體</vt:lpstr>
      <vt:lpstr>Arial</vt:lpstr>
      <vt:lpstr>Calibri</vt:lpstr>
      <vt:lpstr>Cambria Math</vt:lpstr>
      <vt:lpstr>Helvetica</vt:lpstr>
      <vt:lpstr>Times New Roman</vt:lpstr>
      <vt:lpstr>Wingdings</vt:lpstr>
      <vt:lpstr>預設簡報設計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變更就學區</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特色招生相關入學管道</vt:lpstr>
      <vt:lpstr>免試入學相關招生管道</vt:lpstr>
      <vt:lpstr>其它相關招生管道</vt:lpstr>
      <vt:lpstr>學術傾向學生</vt:lpstr>
      <vt:lpstr>技職傾向學生</vt:lpstr>
      <vt:lpstr>才藝出眾學生</vt:lpstr>
      <vt:lpstr>體育專長學生</vt:lpstr>
      <vt:lpstr>PowerPoint 簡報</vt:lpstr>
      <vt:lpstr>PowerPoint 簡報</vt:lpstr>
      <vt:lpstr>PowerPoint 簡報</vt:lpstr>
      <vt:lpstr>PowerPoint 簡報</vt:lpstr>
      <vt:lpstr>PowerPoint 簡報</vt:lpstr>
      <vt:lpstr>PowerPoint 簡報</vt:lpstr>
      <vt:lpstr>PowerPoint 簡報</vt:lpstr>
      <vt:lpstr>免試入學超額比序說明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辦理時機</vt:lpstr>
      <vt:lpstr>招生學校(12校)</vt:lpstr>
      <vt:lpstr>報名資格</vt:lpstr>
      <vt:lpstr>報名作業</vt:lpstr>
      <vt:lpstr>錄取方式</vt:lpstr>
      <vt:lpstr>PowerPoint 簡報</vt:lpstr>
      <vt:lpstr>PowerPoint 簡報</vt:lpstr>
      <vt:lpstr>辦理時機</vt:lpstr>
      <vt:lpstr>招生範圍</vt:lpstr>
      <vt:lpstr>招生學校(13校)</vt:lpstr>
      <vt:lpstr>報名資格</vt:lpstr>
      <vt:lpstr>報名作業</vt:lpstr>
      <vt:lpstr>PowerPoint 簡報</vt:lpstr>
      <vt:lpstr>錄取方式(單校單科)</vt:lpstr>
      <vt:lpstr>錄取方式(單校多群多科)</vt:lpstr>
      <vt:lpstr>PowerPoint 簡報</vt:lpstr>
      <vt:lpstr>辦理時機</vt:lpstr>
      <vt:lpstr>招生學校(6校)</vt:lpstr>
      <vt:lpstr>報名資格</vt:lpstr>
      <vt:lpstr>報名作業</vt:lpstr>
      <vt:lpstr>錄取方式</vt:lpstr>
      <vt:lpstr>PowerPoint 簡報</vt:lpstr>
      <vt:lpstr>PowerPoint 簡報</vt:lpstr>
      <vt:lpstr>PowerPoint 簡報</vt:lpstr>
      <vt:lpstr>基隆市十二年國教資訊網</vt:lpstr>
      <vt:lpstr>PowerPoint 簡報</vt:lpstr>
      <vt:lpstr>PowerPoint 簡報</vt:lpstr>
      <vt:lpstr>國中教育會考網站</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ccp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臺北市立木柵高級工業職業學校</dc:title>
  <dc:creator>ccp</dc:creator>
  <cp:lastModifiedBy>Administrator</cp:lastModifiedBy>
  <cp:revision>1453</cp:revision>
  <dcterms:created xsi:type="dcterms:W3CDTF">2005-06-02T13:01:42Z</dcterms:created>
  <dcterms:modified xsi:type="dcterms:W3CDTF">2021-03-06T12:10:48Z</dcterms:modified>
</cp:coreProperties>
</file>